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gif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gif"/><Relationship Id="rId7" Type="http://schemas.openxmlformats.org/officeDocument/2006/relationships/image" Target="../media/image52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gif"/><Relationship Id="rId5" Type="http://schemas.openxmlformats.org/officeDocument/2006/relationships/image" Target="../media/image59.gif"/><Relationship Id="rId4" Type="http://schemas.openxmlformats.org/officeDocument/2006/relationships/image" Target="../media/image5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7" Type="http://schemas.openxmlformats.org/officeDocument/2006/relationships/image" Target="../media/image66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gif"/><Relationship Id="rId5" Type="http://schemas.openxmlformats.org/officeDocument/2006/relationships/image" Target="../media/image72.gif"/><Relationship Id="rId4" Type="http://schemas.openxmlformats.org/officeDocument/2006/relationships/image" Target="../media/image7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gif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gif"/><Relationship Id="rId4" Type="http://schemas.openxmlformats.org/officeDocument/2006/relationships/image" Target="../media/image3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975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4861" y="2046467"/>
            <a:ext cx="785292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Дружба 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– </a:t>
            </a:r>
          </a:p>
          <a:p>
            <a:pPr algn="ctr"/>
            <a:r>
              <a:rPr lang="ru-RU" sz="7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найцінніший</a:t>
            </a:r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скарб</a:t>
            </a:r>
            <a:endParaRPr lang="ru-RU" sz="72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Картинки по запросу анимация дружба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0"/>
            <a:ext cx="322897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анимация дружба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3619500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анимация друзь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619"/>
            <a:ext cx="4464496" cy="191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38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2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0" y="332654"/>
            <a:ext cx="9148580" cy="6861435"/>
          </a:xfrm>
          <a:prstGeom prst="rect">
            <a:avLst/>
          </a:prstGeom>
        </p:spPr>
      </p:pic>
      <p:pic>
        <p:nvPicPr>
          <p:cNvPr id="10244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62" y="4664926"/>
            <a:ext cx="4451648" cy="250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Картинки по запросу пеппа и ее друз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27" y="1847947"/>
            <a:ext cx="797656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Картинки по запросу звездочки анимаци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670874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3630" y="1114814"/>
            <a:ext cx="7888698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 КИМ ДРУЖИТЬ СВИНКА ПЕППА?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136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0" y="0"/>
            <a:ext cx="9148580" cy="6861435"/>
          </a:xfrm>
          <a:prstGeom prst="rect">
            <a:avLst/>
          </a:prstGeom>
        </p:spPr>
      </p:pic>
      <p:pic>
        <p:nvPicPr>
          <p:cNvPr id="6148" name="Picture 4" descr="Картинки по запросу маша и  анимашк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0" r="21175"/>
          <a:stretch/>
        </p:blipFill>
        <p:spPr bwMode="auto">
          <a:xfrm>
            <a:off x="3563888" y="1700808"/>
            <a:ext cx="4949935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933829"/>
            <a:ext cx="6462025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 ким дружить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ця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дівчинка</a:t>
            </a: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?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AutoShape 4" descr="Картинки по запросу анимашки сердеч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Картинки по запросу анимашки сердеч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Картинки по запросу анимашки сердечк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Картинки по запросу анимашки сердечки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301208"/>
            <a:ext cx="1133433" cy="106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анимашки маш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0" y="1700808"/>
            <a:ext cx="3502557" cy="467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анимашки цветочек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581128"/>
            <a:ext cx="2099143" cy="2148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82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1" name="Picture 15" descr="Картинки по запросу детки драка рисунок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273011"/>
            <a:ext cx="2918491" cy="29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 </a:t>
            </a:r>
            <a:r>
              <a:rPr lang="ru-RU" dirty="0" err="1" smtClean="0"/>
              <a:t>зображена</a:t>
            </a:r>
            <a:r>
              <a:rPr lang="ru-RU" dirty="0" smtClean="0"/>
              <a:t> дружба?</a:t>
            </a:r>
            <a:endParaRPr lang="ru-RU" dirty="0"/>
          </a:p>
        </p:txBody>
      </p:sp>
      <p:pic>
        <p:nvPicPr>
          <p:cNvPr id="4098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412776"/>
            <a:ext cx="333375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45987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Картинки по запросу дети анимац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311" y="4154769"/>
            <a:ext cx="2883894" cy="2303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Картинки по запросу дети танцуют анимац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971" y="3867150"/>
            <a:ext cx="240982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Картинки по запросу дети  анимация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71" y="2268819"/>
            <a:ext cx="229552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Картинки по запросу детки драка рисунок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365104"/>
            <a:ext cx="3581176" cy="2893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75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Картинки по запросу детки друзья рису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593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396196"/>
            <a:ext cx="7152729" cy="2547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74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фон небо солнц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16372"/>
            <a:ext cx="9134663" cy="913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43408"/>
            <a:ext cx="357771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218" y="646597"/>
            <a:ext cx="35782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-42486"/>
            <a:ext cx="357822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9391" y="190849"/>
            <a:ext cx="28312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дружба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1091692"/>
            <a:ext cx="9973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13419" y="402609"/>
            <a:ext cx="2199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скарб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AutoShape 9" descr="Картинки по запросу тучка анимаш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1" descr="Картинки по запросу тучка анимаш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Картинки по запросу с зонтом анимашк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41" y="2143422"/>
            <a:ext cx="3933960" cy="4760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Картинки по запросу с зонтом анимашка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06" y="2756260"/>
            <a:ext cx="3764366" cy="3764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74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AutoShape 2" descr="Картинки по запросу дерево дружб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3645024"/>
            <a:ext cx="2016224" cy="172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934103"/>
            <a:ext cx="2339752" cy="143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948" y="3934103"/>
            <a:ext cx="4746104" cy="220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 descr="Картинки по запросу детки анимация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9489" y="-931672"/>
            <a:ext cx="10475268" cy="7870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Картинки по запросу блестки нимашки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02"/>
            <a:ext cx="9252520" cy="462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14444" y="38108"/>
            <a:ext cx="54874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Дерево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дружби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04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фон блестки анимашк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58479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17032"/>
            <a:ext cx="240982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7280"/>
            <a:ext cx="648072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86073" y="-84385"/>
            <a:ext cx="64155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Пісня «Про дружбу»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596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-78639"/>
            <a:ext cx="7920880" cy="6962775"/>
          </a:xfrm>
          <a:prstGeom prst="rect">
            <a:avLst/>
          </a:prstGeom>
        </p:spPr>
      </p:pic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6522" y="-2043608"/>
            <a:ext cx="8447887" cy="475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-1323528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дякую за увагу анимаци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" y="4979283"/>
            <a:ext cx="2952328" cy="188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Похожее изображение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271" y="4532932"/>
            <a:ext cx="2351204" cy="2351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95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ФОН ПРИ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3688" y="399162"/>
            <a:ext cx="5913350" cy="923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Що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таке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дружба?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2" name="Picture 4" descr="Картинки по запросу вопрос анимаци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038" y="1047750"/>
            <a:ext cx="381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вопрос анимация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BCD5"/>
              </a:clrFrom>
              <a:clrTo>
                <a:srgbClr val="FFBC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1428643"/>
            <a:ext cx="4879072" cy="325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Картинки по запросу ангел анимаци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8960" y="4437112"/>
            <a:ext cx="3781555" cy="215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Картинки по запросу ангел анимация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38295"/>
            <a:ext cx="4667250" cy="3600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80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природа анимаци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99792" y="188640"/>
            <a:ext cx="3454344" cy="92333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Розминка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20043" y="1084141"/>
            <a:ext cx="4680520" cy="132343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Це</a:t>
            </a:r>
            <a:r>
              <a:rPr lang="ru-RU" sz="8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все Я</a:t>
            </a:r>
            <a:endParaRPr lang="ru-RU" sz="8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3076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81425"/>
            <a:ext cx="6552310" cy="484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677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1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39" y="-1238250"/>
            <a:ext cx="9525000" cy="809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271" y="3140968"/>
            <a:ext cx="6474193" cy="5917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908720"/>
            <a:ext cx="7559182" cy="212365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Дім справжніх друзів</a:t>
            </a:r>
            <a:endParaRPr lang="ru-RU" sz="6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103" name="Picture 7" descr="Картинки по запросу лисичка анимаци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579" y="4077072"/>
            <a:ext cx="4403643" cy="330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Картинки по запросу зайка анимация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77072"/>
            <a:ext cx="24479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77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Картинки по запросу фон фиол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5" y="0"/>
            <a:ext cx="91652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169" y="980728"/>
            <a:ext cx="47323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Вікторина</a:t>
            </a:r>
            <a:endParaRPr lang="ru-RU" sz="54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«Назви друзів»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 descr="Картинки по запросу детки  анимаш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734" y="-243408"/>
            <a:ext cx="6739256" cy="157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герои мультфильмов анимация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727" y="116632"/>
            <a:ext cx="4762500" cy="380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90" y="2619829"/>
            <a:ext cx="7045276" cy="4107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анимашка знак вопроса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500" y="4861699"/>
            <a:ext cx="1988931" cy="198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ртинки по запросу анимашка знак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9" y="4583911"/>
            <a:ext cx="2105025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 descr="Картинки по запросу анимашка блестки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01382"/>
            <a:ext cx="26003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2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9" y="332653"/>
            <a:ext cx="9156964" cy="6867723"/>
          </a:xfrm>
          <a:prstGeom prst="rect">
            <a:avLst/>
          </a:prstGeom>
        </p:spPr>
      </p:pic>
      <p:pic>
        <p:nvPicPr>
          <p:cNvPr id="7170" name="Picture 2" descr="Картинки по запросу винни пух анимация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085" y="4653136"/>
            <a:ext cx="3341357" cy="200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артинки по запросу пчелки анимац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12001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артинки по запросу ну погоди анимац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0088"/>
            <a:ext cx="3226190" cy="225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02" y="1628800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749" y="1628800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124" y="1684362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62122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53308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2575" y="3700636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98" y="2419375"/>
            <a:ext cx="14763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90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858000"/>
          </a:xfrm>
          <a:prstGeom prst="rect">
            <a:avLst/>
          </a:prstGeom>
        </p:spPr>
      </p:pic>
      <p:pic>
        <p:nvPicPr>
          <p:cNvPr id="8194" name="Picture 2" descr="Картинки по запросу белоснежка анимация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14597"/>
            <a:ext cx="2952328" cy="324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2381250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240" y="408458"/>
            <a:ext cx="3810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90596"/>
            <a:ext cx="3810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45549"/>
            <a:ext cx="3810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1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9144000" cy="6858000"/>
          </a:xfrm>
          <a:prstGeom prst="rect">
            <a:avLst/>
          </a:prstGeom>
        </p:spPr>
      </p:pic>
      <p:pic>
        <p:nvPicPr>
          <p:cNvPr id="9218" name="Picture 2" descr="Картинки по запросу шапокляк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AEAEA"/>
              </a:clrFrom>
              <a:clrTo>
                <a:srgbClr val="EAEA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2348880"/>
            <a:ext cx="3115488" cy="415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Картинки по запросу анимация цветы падаю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63621"/>
            <a:ext cx="14287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Картинки по запросу анимация цветы падают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86420"/>
            <a:ext cx="14287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3028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966726"/>
            <a:ext cx="379095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01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80" y="332654"/>
            <a:ext cx="9148580" cy="6861435"/>
          </a:xfrm>
          <a:prstGeom prst="rect">
            <a:avLst/>
          </a:prstGeom>
        </p:spPr>
      </p:pic>
      <p:pic>
        <p:nvPicPr>
          <p:cNvPr id="2050" name="Picture 2" descr="Картинки по запросу анимашки карлсон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844824"/>
            <a:ext cx="23241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Картинки по запросу анимашки малыш карлсон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762"/>
            <a:ext cx="3312368" cy="4416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62" y="4664926"/>
            <a:ext cx="4451648" cy="250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2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215</TotalTime>
  <Words>46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 зображена дружба?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2017-11-13T18:49:28Z</dcterms:created>
  <dcterms:modified xsi:type="dcterms:W3CDTF">2017-11-28T06:44:20Z</dcterms:modified>
</cp:coreProperties>
</file>