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1" r:id="rId9"/>
    <p:sldId id="266" r:id="rId10"/>
    <p:sldId id="268" r:id="rId11"/>
    <p:sldId id="271" r:id="rId12"/>
    <p:sldId id="267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8B82D-9B92-4FA1-9C8C-61099F94CB17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C544-E28C-48AE-A42D-8C09554E5E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898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8B82D-9B92-4FA1-9C8C-61099F94CB17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C544-E28C-48AE-A42D-8C09554E5E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201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8B82D-9B92-4FA1-9C8C-61099F94CB17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C544-E28C-48AE-A42D-8C09554E5E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822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8B82D-9B92-4FA1-9C8C-61099F94CB17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C544-E28C-48AE-A42D-8C09554E5E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60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8B82D-9B92-4FA1-9C8C-61099F94CB17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C544-E28C-48AE-A42D-8C09554E5E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450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8B82D-9B92-4FA1-9C8C-61099F94CB17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C544-E28C-48AE-A42D-8C09554E5E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07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8B82D-9B92-4FA1-9C8C-61099F94CB17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C544-E28C-48AE-A42D-8C09554E5E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694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8B82D-9B92-4FA1-9C8C-61099F94CB17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C544-E28C-48AE-A42D-8C09554E5E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562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8B82D-9B92-4FA1-9C8C-61099F94CB17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C544-E28C-48AE-A42D-8C09554E5E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891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8B82D-9B92-4FA1-9C8C-61099F94CB17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C544-E28C-48AE-A42D-8C09554E5E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277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8B82D-9B92-4FA1-9C8C-61099F94CB17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8C544-E28C-48AE-A42D-8C09554E5E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399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18B82D-9B92-4FA1-9C8C-61099F94CB17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8C544-E28C-48AE-A42D-8C09554E5E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804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0613" y="5877272"/>
            <a:ext cx="7056784" cy="965969"/>
          </a:xfrm>
        </p:spPr>
        <p:txBody>
          <a:bodyPr/>
          <a:lstStyle/>
          <a:p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Клод Моне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84884"/>
            <a:ext cx="7638533" cy="600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8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09" b="34614"/>
          <a:stretch/>
        </p:blipFill>
        <p:spPr bwMode="auto">
          <a:xfrm>
            <a:off x="179512" y="2275059"/>
            <a:ext cx="865926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1700808"/>
            <a:ext cx="559044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000" b="1" dirty="0" smtClean="0"/>
              <a:t>ОСНОВНІ КОЛЬОРИ</a:t>
            </a:r>
            <a:endParaRPr lang="ru-RU" sz="5000" b="1" dirty="0"/>
          </a:p>
        </p:txBody>
      </p:sp>
    </p:spTree>
    <p:extLst>
      <p:ext uri="{BB962C8B-B14F-4D97-AF65-F5344CB8AC3E}">
        <p14:creationId xmlns:p14="http://schemas.microsoft.com/office/powerpoint/2010/main" val="258403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09" b="34614"/>
          <a:stretch/>
        </p:blipFill>
        <p:spPr bwMode="auto">
          <a:xfrm>
            <a:off x="179512" y="2275059"/>
            <a:ext cx="865926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1700808"/>
            <a:ext cx="539686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000" b="1" dirty="0" smtClean="0"/>
              <a:t>ПОХІДНІ КОЛЬОРИ</a:t>
            </a:r>
            <a:endParaRPr lang="ru-RU" sz="5000" b="1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0"/>
          <a:stretch/>
        </p:blipFill>
        <p:spPr bwMode="auto">
          <a:xfrm>
            <a:off x="705589" y="2562582"/>
            <a:ext cx="7994670" cy="2808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178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2" t="6398" r="6485" b="6880"/>
          <a:stretch/>
        </p:blipFill>
        <p:spPr bwMode="auto">
          <a:xfrm>
            <a:off x="1187624" y="404664"/>
            <a:ext cx="6912768" cy="580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627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и по запросу фиолетовій зеленій оранжевій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90"/>
          <a:stretch/>
        </p:blipFill>
        <p:spPr bwMode="auto">
          <a:xfrm>
            <a:off x="1819283" y="764704"/>
            <a:ext cx="5653559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990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0613" y="5877272"/>
            <a:ext cx="7056784" cy="965969"/>
          </a:xfrm>
        </p:spPr>
        <p:txBody>
          <a:bodyPr/>
          <a:lstStyle/>
          <a:p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Клод Моне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424936" cy="5865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707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5589240"/>
            <a:ext cx="7056784" cy="965969"/>
          </a:xfrm>
        </p:spPr>
        <p:txBody>
          <a:bodyPr/>
          <a:lstStyle/>
          <a:p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Клод Моне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684419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798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5517232"/>
            <a:ext cx="7056784" cy="965969"/>
          </a:xfrm>
        </p:spPr>
        <p:txBody>
          <a:bodyPr/>
          <a:lstStyle/>
          <a:p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Клод Моне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826208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735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84784"/>
            <a:ext cx="8229600" cy="1143000"/>
          </a:xfrm>
        </p:spPr>
        <p:txBody>
          <a:bodyPr>
            <a:noAutofit/>
          </a:bodyPr>
          <a:lstStyle/>
          <a:p>
            <a:r>
              <a:rPr lang="uk-UA" sz="10000" b="1" dirty="0" smtClean="0">
                <a:solidFill>
                  <a:srgbClr val="C00000"/>
                </a:solidFill>
              </a:rPr>
              <a:t/>
            </a:r>
            <a:br>
              <a:rPr lang="uk-UA" sz="10000" b="1" dirty="0" smtClean="0">
                <a:solidFill>
                  <a:srgbClr val="C00000"/>
                </a:solidFill>
              </a:rPr>
            </a:br>
            <a:r>
              <a:rPr lang="uk-UA" sz="10000" b="1" dirty="0" smtClean="0">
                <a:solidFill>
                  <a:srgbClr val="C00000"/>
                </a:solidFill>
              </a:rPr>
              <a:t>П</a:t>
            </a:r>
            <a:r>
              <a:rPr lang="uk-UA" sz="10000" b="1" dirty="0" smtClean="0">
                <a:solidFill>
                  <a:srgbClr val="FFC000"/>
                </a:solidFill>
              </a:rPr>
              <a:t>О</a:t>
            </a:r>
            <a:r>
              <a:rPr lang="uk-UA" sz="10000" b="1" dirty="0" smtClean="0">
                <a:solidFill>
                  <a:srgbClr val="FFFF00"/>
                </a:solidFill>
              </a:rPr>
              <a:t>Д</a:t>
            </a:r>
            <a:r>
              <a:rPr lang="uk-UA" sz="10000" b="1" dirty="0" smtClean="0">
                <a:solidFill>
                  <a:srgbClr val="92D050"/>
                </a:solidFill>
              </a:rPr>
              <a:t>О</a:t>
            </a:r>
            <a:r>
              <a:rPr lang="uk-UA" sz="10000" b="1" dirty="0" smtClean="0">
                <a:solidFill>
                  <a:srgbClr val="00B0F0"/>
                </a:solidFill>
              </a:rPr>
              <a:t>Р</a:t>
            </a:r>
            <a:r>
              <a:rPr lang="uk-UA" sz="10000" b="1" dirty="0" smtClean="0">
                <a:solidFill>
                  <a:srgbClr val="0070C0"/>
                </a:solidFill>
              </a:rPr>
              <a:t>О</a:t>
            </a:r>
            <a:r>
              <a:rPr lang="uk-UA" sz="10000" b="1" dirty="0" smtClean="0">
                <a:solidFill>
                  <a:srgbClr val="7030A0"/>
                </a:solidFill>
              </a:rPr>
              <a:t>Ж</a:t>
            </a:r>
            <a:r>
              <a:rPr lang="uk-UA" sz="10000" b="1" dirty="0" smtClean="0">
                <a:solidFill>
                  <a:srgbClr val="C00000"/>
                </a:solidFill>
              </a:rPr>
              <a:t> К</a:t>
            </a:r>
            <a:r>
              <a:rPr lang="uk-UA" sz="10000" b="1" dirty="0" smtClean="0">
                <a:solidFill>
                  <a:srgbClr val="FFC000"/>
                </a:solidFill>
              </a:rPr>
              <a:t>Р</a:t>
            </a:r>
            <a:r>
              <a:rPr lang="uk-UA" sz="10000" b="1" dirty="0" smtClean="0">
                <a:solidFill>
                  <a:srgbClr val="FFFF00"/>
                </a:solidFill>
              </a:rPr>
              <a:t>А</a:t>
            </a:r>
            <a:r>
              <a:rPr lang="uk-UA" sz="10000" b="1" dirty="0" smtClean="0">
                <a:solidFill>
                  <a:srgbClr val="92D050"/>
                </a:solidFill>
              </a:rPr>
              <a:t>Ї</a:t>
            </a:r>
            <a:r>
              <a:rPr lang="uk-UA" sz="10000" b="1" dirty="0" smtClean="0">
                <a:solidFill>
                  <a:srgbClr val="00B0F0"/>
                </a:solidFill>
              </a:rPr>
              <a:t>Н</a:t>
            </a:r>
            <a:r>
              <a:rPr lang="uk-UA" sz="10000" b="1" dirty="0" smtClean="0">
                <a:solidFill>
                  <a:srgbClr val="0070C0"/>
                </a:solidFill>
              </a:rPr>
              <a:t>О</a:t>
            </a:r>
            <a:r>
              <a:rPr lang="uk-UA" sz="10000" b="1" dirty="0" smtClean="0">
                <a:solidFill>
                  <a:srgbClr val="7030A0"/>
                </a:solidFill>
              </a:rPr>
              <a:t>Ю</a:t>
            </a:r>
            <a:r>
              <a:rPr lang="uk-UA" sz="10000" b="1" dirty="0" smtClean="0">
                <a:solidFill>
                  <a:srgbClr val="C00000"/>
                </a:solidFill>
              </a:rPr>
              <a:t> В</a:t>
            </a:r>
            <a:r>
              <a:rPr lang="uk-UA" sz="10000" b="1" dirty="0" smtClean="0">
                <a:solidFill>
                  <a:srgbClr val="FFC000"/>
                </a:solidFill>
              </a:rPr>
              <a:t>Е</a:t>
            </a:r>
            <a:r>
              <a:rPr lang="uk-UA" sz="10000" b="1" dirty="0" smtClean="0">
                <a:solidFill>
                  <a:srgbClr val="FFFF00"/>
                </a:solidFill>
              </a:rPr>
              <a:t>С</a:t>
            </a:r>
            <a:r>
              <a:rPr lang="uk-UA" sz="10000" b="1" dirty="0" smtClean="0">
                <a:solidFill>
                  <a:srgbClr val="92D050"/>
                </a:solidFill>
              </a:rPr>
              <a:t>Е</a:t>
            </a:r>
            <a:r>
              <a:rPr lang="uk-UA" sz="10000" b="1" dirty="0" smtClean="0">
                <a:solidFill>
                  <a:srgbClr val="00B0F0"/>
                </a:solidFill>
              </a:rPr>
              <a:t>Л</a:t>
            </a:r>
            <a:r>
              <a:rPr lang="uk-UA" sz="10000" b="1" dirty="0" smtClean="0">
                <a:solidFill>
                  <a:srgbClr val="0070C0"/>
                </a:solidFill>
              </a:rPr>
              <a:t>К</a:t>
            </a:r>
            <a:r>
              <a:rPr lang="uk-UA" sz="10000" b="1" dirty="0" smtClean="0">
                <a:solidFill>
                  <a:srgbClr val="7030A0"/>
                </a:solidFill>
              </a:rPr>
              <a:t>И</a:t>
            </a:r>
            <a:endParaRPr lang="ru-RU" sz="10000" b="1" dirty="0">
              <a:solidFill>
                <a:srgbClr val="7030A0"/>
              </a:solidFill>
            </a:endParaRPr>
          </a:p>
        </p:txBody>
      </p:sp>
      <p:pic>
        <p:nvPicPr>
          <p:cNvPr id="13314" name="Picture 2" descr="Картинки по запросу похідні кольор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9160"/>
            <a:ext cx="9144000" cy="1980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57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по запросу радуг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радуг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радуга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Картинки по запросу радуг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Картинки по запросу радуга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66147"/>
            <a:ext cx="9143998" cy="486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949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/>
          <a:srcRect l="4028" t="2754" r="4134" b="4958"/>
          <a:stretch/>
        </p:blipFill>
        <p:spPr bwMode="auto">
          <a:xfrm>
            <a:off x="0" y="836712"/>
            <a:ext cx="9144000" cy="51125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5433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/>
          <a:srcRect l="3873" t="2479" r="3979" b="5510"/>
          <a:stretch/>
        </p:blipFill>
        <p:spPr bwMode="auto">
          <a:xfrm>
            <a:off x="1" y="696710"/>
            <a:ext cx="9127232" cy="49415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5581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640"/>
            <a:ext cx="5668856" cy="6288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84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12</Words>
  <Application>Microsoft Office PowerPoint</Application>
  <PresentationFormat>Экран (4:3)</PresentationFormat>
  <Paragraphs>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Клод Моне</vt:lpstr>
      <vt:lpstr>Клод Моне</vt:lpstr>
      <vt:lpstr>Клод Моне</vt:lpstr>
      <vt:lpstr>Клод Моне</vt:lpstr>
      <vt:lpstr> ПОДОРОЖ КРАЇНОЮ ВЕСЕЛКИ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Клод Моне</dc:title>
  <dc:creator>User</dc:creator>
  <cp:lastModifiedBy>User</cp:lastModifiedBy>
  <cp:revision>8</cp:revision>
  <dcterms:created xsi:type="dcterms:W3CDTF">2018-02-15T12:11:34Z</dcterms:created>
  <dcterms:modified xsi:type="dcterms:W3CDTF">2018-02-19T08:20:24Z</dcterms:modified>
</cp:coreProperties>
</file>