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2" r:id="rId2"/>
    <p:sldId id="264" r:id="rId3"/>
    <p:sldId id="268" r:id="rId4"/>
    <p:sldId id="265" r:id="rId5"/>
    <p:sldId id="267" r:id="rId6"/>
    <p:sldId id="266" r:id="rId7"/>
    <p:sldId id="269" r:id="rId8"/>
    <p:sldId id="270" r:id="rId9"/>
    <p:sldId id="272" r:id="rId10"/>
    <p:sldId id="271" r:id="rId11"/>
    <p:sldId id="279" r:id="rId12"/>
    <p:sldId id="273" r:id="rId13"/>
    <p:sldId id="276" r:id="rId14"/>
    <p:sldId id="277" r:id="rId15"/>
    <p:sldId id="274" r:id="rId16"/>
    <p:sldId id="275" r:id="rId17"/>
    <p:sldId id="282" r:id="rId18"/>
    <p:sldId id="281" r:id="rId19"/>
    <p:sldId id="280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F104A-1F4E-4D0E-9417-4BEE891B7CBA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3A990-A8D4-4F33-9C67-F8576CB24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6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1421905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0" y="0"/>
            <a:ext cx="9635326" cy="767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86354" y="406100"/>
            <a:ext cx="74168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характеристика </a:t>
            </a:r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металічних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елементів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положенням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періодичній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будовою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атомів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Метали – </a:t>
            </a:r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прості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Металічний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зв’язок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металічні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кристалічні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ґратки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36" y="3008858"/>
            <a:ext cx="2319083" cy="1723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22" y="5259151"/>
            <a:ext cx="2330897" cy="159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33928"/>
            <a:ext cx="2365629" cy="169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259150"/>
            <a:ext cx="2369117" cy="159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6348" y="4362857"/>
            <a:ext cx="36344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uk-UA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Підготувала</a:t>
            </a:r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Вчитель хімії ЗОШ № 58</a:t>
            </a:r>
          </a:p>
          <a:p>
            <a:pPr algn="r"/>
            <a:r>
              <a:rPr lang="uk-UA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м. Запоріжжя </a:t>
            </a:r>
          </a:p>
          <a:p>
            <a:pPr algn="r"/>
            <a:r>
              <a:rPr lang="uk-UA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Захарчук</a:t>
            </a:r>
            <a:r>
              <a:rPr lang="uk-UA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Дарія Ігорівна</a:t>
            </a:r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3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Dariya Igorevna\Рабочий стол\2431468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28" y="0"/>
            <a:ext cx="9176728" cy="694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517120" cy="303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54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Dariya Igorevna\Рабочий стол\2431468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28" y="0"/>
            <a:ext cx="9176728" cy="694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7691"/>
            <a:ext cx="9324528" cy="692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78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Dariya Igorevna\Рабочий стол\2431468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28" y="0"/>
            <a:ext cx="9285248" cy="694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807461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98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Dariya Igorevna\Рабочий стол\2431468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28" y="0"/>
            <a:ext cx="9176728" cy="694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77686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14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Dariya Igorevna\Рабочий стол\2431468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28" y="0"/>
            <a:ext cx="9176728" cy="694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7488832" cy="6420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65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Dariya Igorevna\Рабочий стол\2431468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28" y="0"/>
            <a:ext cx="9285248" cy="694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516813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56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Dariya Igorevna\Рабочий стол\2431468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28" y="0"/>
            <a:ext cx="9176728" cy="694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476672"/>
            <a:ext cx="72545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Ланцюжок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Закінчіть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речення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	У ПСХЕ метали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знаходяться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…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	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останньму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атомах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металів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рухаються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…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Металічний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зв’язок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зв’язок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	Структурною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одиницею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будови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металів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є…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Характерними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фізичними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властивостями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металів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є …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знаєте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вислови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застосовуються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назви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металів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62324"/>
            <a:ext cx="187220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70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Dariya Igorevna\Рабочий стол\2431468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28" y="0"/>
            <a:ext cx="9176728" cy="694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Documents and Settings\Dariya Igorevna\Рабочий стол\slide_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81" y="332656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51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Dariya Igorevna\Рабочий стол\2431468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28" y="0"/>
            <a:ext cx="9176728" cy="694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4664"/>
            <a:ext cx="4787406" cy="338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77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Dariya Igorevna\Рабочий стол\2431468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28" y="0"/>
            <a:ext cx="9176728" cy="694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332656"/>
            <a:ext cx="85324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Домашнє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	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Опрацювати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§17,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виконати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с. 123, № 164, № 165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підручник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П.Попель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	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Підготувати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творчі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Фотоколаж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«Метали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мене» ;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Майбутнім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медикам – про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користь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шкідливість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металів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людському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організмі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•	Для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казкарів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придумати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казку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про метали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добрі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злі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•	Для тих,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любить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домашнє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господарство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– метали в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побуті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AutoNum type="arabicPeriod" startAt="3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Інтерактивна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вправа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learningapps.org/1421905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3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1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Dariya Igorevna\Рабочий стол\2431468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11"/>
            <a:ext cx="9144000" cy="694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548680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кінці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уроку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знати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розташування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елементів-металів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ПСХЕ;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будови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атомів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металічних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елементів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будову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кристалічної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ґратки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металів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утворення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металічного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загальні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фізичні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властивості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металів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вміти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складати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схеми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будови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атомів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металів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визначати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будови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пов’язувати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будову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металів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їхніми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фізичними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властивостями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390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Dariya Igorevna\Рабочий стол\2431468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28" y="0"/>
            <a:ext cx="9176728" cy="694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56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Dariya Igorevna\Рабочий стол\2431468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28" y="-1"/>
            <a:ext cx="9176728" cy="696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908720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Відгадавши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дізнаєтесь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будемо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говорити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уроці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«Людина не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обійтися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без…?.. .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Якби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…?., люди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тягнули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б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найогидливіше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жалюгідніше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диких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звірів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абсолютно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негідний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людського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розуму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самого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кращого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дару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невже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хто-небудь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виявиться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безглуздий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упертий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погодитися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…?..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потрібні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одягу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взагалі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служать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людському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життю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Documents and Settings\Dariya Igorevna\Рабочий стол\432144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61048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083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Dariya Igorevna\Рабочий стол\2431468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28" y="0"/>
            <a:ext cx="9176728" cy="688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625799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607" y="692696"/>
            <a:ext cx="2448272" cy="1924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40768"/>
            <a:ext cx="2771800" cy="1937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65984"/>
            <a:ext cx="2422406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77072"/>
            <a:ext cx="2603708" cy="2103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69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Dariya Igorevna\Рабочий стол\2431468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28" y="0"/>
            <a:ext cx="9176728" cy="694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02321" y="188640"/>
            <a:ext cx="69847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Людина 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обійтись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металів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Якби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металів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люди вели б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злиденне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існування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диких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звірів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28670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21843" y="5632001"/>
            <a:ext cx="55324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Георг </a:t>
            </a:r>
            <a:r>
              <a:rPr lang="ru-RU" sz="4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Агрікола</a:t>
            </a:r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1556 </a:t>
            </a:r>
            <a:r>
              <a:rPr lang="ru-RU" sz="4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рік</a:t>
            </a:r>
            <a:endParaRPr lang="ru-RU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6842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70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Dariya Igorevna\Рабочий стол\2431468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28" y="0"/>
            <a:ext cx="9176728" cy="694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404664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Метою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нашого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уроку є: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узагальнити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розширити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будови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атомів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будови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загальні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специфічні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фізичні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властивості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металів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періодичній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розширити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хімічного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вивчивши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металічний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зв’язок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авдання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нашого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уроку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розглянути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металічних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елементів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періодичній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будови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їхніх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атомів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вивчити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тип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хімічного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характерний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металів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металічний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узагальнити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розширити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загальні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фізичні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властивості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металів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Documents and Settings\Dariya Igorevna\Рабочий стол\919919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861048"/>
            <a:ext cx="4126706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25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Dariya Igorevna\Рабочий стол\2431468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28" y="0"/>
            <a:ext cx="9176728" cy="694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692696"/>
            <a:ext cx="74705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 УРОКУ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	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металічних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елементів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періодичній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хімічних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елементів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	Будова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атомів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металів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Металічний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зв’язок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кристалічні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ґратки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904" y="3798057"/>
            <a:ext cx="2232248" cy="2701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83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Dariya Igorevna\Рабочий стол\2431468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28" y="0"/>
            <a:ext cx="9176728" cy="694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66" y="601935"/>
            <a:ext cx="7818058" cy="2539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3807" y="601935"/>
            <a:ext cx="5023495" cy="22322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61" y="3501007"/>
            <a:ext cx="7815263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90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Dariya Igorevna\Рабочий стол\2431468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28" y="0"/>
            <a:ext cx="9176728" cy="694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6" y="548680"/>
            <a:ext cx="8479944" cy="412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49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279</Words>
  <Application>Microsoft Office PowerPoint</Application>
  <PresentationFormat>Экран (4:3)</PresentationFormat>
  <Paragraphs>47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Igorevna</cp:lastModifiedBy>
  <cp:revision>8</cp:revision>
  <dcterms:modified xsi:type="dcterms:W3CDTF">2018-01-27T22:08:26Z</dcterms:modified>
</cp:coreProperties>
</file>