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2006</a:t>
            </a:r>
            <a:r>
              <a:rPr lang="en-US" baseline="0"/>
              <a:t> </a:t>
            </a:r>
            <a:r>
              <a:rPr lang="ru-RU" baseline="0"/>
              <a:t>р.</a:t>
            </a:r>
            <a:endParaRPr lang="ru-RU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9882923928848391E-2"/>
          <c:w val="1"/>
          <c:h val="0.88385831635433199"/>
        </c:manualLayout>
      </c:layout>
      <c:pie3DChart>
        <c:varyColors val="1"/>
        <c:ser>
          <c:idx val="0"/>
          <c:order val="0"/>
          <c:dPt>
            <c:idx val="0"/>
            <c:bubble3D val="0"/>
          </c:dPt>
          <c:dLbls>
            <c:dLbl>
              <c:idx val="0"/>
              <c:layout>
                <c:manualLayout>
                  <c:x val="-0.7905696467590122"/>
                  <c:y val="4.45317873741054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80174462178492689"/>
                  <c:y val="-0.2081933323999199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Лист1!$A$22:$A$24</c:f>
              <c:strCache>
                <c:ptCount val="3"/>
                <c:pt idx="0">
                  <c:v>АЕС</c:v>
                </c:pt>
                <c:pt idx="1">
                  <c:v>ТЕС</c:v>
                </c:pt>
                <c:pt idx="2">
                  <c:v>ГЕС</c:v>
                </c:pt>
              </c:strCache>
            </c:strRef>
          </c:cat>
          <c:val>
            <c:numRef>
              <c:f>Лист1!$B$22:$B$24</c:f>
              <c:numCache>
                <c:formatCode>0.00%</c:formatCode>
                <c:ptCount val="3"/>
                <c:pt idx="0">
                  <c:v>0.46600000000000003</c:v>
                </c:pt>
                <c:pt idx="1">
                  <c:v>0.46700000000000003</c:v>
                </c:pt>
                <c:pt idx="2">
                  <c:v>0.06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2017</a:t>
            </a:r>
            <a:r>
              <a:rPr lang="ru-RU" baseline="0"/>
              <a:t> р.</a:t>
            </a:r>
            <a:endParaRPr lang="ru-RU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3496413221915306E-2"/>
          <c:w val="1"/>
          <c:h val="0.9865035867780847"/>
        </c:manualLayout>
      </c:layout>
      <c:pie3DChart>
        <c:varyColors val="1"/>
        <c:ser>
          <c:idx val="0"/>
          <c:order val="0"/>
          <c:dPt>
            <c:idx val="1"/>
            <c:bubble3D val="0"/>
            <c:explosion val="2"/>
          </c:dPt>
          <c:dLbls>
            <c:dLbl>
              <c:idx val="1"/>
              <c:layout>
                <c:manualLayout>
                  <c:x val="0.10879811468970935"/>
                  <c:y val="-0.1943696045896306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Лист1!$A$47:$A$50</c:f>
              <c:strCache>
                <c:ptCount val="4"/>
                <c:pt idx="0">
                  <c:v>ТЕС і ТЕЦ</c:v>
                </c:pt>
                <c:pt idx="1">
                  <c:v>АЕС</c:v>
                </c:pt>
                <c:pt idx="2">
                  <c:v>ГЕС І ГАЕС</c:v>
                </c:pt>
                <c:pt idx="3">
                  <c:v>відновлювані джерела</c:v>
                </c:pt>
              </c:strCache>
            </c:strRef>
          </c:cat>
          <c:val>
            <c:numRef>
              <c:f>Лист1!$B$47:$B$50</c:f>
              <c:numCache>
                <c:formatCode>0%</c:formatCode>
                <c:ptCount val="4"/>
                <c:pt idx="0">
                  <c:v>0.39</c:v>
                </c:pt>
                <c:pt idx="1">
                  <c:v>0.55000000000000004</c:v>
                </c:pt>
                <c:pt idx="2">
                  <c:v>0.05</c:v>
                </c:pt>
                <c:pt idx="3">
                  <c:v>0.01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file:///C:\Users\user\Downloads\Energoefektuvnist.doc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2376264"/>
          </a:xfrm>
        </p:spPr>
        <p:txBody>
          <a:bodyPr>
            <a:normAutofit/>
          </a:bodyPr>
          <a:lstStyle/>
          <a:p>
            <a:r>
              <a:rPr lang="uk-UA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ЕЛЕКТРОЕНЕРГЕТИКА УКРАЇНИ</a:t>
            </a:r>
            <a:br>
              <a:rPr lang="uk-UA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27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uk-UA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— базова галузь економіки України. Вона одна з найстарших у країні.</a:t>
            </a:r>
            <a:r>
              <a:rPr lang="uk-UA" sz="2700" dirty="0"/>
              <a:t> 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4859337" cy="364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4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Виробництво електроенергії </a:t>
            </a:r>
            <a:endParaRPr lang="uk-UA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39206487"/>
              </p:ext>
            </p:extLst>
          </p:nvPr>
        </p:nvGraphicFramePr>
        <p:xfrm>
          <a:off x="457200" y="2362200"/>
          <a:ext cx="4040188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167270296"/>
              </p:ext>
            </p:extLst>
          </p:nvPr>
        </p:nvGraphicFramePr>
        <p:xfrm>
          <a:off x="4645025" y="2362200"/>
          <a:ext cx="4041775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3297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76264"/>
          </a:xfrm>
        </p:spPr>
        <p:txBody>
          <a:bodyPr>
            <a:noAutofit/>
          </a:bodyPr>
          <a:lstStyle/>
          <a:p>
            <a:r>
              <a:rPr lang="uk-UA" sz="4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ТЕС </a:t>
            </a:r>
            <a: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електростанція</a:t>
            </a:r>
            <a:r>
              <a:rPr lang="uk-UA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, в якій первісна енергія має хімічну форму і вивільняється шляхом спалювання вугілля, рідкого палива чи газу.</a:t>
            </a:r>
            <a:br>
              <a:rPr lang="uk-UA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endParaRPr lang="uk-UA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Місце для вмісту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9" name="Місце для вмісту 8"/>
          <p:cNvSpPr>
            <a:spLocks noGrp="1"/>
          </p:cNvSpPr>
          <p:nvPr>
            <p:ph sz="half" idx="2"/>
          </p:nvPr>
        </p:nvSpPr>
        <p:spPr>
          <a:xfrm>
            <a:off x="4648200" y="2852936"/>
            <a:ext cx="4038600" cy="327322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Запорізька ТЕС</a:t>
            </a:r>
          </a:p>
          <a:p>
            <a:pPr marL="0" indent="0">
              <a:buNone/>
            </a:pPr>
            <a:r>
              <a:rPr lang="uk-UA" dirty="0" smtClean="0"/>
              <a:t> ( найбільша в Україні)</a:t>
            </a:r>
          </a:p>
          <a:p>
            <a:pPr marL="0" indent="0">
              <a:buNone/>
            </a:pPr>
            <a:r>
              <a:rPr lang="uk-UA" dirty="0" smtClean="0"/>
              <a:t>Трипільська ТЕС</a:t>
            </a:r>
          </a:p>
          <a:p>
            <a:pPr marL="0" indent="0">
              <a:buNone/>
            </a:pPr>
            <a:r>
              <a:rPr lang="uk-UA" dirty="0" err="1" smtClean="0"/>
              <a:t>Бурштинська</a:t>
            </a:r>
            <a:r>
              <a:rPr lang="uk-UA" dirty="0" smtClean="0"/>
              <a:t> ТЕС</a:t>
            </a:r>
          </a:p>
          <a:p>
            <a:pPr marL="0" indent="0">
              <a:buNone/>
            </a:pPr>
            <a:r>
              <a:rPr lang="uk-UA" dirty="0" err="1" smtClean="0"/>
              <a:t>Зміївська</a:t>
            </a:r>
            <a:r>
              <a:rPr lang="uk-UA" dirty="0" smtClean="0"/>
              <a:t> ТЕС</a:t>
            </a:r>
          </a:p>
          <a:p>
            <a:pPr marL="0" indent="0">
              <a:buNone/>
            </a:pPr>
            <a:r>
              <a:rPr lang="uk-UA" dirty="0" smtClean="0"/>
              <a:t>Сумська ТЕЦ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432800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30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ГЕС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27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електростанція яка за допомогою турбіни перетворює </a:t>
            </a:r>
            <a:r>
              <a:rPr lang="uk-UA" sz="27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кинетичну</a:t>
            </a:r>
            <a:r>
              <a:rPr lang="uk-UA" sz="27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енергію води в електроенергію</a:t>
            </a:r>
            <a:r>
              <a:rPr lang="uk-UA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uk-UA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endParaRPr lang="uk-UA" sz="27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фото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2276872"/>
            <a:ext cx="4038600" cy="3849291"/>
          </a:xfrm>
        </p:spPr>
        <p:txBody>
          <a:bodyPr/>
          <a:lstStyle/>
          <a:p>
            <a:pPr marL="137160" indent="0">
              <a:buNone/>
            </a:pPr>
            <a:r>
              <a:rPr lang="uk-UA" dirty="0" smtClean="0"/>
              <a:t>Каскад  ГЕС на р. Дніпро:</a:t>
            </a:r>
          </a:p>
          <a:p>
            <a:pPr marL="137160" indent="0">
              <a:buNone/>
            </a:pPr>
            <a:r>
              <a:rPr lang="uk-UA" dirty="0" smtClean="0"/>
              <a:t>Київська, Канівська, Кременчуцька, Дніпродзержинська, Запорізька. Поясніть їх доцільність.</a:t>
            </a:r>
          </a:p>
          <a:p>
            <a:pPr marL="137160" indent="0">
              <a:buNone/>
            </a:pPr>
            <a:r>
              <a:rPr lang="uk-UA" dirty="0" smtClean="0"/>
              <a:t>Дністровська,</a:t>
            </a:r>
          </a:p>
          <a:p>
            <a:pPr marL="137160" indent="0">
              <a:buNone/>
            </a:pPr>
            <a:r>
              <a:rPr lang="uk-UA" dirty="0"/>
              <a:t> </a:t>
            </a:r>
            <a:r>
              <a:rPr lang="uk-UA" dirty="0" err="1" smtClean="0"/>
              <a:t>Теребле-</a:t>
            </a:r>
            <a:r>
              <a:rPr lang="uk-UA" dirty="0" smtClean="0"/>
              <a:t> </a:t>
            </a:r>
            <a:r>
              <a:rPr lang="uk-UA" dirty="0" err="1" smtClean="0"/>
              <a:t>Ріцька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3665984" cy="350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12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АЕС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- </a:t>
            </a:r>
            <a:r>
              <a:rPr lang="ru-RU" sz="27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електростанція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, в </a:t>
            </a:r>
            <a:r>
              <a:rPr lang="ru-RU" sz="27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якій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7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атомна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(</a:t>
            </a:r>
            <a:r>
              <a:rPr lang="ru-RU" sz="27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ядерна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) </a:t>
            </a:r>
            <a:r>
              <a:rPr lang="ru-RU" sz="27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енергія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7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перетворюється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в </a:t>
            </a:r>
            <a:r>
              <a:rPr lang="ru-RU" sz="27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електричну</a:t>
            </a:r>
            <a: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. </a:t>
            </a:r>
            <a:br>
              <a:rPr lang="ru-RU" sz="2700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endParaRPr lang="uk-UA" sz="27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2060848"/>
            <a:ext cx="4038600" cy="4065315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1800" dirty="0" smtClean="0"/>
              <a:t> </a:t>
            </a:r>
          </a:p>
          <a:p>
            <a:pPr marL="0" indent="0">
              <a:buNone/>
            </a:pPr>
            <a:r>
              <a:rPr lang="uk-UA" sz="2400" dirty="0" smtClean="0"/>
              <a:t>На </a:t>
            </a:r>
            <a:r>
              <a:rPr lang="uk-UA" sz="2400" dirty="0"/>
              <a:t>Україні діє 4 АЕС: </a:t>
            </a:r>
            <a:endParaRPr lang="uk-UA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err="1" smtClean="0"/>
              <a:t>Енергодарська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(6 </a:t>
            </a:r>
            <a:r>
              <a:rPr lang="ru-RU" sz="2400" dirty="0" err="1"/>
              <a:t>енергоблоків</a:t>
            </a:r>
            <a:r>
              <a:rPr lang="ru-RU" sz="2400" dirty="0"/>
              <a:t>)- </a:t>
            </a:r>
            <a:r>
              <a:rPr lang="ru-RU" sz="2400" dirty="0" smtClean="0"/>
              <a:t>   </a:t>
            </a:r>
            <a:r>
              <a:rPr lang="ru-RU" sz="2400" dirty="0" err="1" smtClean="0"/>
              <a:t>найбільша</a:t>
            </a:r>
            <a:r>
              <a:rPr lang="ru-RU" sz="2400" dirty="0" smtClean="0"/>
              <a:t> </a:t>
            </a:r>
            <a:r>
              <a:rPr lang="ru-RU" sz="2400" dirty="0"/>
              <a:t>в </a:t>
            </a:r>
            <a:r>
              <a:rPr lang="ru-RU" sz="2400" dirty="0" err="1"/>
              <a:t>Европі</a:t>
            </a:r>
            <a:endParaRPr lang="ru-RU" sz="2400" dirty="0"/>
          </a:p>
          <a:p>
            <a:pPr marL="137160" indent="0">
              <a:buNone/>
            </a:pPr>
            <a:r>
              <a:rPr lang="uk-UA" sz="2400" dirty="0" smtClean="0"/>
              <a:t>Рівненька </a:t>
            </a:r>
            <a:r>
              <a:rPr lang="uk-UA" sz="2400" dirty="0"/>
              <a:t>(4 </a:t>
            </a:r>
            <a:r>
              <a:rPr lang="uk-UA" sz="2400" dirty="0" smtClean="0"/>
              <a:t>), </a:t>
            </a:r>
          </a:p>
          <a:p>
            <a:pPr marL="137160" indent="0">
              <a:buNone/>
            </a:pPr>
            <a:r>
              <a:rPr lang="uk-UA" sz="2400" dirty="0" smtClean="0"/>
              <a:t>Південноукраїнська </a:t>
            </a:r>
            <a:r>
              <a:rPr lang="uk-UA" sz="2400" dirty="0"/>
              <a:t>(3 )</a:t>
            </a:r>
            <a:r>
              <a:rPr lang="uk-UA" sz="2400" dirty="0" smtClean="0"/>
              <a:t> </a:t>
            </a:r>
            <a:r>
              <a:rPr lang="uk-UA" sz="2400" dirty="0"/>
              <a:t>, </a:t>
            </a:r>
            <a:endParaRPr lang="uk-UA" sz="2400" dirty="0" smtClean="0"/>
          </a:p>
          <a:p>
            <a:pPr marL="137160" indent="0">
              <a:buNone/>
            </a:pPr>
            <a:r>
              <a:rPr lang="uk-UA" sz="2400" dirty="0" smtClean="0"/>
              <a:t>Хмельницька </a:t>
            </a:r>
            <a:r>
              <a:rPr lang="uk-UA" sz="2400" dirty="0"/>
              <a:t>(</a:t>
            </a:r>
            <a:r>
              <a:rPr lang="uk-UA" sz="2400" dirty="0" smtClean="0"/>
              <a:t>2) 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24847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5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Розгляньте фото найбільшої ТЕС в Україні  і найбільшої АЕС в Європі </a:t>
            </a:r>
            <a:br>
              <a:rPr lang="uk-UA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поясніть, яка економіко – географічна помилка допущена під час проектування цих станцій (відстань між ними 3 км).</a:t>
            </a:r>
            <a:endParaRPr lang="uk-UA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/>
              <a:t>Енергодарська АЕС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Запорізька ТЕС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730" y="3457194"/>
            <a:ext cx="4329113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48245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СЕС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27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- сонячна енергія перетворюється на електричну </a:t>
            </a:r>
            <a:endParaRPr lang="uk-UA" sz="27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8"/>
            <a:ext cx="403860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/>
              <a:t>Кримська СЕС в 2012 році найбільша в світі,</a:t>
            </a:r>
          </a:p>
          <a:p>
            <a:pPr marL="137160" indent="0">
              <a:buNone/>
            </a:pPr>
            <a:r>
              <a:rPr lang="uk-UA" dirty="0" smtClean="0"/>
              <a:t>«</a:t>
            </a:r>
            <a:r>
              <a:rPr lang="uk-UA" dirty="0" err="1" smtClean="0"/>
              <a:t>Солар</a:t>
            </a:r>
            <a:r>
              <a:rPr lang="uk-UA" dirty="0" smtClean="0"/>
              <a:t> Парк» </a:t>
            </a:r>
            <a:r>
              <a:rPr lang="uk-UA" dirty="0" err="1" smtClean="0"/>
              <a:t>Дніпрпетровська</a:t>
            </a:r>
            <a:r>
              <a:rPr lang="uk-UA" dirty="0" smtClean="0"/>
              <a:t> обл.</a:t>
            </a:r>
          </a:p>
        </p:txBody>
      </p:sp>
    </p:spTree>
    <p:extLst>
      <p:ext uri="{BB962C8B-B14F-4D97-AF65-F5344CB8AC3E}">
        <p14:creationId xmlns:p14="http://schemas.microsoft.com/office/powerpoint/2010/main" val="424519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ВЕС </a:t>
            </a:r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27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- енергія вітру перетворюється на електроенергію</a:t>
            </a:r>
            <a:endParaRPr lang="uk-UA" sz="27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204864"/>
            <a:ext cx="432048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0" y="2204864"/>
            <a:ext cx="4038600" cy="4525963"/>
          </a:xfrm>
        </p:spPr>
        <p:txBody>
          <a:bodyPr/>
          <a:lstStyle/>
          <a:p>
            <a:pPr marL="137160" indent="0">
              <a:buNone/>
            </a:pPr>
            <a:r>
              <a:rPr lang="uk-UA" dirty="0" err="1" smtClean="0"/>
              <a:t>Ботієвська</a:t>
            </a:r>
            <a:r>
              <a:rPr lang="uk-UA" dirty="0" smtClean="0"/>
              <a:t> ВЕС,</a:t>
            </a:r>
          </a:p>
          <a:p>
            <a:pPr marL="137160" indent="0">
              <a:buNone/>
            </a:pPr>
            <a:r>
              <a:rPr lang="uk-UA" dirty="0" err="1" smtClean="0"/>
              <a:t>Новоазовська</a:t>
            </a:r>
            <a:r>
              <a:rPr lang="uk-UA" dirty="0" smtClean="0"/>
              <a:t> ВЕС,</a:t>
            </a:r>
          </a:p>
          <a:p>
            <a:pPr marL="137160" indent="0">
              <a:buNone/>
            </a:pPr>
            <a:r>
              <a:rPr lang="uk-UA" dirty="0" err="1" smtClean="0"/>
              <a:t>Східницька</a:t>
            </a:r>
            <a:r>
              <a:rPr lang="uk-UA" dirty="0" smtClean="0"/>
              <a:t> ВЕС.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0796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dirty="0" err="1" smtClean="0"/>
              <a:t>Дякую</a:t>
            </a:r>
            <a:r>
              <a:rPr lang="ru-RU" dirty="0" smtClean="0"/>
              <a:t> за </a:t>
            </a:r>
            <a:r>
              <a:rPr lang="ru-RU" dirty="0" err="1" smtClean="0"/>
              <a:t>увагу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Картинки по запросу смай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06349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ути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</TotalTime>
  <Words>137</Words>
  <Application>Microsoft Office PowerPoint</Application>
  <PresentationFormat>Екран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Апекс</vt:lpstr>
      <vt:lpstr>ЕЛЕКТРОЕНЕРГЕТИКА УКРАЇНИ  — базова галузь економіки України. Вона одна з найстарших у країні. </vt:lpstr>
      <vt:lpstr>Виробництво електроенергії </vt:lpstr>
      <vt:lpstr>ТЕС  електростанція, в якій первісна енергія має хімічну форму і вивільняється шляхом спалювання вугілля, рідкого палива чи газу. </vt:lpstr>
      <vt:lpstr>ГЕС електростанція яка за допомогою турбіни перетворює кинетичну енергію води в електроенергію </vt:lpstr>
      <vt:lpstr>АЕС - електростанція, в якій атомна (ядерна) енергія перетворюється в електричну.  </vt:lpstr>
      <vt:lpstr>Розгляньте фото найбільшої ТЕС в Україні  і найбільшої АЕС в Європі  поясніть, яка економіко – географічна помилка допущена під час проектування цих станцій (відстань між ними 3 км).</vt:lpstr>
      <vt:lpstr>СЕС  - сонячна енергія перетворюється на електричну </vt:lpstr>
      <vt:lpstr>ВЕС  - енергія вітру перетворюється на електроенергію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ЕЛЕКТРОЕНЕРГЕТИКА УКРАЇНИ  — базова галузь економіки України. Вона одна з найстарших у країні. Виробництво електроенергії ґрунтується на спалюванні вугілля, мазуту, природного газу, використанні атомної енергії, енергії Сонця, вітру.</dc:title>
  <dc:creator>Sara Yasmeen (Wipro Technologies)</dc:creator>
  <cp:lastModifiedBy>pc01-213</cp:lastModifiedBy>
  <cp:revision>27</cp:revision>
  <dcterms:created xsi:type="dcterms:W3CDTF">2010-02-23T11:30:32Z</dcterms:created>
  <dcterms:modified xsi:type="dcterms:W3CDTF">2017-12-06T15:29:27Z</dcterms:modified>
</cp:coreProperties>
</file>