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3" r:id="rId5"/>
    <p:sldId id="286" r:id="rId6"/>
    <p:sldId id="291" r:id="rId7"/>
    <p:sldId id="292" r:id="rId8"/>
    <p:sldId id="293" r:id="rId9"/>
    <p:sldId id="294" r:id="rId10"/>
    <p:sldId id="287" r:id="rId11"/>
    <p:sldId id="288" r:id="rId12"/>
    <p:sldId id="289" r:id="rId13"/>
    <p:sldId id="290" r:id="rId14"/>
    <p:sldId id="285" r:id="rId15"/>
    <p:sldId id="296" r:id="rId16"/>
    <p:sldId id="295" r:id="rId17"/>
    <p:sldId id="28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6" y="-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882467"/>
            <a:ext cx="885160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>
                <a:solidFill>
                  <a:srgbClr val="C00000"/>
                </a:solidFill>
                <a:latin typeface="Segoe Script" pitchFamily="34" charset="0"/>
              </a:rPr>
              <a:t>ТЕСТ</a:t>
            </a:r>
            <a:r>
              <a:rPr lang="ru-RU" sz="8000" b="1" dirty="0" smtClean="0">
                <a:solidFill>
                  <a:srgbClr val="C00000"/>
                </a:solidFill>
                <a:latin typeface="Segoe Script" pitchFamily="34" charset="0"/>
              </a:rPr>
              <a:t>:</a:t>
            </a:r>
            <a:endParaRPr lang="ru-RU" sz="8000" b="1" dirty="0">
              <a:solidFill>
                <a:srgbClr val="C00000"/>
              </a:solidFill>
              <a:latin typeface="Segoe Script" pitchFamily="34" charset="0"/>
            </a:endParaRPr>
          </a:p>
          <a:p>
            <a:pPr algn="ctr"/>
            <a:r>
              <a:rPr lang="ru-RU" sz="8000" b="1" dirty="0">
                <a:solidFill>
                  <a:srgbClr val="C00000"/>
                </a:solidFill>
                <a:latin typeface="Segoe Script" pitchFamily="34" charset="0"/>
              </a:rPr>
              <a:t>«ДА</a:t>
            </a:r>
            <a:r>
              <a:rPr lang="ru-RU" sz="8000" b="1" dirty="0" smtClean="0">
                <a:solidFill>
                  <a:srgbClr val="C00000"/>
                </a:solidFill>
                <a:latin typeface="Segoe Script" pitchFamily="34" charset="0"/>
              </a:rPr>
              <a:t>», «</a:t>
            </a:r>
            <a:r>
              <a:rPr lang="ru-RU" sz="8000" b="1" dirty="0">
                <a:solidFill>
                  <a:srgbClr val="C00000"/>
                </a:solidFill>
                <a:latin typeface="Segoe Script" pitchFamily="34" charset="0"/>
              </a:rPr>
              <a:t>НЕТ»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95500" y="2852936"/>
            <a:ext cx="8335615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6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Трудовое обучение»</a:t>
            </a:r>
            <a:r>
              <a:rPr lang="uk-UA" sz="6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uk-UA" sz="6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 класс</a:t>
            </a:r>
            <a:r>
              <a:rPr lang="ru-RU" sz="6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385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186"/>
            <a:ext cx="9144000" cy="6911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10889" y="4005064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ЦЫФРОВОЙ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ДИКТАНТ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отвечаем</a:t>
            </a:r>
            <a:endParaRPr lang="ru-RU" sz="2400" b="1" dirty="0">
              <a:solidFill>
                <a:srgbClr val="00B05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   «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ДА»        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«НЕТ»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59759" y="2060848"/>
            <a:ext cx="41437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8. Прочность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свойство, характеризующее устойчивость древесины против внешних механических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усилий.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34" y="2060848"/>
            <a:ext cx="390525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7224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10889" y="4005064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ЦЫФРОВОЙ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ДИКТАНТ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отвечаем</a:t>
            </a:r>
            <a:endParaRPr lang="ru-RU" sz="2400" b="1" dirty="0">
              <a:solidFill>
                <a:srgbClr val="00B05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   «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ДА»        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«НЕТ»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30442" y="1916907"/>
            <a:ext cx="49340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9. Чертеж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детали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графический документ изображения детали (изготовленный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помощью чертежных инструментов на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бумаге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 сведеньями,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необходимые для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изготовления и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контроля).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26203"/>
            <a:ext cx="3706915" cy="43057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325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10889" y="4005064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ЦЫФРОВОЙ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ДИКТАНТ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отвечаем</a:t>
            </a:r>
            <a:endParaRPr lang="ru-RU" sz="2400" b="1" dirty="0">
              <a:solidFill>
                <a:srgbClr val="00B05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   «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ДА»        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«НЕТ»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844824"/>
            <a:ext cx="788148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Передавать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режущие или колющие инструменты необходимо острыми частями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 себе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брать – </a:t>
            </a:r>
            <a:endParaRPr lang="ru-RU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 себя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Игорь\Desktop\ВАЙБЕР\ъъъъъ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074" y="4372219"/>
            <a:ext cx="7238485" cy="1982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016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10889" y="4005064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ЦЫФРОВОЙ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ДИКТАНТ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отвечаем</a:t>
            </a:r>
            <a:endParaRPr lang="ru-RU" sz="2400" b="1" dirty="0">
              <a:solidFill>
                <a:srgbClr val="00B05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   «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ДА»        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«НЕТ»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30588" y="5517231"/>
            <a:ext cx="80866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инструменты для резанья древесины.</a:t>
            </a:r>
          </a:p>
        </p:txBody>
      </p:sp>
      <p:pic>
        <p:nvPicPr>
          <p:cNvPr id="12290" name="Picture 2" descr="C:\Users\Игорь\Desktop\ВАЙБЕР\юю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71" y="2132856"/>
            <a:ext cx="8005074" cy="304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801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10889" y="4005064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ЦЫФРОВОЙ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ДИКТАНТ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отвечаем</a:t>
            </a:r>
            <a:endParaRPr lang="ru-RU" sz="2400" b="1" dirty="0">
              <a:solidFill>
                <a:srgbClr val="00B05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   «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ДА»        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«НЕТ»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844824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Пользоваться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следует лишь исправным, хорошо настроенным инструментом.</a:t>
            </a:r>
          </a:p>
        </p:txBody>
      </p:sp>
      <p:pic>
        <p:nvPicPr>
          <p:cNvPr id="6" name="Рисунок 5" descr="http://tepka.ru/trud/5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01416"/>
            <a:ext cx="2880320" cy="3379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317" y="3001416"/>
            <a:ext cx="2817856" cy="1761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096" y="4941169"/>
            <a:ext cx="5259893" cy="1413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3361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10889" y="4005064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ЦЫФРОВОЙ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ДИКТАНТ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отвечаем</a:t>
            </a:r>
            <a:endParaRPr lang="ru-RU" sz="2400" b="1" dirty="0">
              <a:solidFill>
                <a:srgbClr val="00B05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   «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ДА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» «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НЕТ»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2464946"/>
            <a:ext cx="623623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Ответы.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(Для проверки поменялись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соседом листочками.) 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8627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10889" y="4005064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ЦЫФРОВОЙ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ДИКТАНТ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отвечаем</a:t>
            </a:r>
            <a:endParaRPr lang="ru-RU" sz="2400" b="1" dirty="0">
              <a:solidFill>
                <a:srgbClr val="00B05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   «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ДА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»-1          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«НЕТ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»-0 </a:t>
            </a:r>
            <a:endParaRPr lang="ru-RU" sz="2400" b="1" dirty="0">
              <a:solidFill>
                <a:srgbClr val="00B050"/>
              </a:solidFill>
              <a:latin typeface="Segoe Script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551837"/>
            <a:ext cx="820891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№1   №2   №3   №4   №5   №6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1       0       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1       1    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      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 </a:t>
            </a:r>
          </a:p>
          <a:p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№7   №8  №9  №10  №11  №12 </a:t>
            </a:r>
          </a:p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0       1       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   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1       0        1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109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10889" y="4005064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ЦЫФРОВОЙ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ДИКТАНТ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отвечаем</a:t>
            </a:r>
            <a:endParaRPr lang="ru-RU" sz="2400" b="1" dirty="0">
              <a:solidFill>
                <a:srgbClr val="00B05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   «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ДА»        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«НЕТ»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68189" y="2820123"/>
            <a:ext cx="45902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Цифровой диктант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резентация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подготовлена </a:t>
            </a:r>
          </a:p>
          <a:p>
            <a:pPr algn="ctr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урока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Трудове навчання»  </a:t>
            </a:r>
            <a:r>
              <a:rPr lang="uk-UA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5 классе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учителем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Бердянского</a:t>
            </a:r>
            <a:r>
              <a:rPr lang="uk-UA" b="1" dirty="0" smtClean="0"/>
              <a:t>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УВК №1 «</a:t>
            </a:r>
            <a:r>
              <a:rPr lang="ru-RU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Мрія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Картамышевым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Игорем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Павловичем </a:t>
            </a:r>
          </a:p>
        </p:txBody>
      </p:sp>
    </p:spTree>
    <p:extLst>
      <p:ext uri="{BB962C8B-B14F-4D97-AF65-F5344CB8AC3E}">
        <p14:creationId xmlns:p14="http://schemas.microsoft.com/office/powerpoint/2010/main" val="373336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5523" cy="6874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692696"/>
            <a:ext cx="60841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ЦЫФРОВОЙ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ДИКТАНТ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(где «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или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или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)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356992"/>
            <a:ext cx="914501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12  вопросов </a:t>
            </a:r>
            <a:endParaRPr lang="ru-RU" sz="4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(правильный ответ -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балл)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075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10889" y="4005064"/>
            <a:ext cx="77048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Участок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мастерской с необходимым оборудованием, инструментами и материалами, на котором выполняются практические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работы- это </a:t>
            </a:r>
            <a:r>
              <a:rPr lang="ru-RU" sz="32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рабочее место.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ЦЫФРОВОЙ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ДИКТАНТ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отвечаем</a:t>
            </a:r>
            <a:endParaRPr lang="ru-RU" sz="2400" b="1" dirty="0">
              <a:solidFill>
                <a:srgbClr val="00B05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   «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ДА»        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«НЕТ»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485" y="1902166"/>
            <a:ext cx="5757664" cy="2102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5153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3808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ЦЫФРОВОЙ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ДИКТАНТ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отвечаем</a:t>
            </a:r>
            <a:endParaRPr lang="ru-RU" sz="2400" b="1" dirty="0">
              <a:solidFill>
                <a:srgbClr val="00B05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   «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ДА»        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«НЕТ»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916832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древесные породы делят на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группы: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хвойные, лиственные и древесные.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40968"/>
            <a:ext cx="2088232" cy="3099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140968"/>
            <a:ext cx="2223889" cy="3085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892" y="3171477"/>
            <a:ext cx="2232248" cy="3054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9532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10889" y="4005064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ЦЫФРОВОЙ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ДИКТАНТ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отвечаем</a:t>
            </a:r>
            <a:endParaRPr lang="ru-RU" sz="2400" b="1" dirty="0">
              <a:solidFill>
                <a:srgbClr val="00B05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   </a:t>
            </a:r>
            <a:r>
              <a:rPr lang="ru-RU" sz="2400" b="1" dirty="0" smtClean="0">
                <a:solidFill>
                  <a:srgbClr val="FF0000"/>
                </a:solidFill>
                <a:latin typeface="Segoe Script" pitchFamily="34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Segoe Script" pitchFamily="34" charset="0"/>
              </a:rPr>
              <a:t>ДА»         </a:t>
            </a:r>
            <a:r>
              <a:rPr lang="ru-RU" sz="2400" b="1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Segoe Script" pitchFamily="34" charset="0"/>
              </a:rPr>
              <a:t>«НЕТ»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84132" y="3434344"/>
            <a:ext cx="34664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Деревья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самые высокие из всех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растений?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889" y="1772816"/>
            <a:ext cx="3024336" cy="4603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336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10889" y="4005064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ЦЫФРОВОЙ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ДИКТАНТ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отвечаем</a:t>
            </a:r>
            <a:endParaRPr lang="ru-RU" sz="2400" b="1" dirty="0">
              <a:solidFill>
                <a:srgbClr val="00B05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   </a:t>
            </a:r>
            <a:r>
              <a:rPr lang="ru-RU" sz="2400" b="1" dirty="0" smtClean="0">
                <a:solidFill>
                  <a:srgbClr val="FF0000"/>
                </a:solidFill>
                <a:latin typeface="Segoe Script" pitchFamily="34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Segoe Script" pitchFamily="34" charset="0"/>
              </a:rPr>
              <a:t>ДА»         </a:t>
            </a:r>
            <a:r>
              <a:rPr lang="ru-RU" sz="2400" b="1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Segoe Script" pitchFamily="34" charset="0"/>
              </a:rPr>
              <a:t>«НЕТ»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844824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Шпон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это тонкие листы древесины, которые используют для изготовления </a:t>
            </a:r>
            <a:r>
              <a:rPr lang="ru-RU" sz="32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клеенной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фанеры и отделки изделий.</a:t>
            </a:r>
          </a:p>
        </p:txBody>
      </p:sp>
      <p:pic>
        <p:nvPicPr>
          <p:cNvPr id="6146" name="Picture 2" descr="C:\Users\Игорь\Desktop\ВАЙБЕР\юююююююю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527" y="3717032"/>
            <a:ext cx="6725580" cy="2632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224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10889" y="4005064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ЦЫФРОВОЙ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ДИКТАНТ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отвечаем</a:t>
            </a:r>
            <a:endParaRPr lang="ru-RU" sz="2400" b="1" dirty="0">
              <a:solidFill>
                <a:srgbClr val="00B05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   «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ДА»        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«НЕТ»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301208"/>
            <a:ext cx="819711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Шпон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получают строганием и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лущением  древесины.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6289449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325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10889" y="4005064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ЦЫФРОВОЙ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ДИКТАНТ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отвечаем</a:t>
            </a:r>
            <a:endParaRPr lang="ru-RU" sz="2400" b="1" dirty="0">
              <a:solidFill>
                <a:srgbClr val="00B05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   «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ДА»        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«НЕТ»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1" y="4869160"/>
            <a:ext cx="817619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 Упругость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способность материала оказывать сопротивление проникновению в него другого твердого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тела. 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191" y="1738872"/>
            <a:ext cx="5478004" cy="313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5016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10889" y="4005064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ЦЫФРОВОЙ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ДИКТАНТ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отвечаем</a:t>
            </a:r>
            <a:endParaRPr lang="ru-RU" sz="2400" b="1" dirty="0">
              <a:solidFill>
                <a:srgbClr val="00B05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   «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ДА»         </a:t>
            </a:r>
            <a:r>
              <a:rPr lang="ru-RU" sz="2400" b="1" dirty="0" smtClean="0">
                <a:solidFill>
                  <a:srgbClr val="00B050"/>
                </a:solidFill>
                <a:latin typeface="Segoe Script" pitchFamily="34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Segoe Script" pitchFamily="34" charset="0"/>
              </a:rPr>
              <a:t>«НЕТ»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8841" y="4303956"/>
            <a:ext cx="81369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 Твердость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свойство материала изменять свою форму (и не разрушаться) под действием нагрузки и возобновлять ее после прекращения этого действия.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41" y="2204864"/>
            <a:ext cx="8207755" cy="1886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98019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436</Words>
  <Application>Microsoft Office PowerPoint</Application>
  <PresentationFormat>Экран (4:3)</PresentationFormat>
  <Paragraphs>79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</dc:creator>
  <cp:lastModifiedBy>Игорь</cp:lastModifiedBy>
  <cp:revision>13</cp:revision>
  <dcterms:created xsi:type="dcterms:W3CDTF">2018-01-30T15:17:11Z</dcterms:created>
  <dcterms:modified xsi:type="dcterms:W3CDTF">2018-02-06T19:01:53Z</dcterms:modified>
</cp:coreProperties>
</file>