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7" r:id="rId5"/>
    <p:sldId id="269" r:id="rId6"/>
    <p:sldId id="260" r:id="rId7"/>
    <p:sldId id="261" r:id="rId8"/>
    <p:sldId id="262" r:id="rId9"/>
    <p:sldId id="266" r:id="rId10"/>
    <p:sldId id="263" r:id="rId11"/>
    <p:sldId id="265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9" r:id="rId21"/>
    <p:sldId id="286" r:id="rId22"/>
    <p:sldId id="281" r:id="rId23"/>
    <p:sldId id="278" r:id="rId24"/>
    <p:sldId id="282" r:id="rId25"/>
    <p:sldId id="280" r:id="rId26"/>
    <p:sldId id="284" r:id="rId27"/>
    <p:sldId id="285" r:id="rId28"/>
    <p:sldId id="277" r:id="rId29"/>
    <p:sldId id="287" r:id="rId3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116" d="100"/>
          <a:sy n="116" d="100"/>
        </p:scale>
        <p:origin x="-12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6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72319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22836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35565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4210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24928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29398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84055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2875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67548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6486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00896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1D2F9-FE4F-445E-B915-7D0FAD361B70}" type="datetimeFigureOut">
              <a:rPr lang="uk-UA" smtClean="0"/>
              <a:t>11.02.2018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0A8C7-7646-47EE-9405-9A8DB3FD5A6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49017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" name="Рідна мова - Сл.Дмитро Павличко, муз.та вик.Сичьов Олександр (muz-info.org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0" y="44863"/>
            <a:ext cx="609600" cy="609600"/>
          </a:xfrm>
          <a:prstGeom prst="rect">
            <a:avLst/>
          </a:prstGeom>
        </p:spPr>
      </p:pic>
      <p:pic>
        <p:nvPicPr>
          <p:cNvPr id="6" name="Picture 3" descr="D:\Мои документы\рисунки\Фони\різні\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6512" y="-16625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5" descr="D:\Мои документы\рисунки\национальні\102415321_048__04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9328159">
            <a:off x="4318514" y="3584406"/>
            <a:ext cx="5325720" cy="2659864"/>
          </a:xfrm>
          <a:prstGeom prst="rect">
            <a:avLst/>
          </a:prstGeom>
          <a:noFill/>
        </p:spPr>
      </p:pic>
      <p:pic>
        <p:nvPicPr>
          <p:cNvPr id="9" name="Picture 6" descr="D:\Мои документы\рисунки\национальні\102337081___03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063207">
            <a:off x="7804842" y="2531231"/>
            <a:ext cx="1459114" cy="1242021"/>
          </a:xfrm>
          <a:prstGeom prst="rect">
            <a:avLst/>
          </a:prstGeom>
          <a:noFill/>
        </p:spPr>
      </p:pic>
      <p:pic>
        <p:nvPicPr>
          <p:cNvPr id="10" name="Picture 6" descr="D:\Мои документы\рисунки\национальні\102337081___03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4286256"/>
            <a:ext cx="1950175" cy="1660020"/>
          </a:xfrm>
          <a:prstGeom prst="rect">
            <a:avLst/>
          </a:prstGeom>
          <a:noFill/>
        </p:spPr>
      </p:pic>
      <p:pic>
        <p:nvPicPr>
          <p:cNvPr id="11" name="Picture 6" descr="D:\Мои документы\рисунки\национальні\102337081___03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5197980"/>
            <a:ext cx="1950175" cy="1660020"/>
          </a:xfrm>
          <a:prstGeom prst="rect">
            <a:avLst/>
          </a:prstGeom>
          <a:noFill/>
        </p:spPr>
      </p:pic>
      <p:pic>
        <p:nvPicPr>
          <p:cNvPr id="12" name="Picture 6" descr="D:\Мои документы\рисунки\национальні\102337081___030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91680" y="5500702"/>
            <a:ext cx="1594540" cy="1357298"/>
          </a:xfrm>
          <a:prstGeom prst="rect">
            <a:avLst/>
          </a:prstGeom>
          <a:noFill/>
        </p:spPr>
      </p:pic>
      <p:pic>
        <p:nvPicPr>
          <p:cNvPr id="13" name="Picture 6" descr="D:\Мои документы\рисунки\национальні\102337081___03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5701725"/>
            <a:ext cx="1378703" cy="1173574"/>
          </a:xfrm>
          <a:prstGeom prst="rect">
            <a:avLst/>
          </a:prstGeom>
          <a:noFill/>
        </p:spPr>
      </p:pic>
      <p:pic>
        <p:nvPicPr>
          <p:cNvPr id="14" name="Picture 4" descr="C:\Users\FAMILY\Downloads\mova3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7544" y="-46765"/>
            <a:ext cx="7272808" cy="5163032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402424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5"/>
    </mc:Choice>
    <mc:Fallback xmlns="">
      <p:transition spd="slow" advTm="9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11</a:t>
            </a:r>
            <a:endParaRPr lang="uk-UA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3726"/>
          </a:xfrm>
        </p:spPr>
      </p:pic>
    </p:spTree>
    <p:extLst>
      <p:ext uri="{BB962C8B-B14F-4D97-AF65-F5344CB8AC3E}">
        <p14:creationId xmlns:p14="http://schemas.microsoft.com/office/powerpoint/2010/main" val="34599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412">
        <p:dissolve/>
      </p:transition>
    </mc:Choice>
    <mc:Fallback xmlns="">
      <p:transition spd="slow" advTm="4412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19544"/>
          </a:xfrm>
        </p:spPr>
      </p:pic>
    </p:spTree>
    <p:extLst>
      <p:ext uri="{BB962C8B-B14F-4D97-AF65-F5344CB8AC3E}">
        <p14:creationId xmlns:p14="http://schemas.microsoft.com/office/powerpoint/2010/main" val="347732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8663">
        <p:checker/>
      </p:transition>
    </mc:Choice>
    <mc:Fallback xmlns="">
      <p:transition spd="slow" advTm="8663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92" y="0"/>
            <a:ext cx="9169638" cy="6858000"/>
          </a:xfrm>
        </p:spPr>
      </p:pic>
    </p:spTree>
    <p:extLst>
      <p:ext uri="{BB962C8B-B14F-4D97-AF65-F5344CB8AC3E}">
        <p14:creationId xmlns:p14="http://schemas.microsoft.com/office/powerpoint/2010/main" val="55561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6">
        <p14:ripple/>
      </p:transition>
    </mc:Choice>
    <mc:Fallback xmlns="">
      <p:transition spd="slow" advTm="40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17033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3135">
        <p14:glitter pattern="hexagon"/>
      </p:transition>
    </mc:Choice>
    <mc:Fallback xmlns="">
      <p:transition spd="slow" advTm="31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2522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058">
        <p14:vortex dir="r"/>
      </p:transition>
    </mc:Choice>
    <mc:Fallback xmlns="">
      <p:transition spd="slow" advTm="40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400859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4006">
        <p14:shred/>
      </p:transition>
    </mc:Choice>
    <mc:Fallback xmlns="">
      <p:transition spd="slow" advTm="40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Ти – мов зіронька з неба сіяєш,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Ясним сонечком світиш в вікно.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38" y="1484784"/>
            <a:ext cx="9135454" cy="5390305"/>
          </a:xfrm>
        </p:spPr>
      </p:pic>
    </p:spTree>
    <p:extLst>
      <p:ext uri="{BB962C8B-B14F-4D97-AF65-F5344CB8AC3E}">
        <p14:creationId xmlns:p14="http://schemas.microsoft.com/office/powerpoint/2010/main" val="410593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5101">
        <p14:switch dir="r"/>
      </p:transition>
    </mc:Choice>
    <mc:Fallback xmlns="">
      <p:transition spd="slow" advTm="51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7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205706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662">
        <p14:flip dir="r"/>
      </p:transition>
    </mc:Choice>
    <mc:Fallback xmlns="">
      <p:transition spd="slow" advTm="46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8372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233">
        <p14:gallery dir="l"/>
      </p:transition>
    </mc:Choice>
    <mc:Fallback xmlns="">
      <p:transition spd="slow" advTm="52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2547" cy="6858000"/>
          </a:xfrm>
        </p:spPr>
      </p:pic>
    </p:spTree>
    <p:extLst>
      <p:ext uri="{BB962C8B-B14F-4D97-AF65-F5344CB8AC3E}">
        <p14:creationId xmlns:p14="http://schemas.microsoft.com/office/powerpoint/2010/main" val="220662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2537">
        <p14:prism/>
      </p:transition>
    </mc:Choice>
    <mc:Fallback xmlns="">
      <p:transition spd="slow" advTm="1253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" y="-8546"/>
            <a:ext cx="9137687" cy="6866546"/>
          </a:xfrm>
        </p:spPr>
      </p:pic>
    </p:spTree>
    <p:extLst>
      <p:ext uri="{BB962C8B-B14F-4D97-AF65-F5344CB8AC3E}">
        <p14:creationId xmlns:p14="http://schemas.microsoft.com/office/powerpoint/2010/main" val="90964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256">
        <p14:flash/>
      </p:transition>
    </mc:Choice>
    <mc:Fallback xmlns="">
      <p:transition spd="slow" advTm="225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44016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36" y="8546"/>
            <a:ext cx="9169636" cy="6836635"/>
          </a:xfrm>
        </p:spPr>
      </p:pic>
    </p:spTree>
    <p:extLst>
      <p:ext uri="{BB962C8B-B14F-4D97-AF65-F5344CB8AC3E}">
        <p14:creationId xmlns:p14="http://schemas.microsoft.com/office/powerpoint/2010/main" val="377537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4734">
        <p14:warp dir="in"/>
      </p:transition>
    </mc:Choice>
    <mc:Fallback xmlns="">
      <p:transition spd="slow" advTm="473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78247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127">
        <p14:flythrough/>
      </p:transition>
    </mc:Choice>
    <mc:Fallback xmlns="">
      <p:transition spd="slow" advTm="71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83" y="0"/>
            <a:ext cx="9178183" cy="6858000"/>
          </a:xfrm>
        </p:spPr>
      </p:pic>
    </p:spTree>
    <p:extLst>
      <p:ext uri="{BB962C8B-B14F-4D97-AF65-F5344CB8AC3E}">
        <p14:creationId xmlns:p14="http://schemas.microsoft.com/office/powerpoint/2010/main" val="118250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32">
        <p14:ferris dir="l"/>
      </p:transition>
    </mc:Choice>
    <mc:Fallback xmlns="">
      <p:transition spd="slow" advTm="623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37" y="0"/>
            <a:ext cx="9169637" cy="6858000"/>
          </a:xfrm>
        </p:spPr>
      </p:pic>
    </p:spTree>
    <p:extLst>
      <p:ext uri="{BB962C8B-B14F-4D97-AF65-F5344CB8AC3E}">
        <p14:creationId xmlns:p14="http://schemas.microsoft.com/office/powerpoint/2010/main" val="301068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673">
        <p14:prism isInverted="1"/>
      </p:transition>
    </mc:Choice>
    <mc:Fallback xmlns="">
      <p:transition spd="slow" advTm="56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46" y="1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29327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296">
        <p14:conveyor dir="l"/>
      </p:transition>
    </mc:Choice>
    <mc:Fallback xmlns="">
      <p:transition spd="slow" advTm="729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91" y="0"/>
            <a:ext cx="9161092" cy="6879364"/>
          </a:xfrm>
        </p:spPr>
      </p:pic>
    </p:spTree>
    <p:extLst>
      <p:ext uri="{BB962C8B-B14F-4D97-AF65-F5344CB8AC3E}">
        <p14:creationId xmlns:p14="http://schemas.microsoft.com/office/powerpoint/2010/main" val="282196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336">
        <p14:pan dir="u"/>
      </p:transition>
    </mc:Choice>
    <mc:Fallback xmlns="">
      <p:transition spd="slow" advTm="53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7" y="-1"/>
            <a:ext cx="9118363" cy="6853727"/>
          </a:xfrm>
        </p:spPr>
      </p:pic>
    </p:spTree>
    <p:extLst>
      <p:ext uri="{BB962C8B-B14F-4D97-AF65-F5344CB8AC3E}">
        <p14:creationId xmlns:p14="http://schemas.microsoft.com/office/powerpoint/2010/main" val="220384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401">
        <p14:window dir="vert"/>
      </p:transition>
    </mc:Choice>
    <mc:Fallback xmlns="">
      <p:transition spd="slow" advTm="44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Слово, пісне, думо Кобзарева,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 – окраса й суть мого життя.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373216"/>
          </a:xfrm>
        </p:spPr>
      </p:pic>
    </p:spTree>
    <p:extLst>
      <p:ext uri="{BB962C8B-B14F-4D97-AF65-F5344CB8AC3E}">
        <p14:creationId xmlns:p14="http://schemas.microsoft.com/office/powerpoint/2010/main" val="236898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849">
        <p14:prism isContent="1" isInverted="1"/>
      </p:transition>
    </mc:Choice>
    <mc:Fallback xmlns="">
      <p:transition spd="slow" advTm="684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3727"/>
          </a:xfrm>
        </p:spPr>
      </p:pic>
    </p:spTree>
    <p:extLst>
      <p:ext uri="{BB962C8B-B14F-4D97-AF65-F5344CB8AC3E}">
        <p14:creationId xmlns:p14="http://schemas.microsoft.com/office/powerpoint/2010/main" val="346064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381">
        <p14:gallery dir="l"/>
      </p:transition>
    </mc:Choice>
    <mc:Fallback xmlns="">
      <p:transition spd="slow" advTm="538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Підготували члени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мовно-літературного гуртка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Дивослово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   </a:t>
            </a:r>
          </a:p>
          <a:p>
            <a:pPr marL="0" indent="0" algn="ctr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pPr marL="0" indent="0" algn="ctr">
              <a:buNone/>
            </a:pPr>
            <a:r>
              <a:rPr lang="uk-UA" sz="6600" dirty="0" smtClean="0">
                <a:latin typeface="Times New Roman" pitchFamily="18" charset="0"/>
                <a:cs typeface="Times New Roman" pitchFamily="18" charset="0"/>
              </a:rPr>
              <a:t> Дякуємо за увагу!</a:t>
            </a:r>
          </a:p>
        </p:txBody>
      </p:sp>
    </p:spTree>
    <p:extLst>
      <p:ext uri="{BB962C8B-B14F-4D97-AF65-F5344CB8AC3E}">
        <p14:creationId xmlns:p14="http://schemas.microsoft.com/office/powerpoint/2010/main" val="281248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294">
        <p:circle/>
      </p:transition>
    </mc:Choice>
    <mc:Fallback xmlns="">
      <p:transition spd="slow" advTm="229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«Я знаю: мова мамина – свята» </a:t>
            </a:r>
            <a:endParaRPr lang="uk-UA" sz="36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448" y="1462789"/>
            <a:ext cx="9216447" cy="539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638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622">
        <p:split orient="vert"/>
      </p:transition>
    </mc:Choice>
    <mc:Fallback xmlns="">
      <p:transition spd="slow" advTm="2622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529061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5" y="0"/>
            <a:ext cx="9127879" cy="6879364"/>
          </a:xfrm>
        </p:spPr>
      </p:pic>
    </p:spTree>
    <p:extLst>
      <p:ext uri="{BB962C8B-B14F-4D97-AF65-F5344CB8AC3E}">
        <p14:creationId xmlns:p14="http://schemas.microsoft.com/office/powerpoint/2010/main" val="3137413080"/>
      </p:ext>
    </p:extLst>
  </p:cSld>
  <p:clrMapOvr>
    <a:masterClrMapping/>
  </p:clrMapOvr>
  <p:transition spd="slow" advTm="3148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Мова – пісня колискова, мова – матері уста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2786"/>
            <a:ext cx="9108504" cy="5400942"/>
          </a:xfrm>
        </p:spPr>
      </p:pic>
    </p:spTree>
    <p:extLst>
      <p:ext uri="{BB962C8B-B14F-4D97-AF65-F5344CB8AC3E}">
        <p14:creationId xmlns:p14="http://schemas.microsoft.com/office/powerpoint/2010/main" val="221929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2938">
        <p14:honeycomb/>
      </p:transition>
    </mc:Choice>
    <mc:Fallback xmlns="">
      <p:transition spd="slow" advTm="29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91" y="17092"/>
            <a:ext cx="9161091" cy="6875092"/>
          </a:xfrm>
        </p:spPr>
      </p:pic>
    </p:spTree>
    <p:extLst>
      <p:ext uri="{BB962C8B-B14F-4D97-AF65-F5344CB8AC3E}">
        <p14:creationId xmlns:p14="http://schemas.microsoft.com/office/powerpoint/2010/main" val="9650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7673">
        <p14:reveal/>
      </p:transition>
    </mc:Choice>
    <mc:Fallback xmlns="">
      <p:transition spd="slow" advTm="76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" y="-8545"/>
            <a:ext cx="9144000" cy="6866546"/>
          </a:xfrm>
        </p:spPr>
      </p:pic>
    </p:spTree>
    <p:extLst>
      <p:ext uri="{BB962C8B-B14F-4D97-AF65-F5344CB8AC3E}">
        <p14:creationId xmlns:p14="http://schemas.microsoft.com/office/powerpoint/2010/main" val="246108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455">
        <p:circle/>
      </p:transition>
    </mc:Choice>
    <mc:Fallback xmlns="">
      <p:transition spd="slow" advTm="5455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62273"/>
          </a:xfrm>
        </p:spPr>
      </p:pic>
    </p:spTree>
    <p:extLst>
      <p:ext uri="{BB962C8B-B14F-4D97-AF65-F5344CB8AC3E}">
        <p14:creationId xmlns:p14="http://schemas.microsoft.com/office/powerpoint/2010/main" val="2753698462"/>
      </p:ext>
    </p:extLst>
  </p:cSld>
  <p:clrMapOvr>
    <a:masterClrMapping/>
  </p:clrMapOvr>
  <p:transition spd="slow" advTm="2674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38" y="-47003"/>
            <a:ext cx="9161092" cy="7259653"/>
          </a:xfrm>
        </p:spPr>
      </p:pic>
    </p:spTree>
    <p:extLst>
      <p:ext uri="{BB962C8B-B14F-4D97-AF65-F5344CB8AC3E}">
        <p14:creationId xmlns:p14="http://schemas.microsoft.com/office/powerpoint/2010/main" val="34314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836">
        <p14:flash/>
      </p:transition>
    </mc:Choice>
    <mc:Fallback xmlns="">
      <p:transition spd="slow" advTm="28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48</Words>
  <Application>Microsoft Office PowerPoint</Application>
  <PresentationFormat>Экран (4:3)</PresentationFormat>
  <Paragraphs>10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«Я знаю: мова мамина – свята» </vt:lpstr>
      <vt:lpstr>Презентация PowerPoint</vt:lpstr>
      <vt:lpstr>Мова – пісня колискова, мова – матері уста</vt:lpstr>
      <vt:lpstr>Презентация PowerPoint</vt:lpstr>
      <vt:lpstr>Презентация PowerPoint</vt:lpstr>
      <vt:lpstr>Презентация PowerPoint</vt:lpstr>
      <vt:lpstr>Презентация PowerPoint</vt:lpstr>
      <vt:lpstr>11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 – мов зіронька з неба сіяєш, Ясним сонечком світиш в вікно.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Слово, пісне, думо Кобзарева, Ви – окраса й суть мого життя.</vt:lpstr>
      <vt:lpstr>Презентация PowerPoint</vt:lpstr>
      <vt:lpstr>Підготували члени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Wind_7</dc:creator>
  <cp:lastModifiedBy>Wind_7</cp:lastModifiedBy>
  <cp:revision>16</cp:revision>
  <dcterms:created xsi:type="dcterms:W3CDTF">2016-11-12T15:24:44Z</dcterms:created>
  <dcterms:modified xsi:type="dcterms:W3CDTF">2018-02-11T10:41:08Z</dcterms:modified>
</cp:coreProperties>
</file>