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70" r:id="rId5"/>
    <p:sldId id="258" r:id="rId6"/>
    <p:sldId id="271" r:id="rId7"/>
    <p:sldId id="274" r:id="rId8"/>
    <p:sldId id="275" r:id="rId9"/>
    <p:sldId id="276" r:id="rId10"/>
    <p:sldId id="277" r:id="rId11"/>
    <p:sldId id="278" r:id="rId12"/>
    <p:sldId id="279" r:id="rId13"/>
    <p:sldId id="264" r:id="rId14"/>
    <p:sldId id="265" r:id="rId15"/>
    <p:sldId id="266" r:id="rId16"/>
    <p:sldId id="267" r:id="rId17"/>
    <p:sldId id="268" r:id="rId18"/>
    <p:sldId id="269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9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71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9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1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9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2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0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8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7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D0EBD-FC26-4CE0-8BE2-26FEC519A7F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FD72C-24F5-4830-B75D-A1029C2C9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7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23.jp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&#1047;&#1072;&#1088;&#1103;&#1076;&#1082;&#1072;%20&#1076;&#1083;&#1103;%20&#1086;&#1095;&#1077;&#1081;%20&#1041;&#1076;&#1078;&#1110;&#1083;&#1082;&#1080;%20&#1090;&#1088;&#1091;&#1076;&#1110;&#1074;&#1085;&#1080;&#1094;&#1110;.mp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&#1052;&#1059;&#1051;&#1068;&#1058;&#1060;&#1030;&#1051;&#1068;&#1052;-%20&#1046;&#1048;&#1042;&#1063;&#1048;&#1050;%20&#1050;&#1040;&#1070;%20&#1058;&#1040;%20&#1049;&#1054;&#1043;&#1054;%20&#1044;&#1056;&#1059;&#1047;&#1030;.%20&#1053;&#1054;&#1042;&#1030;%20&#1063;&#1045;&#1056;&#1045;&#1042;&#1048;&#1050;&#1048;%20&#1050;&#1040;&#1070;.%20(S01E26)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videoplayback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eg"/><Relationship Id="rId7" Type="http://schemas.openxmlformats.org/officeDocument/2006/relationships/hyperlink" Target="&#1060;&#1110;&#1079;&#1082;&#1091;&#1083;&#1100;&#1090;&#1093;&#1074;&#1080;&#1083;&#1080;&#1085;&#1082;&#1072;%20'&#1071;%20&#1085;&#1077;%20&#1084;&#1086;&#1078;&#1091;%20&#1079;&#1088;&#1086;&#1079;&#1091;&#1084;&#1110;&#1090;&#1080;'.mp4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2.JPG"/><Relationship Id="rId5" Type="http://schemas.openxmlformats.org/officeDocument/2006/relationships/image" Target="../media/image27.jpg"/><Relationship Id="rId10" Type="http://schemas.openxmlformats.org/officeDocument/2006/relationships/image" Target="../media/image31.jpg"/><Relationship Id="rId4" Type="http://schemas.openxmlformats.org/officeDocument/2006/relationships/image" Target="../media/image26.jp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3.jpg"/><Relationship Id="rId7" Type="http://schemas.openxmlformats.org/officeDocument/2006/relationships/image" Target="../media/image35.jpg"/><Relationship Id="rId2" Type="http://schemas.openxmlformats.org/officeDocument/2006/relationships/hyperlink" Target="&#1060;&#1110;&#1079;&#1082;&#1091;&#1083;&#1100;&#1090;&#1093;&#1074;&#1080;&#1083;&#1080;&#1085;&#1082;&#1072;%20'&#1071;%20&#1085;&#1077;%20&#1084;&#1086;&#1078;&#1091;%20&#1079;&#1088;&#1086;&#1079;&#1091;&#1084;&#1110;&#1090;&#1080;'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videoplayback.mp4" TargetMode="External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6919" y="698769"/>
            <a:ext cx="9144000" cy="2387600"/>
          </a:xfrm>
        </p:spPr>
        <p:txBody>
          <a:bodyPr>
            <a:normAutofit/>
          </a:bodyPr>
          <a:lstStyle/>
          <a:p>
            <a:r>
              <a:rPr lang="uk-UA" sz="11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Одяг та взуття</a:t>
            </a:r>
            <a:endParaRPr lang="ru-RU" sz="11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36570"/>
            <a:ext cx="9144000" cy="1121229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9012"/>
            <a:ext cx="6024336" cy="54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0066"/>
            <a:ext cx="10515600" cy="1325563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Кнопки: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0" y="1313079"/>
            <a:ext cx="2933701" cy="25496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3862748"/>
            <a:ext cx="3762375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11" y="792847"/>
            <a:ext cx="3868322" cy="44003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28" y="792847"/>
            <a:ext cx="4647172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5235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Шнурки: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0"/>
          <a:stretch/>
        </p:blipFill>
        <p:spPr>
          <a:xfrm>
            <a:off x="6390216" y="0"/>
            <a:ext cx="5801784" cy="37439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9" r="5737"/>
          <a:stretch/>
        </p:blipFill>
        <p:spPr>
          <a:xfrm>
            <a:off x="17125" y="1025236"/>
            <a:ext cx="6373091" cy="2929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6"/>
          <a:stretch/>
        </p:blipFill>
        <p:spPr>
          <a:xfrm>
            <a:off x="-3657" y="2930038"/>
            <a:ext cx="3380509" cy="2320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5396"/>
          <a:stretch/>
        </p:blipFill>
        <p:spPr>
          <a:xfrm>
            <a:off x="3083260" y="4307479"/>
            <a:ext cx="2939811" cy="2550521"/>
          </a:xfrm>
          <a:prstGeom prst="round2Diag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r="6927"/>
          <a:stretch/>
        </p:blipFill>
        <p:spPr>
          <a:xfrm>
            <a:off x="6023071" y="3518017"/>
            <a:ext cx="2646217" cy="2356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5639" r="6680"/>
          <a:stretch/>
        </p:blipFill>
        <p:spPr>
          <a:xfrm>
            <a:off x="9036435" y="3128922"/>
            <a:ext cx="3006436" cy="33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5" y="1956253"/>
            <a:ext cx="3861392" cy="2935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24" y="2432276"/>
            <a:ext cx="5011198" cy="32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яку пору року так одягаються?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3" y="1471251"/>
            <a:ext cx="8735292" cy="5289767"/>
          </a:xfrm>
        </p:spPr>
      </p:pic>
    </p:spTree>
    <p:extLst>
      <p:ext uri="{BB962C8B-B14F-4D97-AF65-F5344CB8AC3E}">
        <p14:creationId xmlns:p14="http://schemas.microsoft.com/office/powerpoint/2010/main" val="17237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324716"/>
            <a:ext cx="9825471" cy="63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5" y="238123"/>
            <a:ext cx="9098107" cy="64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0" y="155430"/>
            <a:ext cx="9095509" cy="64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погода?</a:t>
            </a:r>
            <a:endParaRPr lang="ru-RU" sz="8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4" y="1537854"/>
            <a:ext cx="3931228" cy="3144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9" y="365125"/>
            <a:ext cx="5049981" cy="3511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27" y="3560618"/>
            <a:ext cx="5351319" cy="32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так одягаються?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7" y="201281"/>
            <a:ext cx="4567437" cy="3046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76" y="133134"/>
            <a:ext cx="5537970" cy="3115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0" y="3658465"/>
            <a:ext cx="4591484" cy="3060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06" y="2718988"/>
            <a:ext cx="3324658" cy="41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537">
            <a:off x="6254749" y="0"/>
            <a:ext cx="6213021" cy="5591719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2592">
            <a:off x="468314" y="-364383"/>
            <a:ext cx="6996172" cy="62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055" y="-2670"/>
            <a:ext cx="7730764" cy="1325563"/>
          </a:xfrm>
        </p:spPr>
        <p:txBody>
          <a:bodyPr>
            <a:normAutofit/>
          </a:bodyPr>
          <a:lstStyle/>
          <a:p>
            <a:r>
              <a:rPr lang="uk-UA" sz="8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Одяг:</a:t>
            </a:r>
            <a:endParaRPr lang="ru-RU" sz="8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4" y="3697322"/>
            <a:ext cx="3068781" cy="3068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4" y="502389"/>
            <a:ext cx="2492086" cy="2492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99" y="4080159"/>
            <a:ext cx="2444175" cy="2444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9" y="970068"/>
            <a:ext cx="2953005" cy="2319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22" y="1358213"/>
            <a:ext cx="3358466" cy="2133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90" y="3970479"/>
            <a:ext cx="2553855" cy="2553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18" y="3527134"/>
            <a:ext cx="2752725" cy="2752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88" y="244764"/>
            <a:ext cx="2680717" cy="24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92" y="4177144"/>
            <a:ext cx="3437277" cy="22582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02"/>
            <a:ext cx="3048000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4" y="3770168"/>
            <a:ext cx="4096327" cy="3072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44" y="2327995"/>
            <a:ext cx="2770909" cy="2770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9" y="349827"/>
            <a:ext cx="2438400" cy="243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17" y="349827"/>
            <a:ext cx="3255792" cy="243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23" y="275360"/>
            <a:ext cx="2827626" cy="3770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0" y="3713450"/>
            <a:ext cx="3356672" cy="28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7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зайве</a:t>
            </a:r>
            <a:endParaRPr lang="ru-RU" sz="7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" y="1569016"/>
            <a:ext cx="3610810" cy="23723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93" y="608596"/>
            <a:ext cx="3615170" cy="3615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49" y="365125"/>
            <a:ext cx="2888673" cy="2888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5" y="3941318"/>
            <a:ext cx="3148658" cy="2894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14" y="3700895"/>
            <a:ext cx="2796886" cy="2796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6" y="4226220"/>
            <a:ext cx="3244641" cy="21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492" y="365125"/>
            <a:ext cx="8485308" cy="1325563"/>
          </a:xfrm>
        </p:spPr>
        <p:txBody>
          <a:bodyPr>
            <a:normAutofit/>
          </a:bodyPr>
          <a:lstStyle/>
          <a:p>
            <a:r>
              <a:rPr lang="uk-UA" sz="8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ВЗУТТЯ:</a:t>
            </a:r>
            <a:endParaRPr lang="ru-RU" sz="8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1690687"/>
            <a:ext cx="2490214" cy="230074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09" y="4172175"/>
            <a:ext cx="2543629" cy="2543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13" y="1279021"/>
            <a:ext cx="2193471" cy="2619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66" y="1711778"/>
            <a:ext cx="2439307" cy="2439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09" y="2931431"/>
            <a:ext cx="2214653" cy="3341406"/>
          </a:xfrm>
          <a:prstGeom prst="rect">
            <a:avLst/>
          </a:prstGeom>
        </p:spPr>
      </p:pic>
      <p:pic>
        <p:nvPicPr>
          <p:cNvPr id="12" name="Рисунок 1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1" y="4481200"/>
            <a:ext cx="2834368" cy="22346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2864">
            <a:off x="7297183" y="-117112"/>
            <a:ext cx="2024022" cy="2290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47" y="3981506"/>
            <a:ext cx="2734298" cy="2734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24" y="365125"/>
            <a:ext cx="2728097" cy="20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Знайди </a:t>
            </a:r>
            <a:r>
              <a:rPr lang="uk-UA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зайве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51" y="1654719"/>
            <a:ext cx="3355015" cy="22199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73" y="4484831"/>
            <a:ext cx="3180772" cy="2003026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3" y="1389285"/>
            <a:ext cx="2509402" cy="2998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5" y="339980"/>
            <a:ext cx="3534641" cy="3534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" y="4000500"/>
            <a:ext cx="2857500" cy="2857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44" y="3874621"/>
            <a:ext cx="2864941" cy="26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 застібок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1" y="3311235"/>
            <a:ext cx="8555182" cy="3546765"/>
          </a:xfrm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523335" y="1690688"/>
            <a:ext cx="3522192" cy="846138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Ґудзики: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895497"/>
            <a:ext cx="3810000" cy="28194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85" y="1317273"/>
            <a:ext cx="3282878" cy="27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Блискавка: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7" y="1326933"/>
            <a:ext cx="6667500" cy="27717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65" y="606496"/>
            <a:ext cx="4505325" cy="2771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9"/>
          <a:stretch/>
        </p:blipFill>
        <p:spPr>
          <a:xfrm>
            <a:off x="-119061" y="3663010"/>
            <a:ext cx="3644512" cy="3016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0" y="3565811"/>
            <a:ext cx="3456709" cy="3456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27" y="3619642"/>
            <a:ext cx="2763982" cy="2763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21" y="3663010"/>
            <a:ext cx="3061855" cy="3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3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Липучка: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3" y="1520381"/>
            <a:ext cx="5692487" cy="27051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718"/>
            <a:ext cx="4603172" cy="3562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5" y="4510953"/>
            <a:ext cx="3886200" cy="2657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732626"/>
            <a:ext cx="3587462" cy="35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38</Words>
  <Application>Microsoft Office PowerPoint</Application>
  <PresentationFormat>Широкоэкранный</PresentationFormat>
  <Paragraphs>14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Одяг та взуття</vt:lpstr>
      <vt:lpstr>Одяг:</vt:lpstr>
      <vt:lpstr>Презентация PowerPoint</vt:lpstr>
      <vt:lpstr>Знайди зайве</vt:lpstr>
      <vt:lpstr>ВЗУТТЯ:</vt:lpstr>
      <vt:lpstr>Знайди зайве</vt:lpstr>
      <vt:lpstr>Види застібок</vt:lpstr>
      <vt:lpstr>Блискавка:</vt:lpstr>
      <vt:lpstr>Липучка:</vt:lpstr>
      <vt:lpstr>Кнопки:</vt:lpstr>
      <vt:lpstr>Шнурки:</vt:lpstr>
      <vt:lpstr>Презентация PowerPoint</vt:lpstr>
      <vt:lpstr>В яку пору року так одягаються?</vt:lpstr>
      <vt:lpstr>Презентация PowerPoint</vt:lpstr>
      <vt:lpstr>Презентация PowerPoint</vt:lpstr>
      <vt:lpstr>Презентация PowerPoint</vt:lpstr>
      <vt:lpstr>Яка погода?</vt:lpstr>
      <vt:lpstr>Коли так одягаються?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Аплікація з паперу «Чобіток»</dc:title>
  <dc:creator>admin</dc:creator>
  <cp:lastModifiedBy>admin</cp:lastModifiedBy>
  <cp:revision>43</cp:revision>
  <dcterms:created xsi:type="dcterms:W3CDTF">2017-11-07T21:26:38Z</dcterms:created>
  <dcterms:modified xsi:type="dcterms:W3CDTF">2017-11-27T20:48:49Z</dcterms:modified>
</cp:coreProperties>
</file>