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60" r:id="rId3"/>
    <p:sldId id="259" r:id="rId4"/>
    <p:sldId id="258" r:id="rId5"/>
    <p:sldId id="257" r:id="rId6"/>
    <p:sldId id="262" r:id="rId7"/>
    <p:sldId id="263" r:id="rId8"/>
    <p:sldId id="256" r:id="rId9"/>
    <p:sldId id="264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CFEAE-D725-4FCD-B292-94C6BD735614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E2B69-1C15-458B-9CD9-97AE44D5C7D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E2B69-1C15-458B-9CD9-97AE44D5C7D1}" type="slidenum">
              <a:rPr lang="uk-UA" smtClean="0"/>
              <a:t>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73AD4-87A7-4C4A-8500-9BF5E9C084CB}" type="datetimeFigureOut">
              <a:rPr lang="uk-UA" smtClean="0"/>
              <a:t>28.11.2017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F1FBB-CA99-460A-BA4A-C00F4201303A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угач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46434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>
                <a:latin typeface="Arial Black" pitchFamily="34" charset="0"/>
              </a:rPr>
              <a:t>ПУГАЧ</a:t>
            </a:r>
            <a:endParaRPr lang="uk-UA" sz="80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пінгвін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99166" y="0"/>
            <a:ext cx="45448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7200" dirty="0" smtClean="0">
                <a:latin typeface="Arial Black" pitchFamily="34" charset="0"/>
              </a:rPr>
              <a:t>ПІНГВІН</a:t>
            </a:r>
            <a:endParaRPr lang="uk-UA" sz="7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пелікан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288340"/>
            <a:ext cx="64524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9600" b="1" dirty="0" smtClean="0">
                <a:solidFill>
                  <a:srgbClr val="FFC000"/>
                </a:solidFill>
                <a:latin typeface="Arial Black" pitchFamily="34" charset="0"/>
              </a:rPr>
              <a:t>ПЕЛІКАН</a:t>
            </a:r>
            <a:endParaRPr lang="uk-UA" sz="9600" b="1" dirty="0">
              <a:solidFill>
                <a:srgbClr val="FFC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лиска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790" y="0"/>
            <a:ext cx="915979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214290"/>
            <a:ext cx="55515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8800" b="1" dirty="0" smtClean="0">
                <a:latin typeface="Arial Black" pitchFamily="34" charset="0"/>
              </a:rPr>
              <a:t>ПЛИСКА</a:t>
            </a:r>
            <a:endParaRPr lang="uk-UA" sz="88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Картинки по запросу павич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096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534561"/>
            <a:ext cx="43156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8000" b="1" dirty="0" smtClean="0">
                <a:solidFill>
                  <a:srgbClr val="FFC000"/>
                </a:solidFill>
                <a:latin typeface="Arial Black" pitchFamily="34" charset="0"/>
              </a:rPr>
              <a:t>ПАВИЧ</a:t>
            </a:r>
            <a:endParaRPr lang="uk-UA" sz="8000" b="1" dirty="0">
              <a:solidFill>
                <a:srgbClr val="FFC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павич самка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40815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9600" b="1" dirty="0" smtClean="0">
                <a:solidFill>
                  <a:srgbClr val="7030A0"/>
                </a:solidFill>
                <a:latin typeface="Arial Black" pitchFamily="34" charset="0"/>
              </a:rPr>
              <a:t>ПАВА</a:t>
            </a:r>
            <a:endParaRPr lang="uk-UA" sz="9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Казкова птиця павич картина Приймачен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508" y="0"/>
            <a:ext cx="92155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458199" y="2130425"/>
            <a:ext cx="45719" cy="1470025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86710" y="3857628"/>
            <a:ext cx="6400800" cy="1752600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</Words>
  <Application>Microsoft Office PowerPoint</Application>
  <PresentationFormat>Экран (4:3)</PresentationFormat>
  <Paragraphs>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3</cp:revision>
  <dcterms:created xsi:type="dcterms:W3CDTF">2017-11-28T18:03:42Z</dcterms:created>
  <dcterms:modified xsi:type="dcterms:W3CDTF">2017-11-28T18:29:28Z</dcterms:modified>
</cp:coreProperties>
</file>