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27" y="383055"/>
            <a:ext cx="6352903" cy="47646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90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8800" dirty="0" smtClean="0">
                <a:solidFill>
                  <a:srgbClr val="002060"/>
                </a:solidFill>
              </a:rPr>
              <a:t>РЕФЛЕКСІЯ</a:t>
            </a:r>
            <a:endParaRPr lang="en-US" sz="88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8037" y="1930400"/>
            <a:ext cx="6581538" cy="465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73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0262" y="4050833"/>
            <a:ext cx="9222377" cy="1096899"/>
          </a:xfrm>
        </p:spPr>
        <p:txBody>
          <a:bodyPr>
            <a:noAutofit/>
          </a:bodyPr>
          <a:lstStyle/>
          <a:p>
            <a:r>
              <a:rPr lang="uk-UA" sz="8800" dirty="0" smtClean="0">
                <a:solidFill>
                  <a:srgbClr val="002060"/>
                </a:solidFill>
              </a:rPr>
              <a:t>«МОВНА АТАКА»</a:t>
            </a:r>
            <a:endParaRPr lang="en-US" sz="8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396" y="131325"/>
            <a:ext cx="4647111" cy="380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304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897" y="0"/>
            <a:ext cx="4271554" cy="39340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uk-UA" sz="8800" dirty="0" smtClean="0">
                <a:solidFill>
                  <a:srgbClr val="002060"/>
                </a:solidFill>
              </a:rPr>
              <a:t>РЕДАКТОР</a:t>
            </a:r>
            <a:endParaRPr lang="en-US" sz="8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457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7200" b="1" dirty="0" smtClean="0">
                <a:solidFill>
                  <a:srgbClr val="C00000"/>
                </a:solidFill>
              </a:rPr>
              <a:t>ЗАПАМ'ЯТАЙ!</a:t>
            </a:r>
            <a:endParaRPr lang="en-US" sz="7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1828801"/>
            <a:ext cx="9562012" cy="421256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err="1" smtClean="0"/>
              <a:t>Дієприслівниковий</a:t>
            </a:r>
            <a:r>
              <a:rPr lang="ru-RU" sz="4400" b="1" dirty="0" smtClean="0"/>
              <a:t> </a:t>
            </a:r>
            <a:r>
              <a:rPr lang="ru-RU" sz="4400" b="1" dirty="0" err="1"/>
              <a:t>зворот</a:t>
            </a:r>
            <a:r>
              <a:rPr lang="ru-RU" sz="4400" b="1" dirty="0"/>
              <a:t> як і </a:t>
            </a:r>
            <a:r>
              <a:rPr lang="ru-RU" sz="4400" b="1" dirty="0" err="1"/>
              <a:t>одиничний</a:t>
            </a:r>
            <a:r>
              <a:rPr lang="ru-RU" sz="4400" b="1" dirty="0"/>
              <a:t> </a:t>
            </a:r>
            <a:r>
              <a:rPr lang="ru-RU" sz="4400" b="1" dirty="0" err="1"/>
              <a:t>дієприслівник</a:t>
            </a:r>
            <a:r>
              <a:rPr lang="ru-RU" sz="4400" b="1" dirty="0"/>
              <a:t> </a:t>
            </a:r>
            <a:r>
              <a:rPr lang="ru-RU" sz="4400" b="1" dirty="0" err="1"/>
              <a:t>можна</a:t>
            </a:r>
            <a:r>
              <a:rPr lang="ru-RU" sz="4400" b="1" dirty="0"/>
              <a:t> </a:t>
            </a:r>
            <a:r>
              <a:rPr lang="ru-RU" sz="4400" b="1" dirty="0" err="1"/>
              <a:t>вживати</a:t>
            </a:r>
            <a:r>
              <a:rPr lang="ru-RU" sz="4400" b="1" dirty="0"/>
              <a:t> </a:t>
            </a:r>
            <a:r>
              <a:rPr lang="ru-RU" sz="4400" b="1" dirty="0" err="1"/>
              <a:t>лише</a:t>
            </a:r>
            <a:r>
              <a:rPr lang="ru-RU" sz="4400" b="1" dirty="0"/>
              <a:t> </a:t>
            </a:r>
            <a:r>
              <a:rPr lang="ru-RU" sz="4400" b="1" dirty="0" err="1"/>
              <a:t>тоді</a:t>
            </a:r>
            <a:r>
              <a:rPr lang="ru-RU" sz="4400" b="1" dirty="0"/>
              <a:t>, коли в </a:t>
            </a:r>
            <a:r>
              <a:rPr lang="ru-RU" sz="4400" b="1" dirty="0" err="1"/>
              <a:t>реченні</a:t>
            </a:r>
            <a:r>
              <a:rPr lang="ru-RU" sz="4400" b="1" dirty="0"/>
              <a:t> </a:t>
            </a:r>
            <a:r>
              <a:rPr lang="ru-RU" sz="4400" b="1" dirty="0" err="1"/>
              <a:t>однієї</a:t>
            </a:r>
            <a:r>
              <a:rPr lang="ru-RU" sz="4400" b="1" dirty="0"/>
              <a:t> особи (предмета) </a:t>
            </a:r>
            <a:r>
              <a:rPr lang="ru-RU" sz="4400" b="1" dirty="0" err="1"/>
              <a:t>стосуються</a:t>
            </a:r>
            <a:r>
              <a:rPr lang="ru-RU" sz="4400" b="1" dirty="0"/>
              <a:t> і </a:t>
            </a:r>
            <a:r>
              <a:rPr lang="ru-RU" sz="4400" b="1" dirty="0" err="1"/>
              <a:t>головна</a:t>
            </a:r>
            <a:r>
              <a:rPr lang="ru-RU" sz="4400" b="1" dirty="0"/>
              <a:t>, і </a:t>
            </a:r>
            <a:r>
              <a:rPr lang="ru-RU" sz="4400" b="1" dirty="0" err="1"/>
              <a:t>додаткова</a:t>
            </a:r>
            <a:r>
              <a:rPr lang="ru-RU" sz="4400" b="1" dirty="0"/>
              <a:t> </a:t>
            </a:r>
            <a:r>
              <a:rPr lang="ru-RU" sz="4400" b="1" dirty="0" err="1"/>
              <a:t>дії</a:t>
            </a:r>
            <a:r>
              <a:rPr lang="ru-RU" sz="4400" b="1" dirty="0"/>
              <a:t>)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039242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Робота </a:t>
            </a:r>
            <a:r>
              <a:rPr lang="ru-RU" sz="4400" dirty="0" err="1">
                <a:solidFill>
                  <a:srgbClr val="002060"/>
                </a:solidFill>
              </a:rPr>
              <a:t>біля</a:t>
            </a:r>
            <a:r>
              <a:rPr lang="ru-RU" sz="4400" dirty="0">
                <a:solidFill>
                  <a:srgbClr val="002060"/>
                </a:solidFill>
              </a:rPr>
              <a:t> </a:t>
            </a:r>
            <a:r>
              <a:rPr lang="ru-RU" sz="4400" dirty="0" err="1">
                <a:solidFill>
                  <a:srgbClr val="002060"/>
                </a:solidFill>
              </a:rPr>
              <a:t>дошки</a:t>
            </a:r>
            <a:r>
              <a:rPr lang="ru-RU" sz="4400" dirty="0">
                <a:solidFill>
                  <a:srgbClr val="002060"/>
                </a:solidFill>
              </a:rPr>
              <a:t>. 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err="1" smtClean="0">
                <a:solidFill>
                  <a:srgbClr val="002060"/>
                </a:solidFill>
              </a:rPr>
              <a:t>Редагуємо</a:t>
            </a:r>
            <a:r>
              <a:rPr lang="ru-RU" sz="4400" dirty="0" smtClean="0">
                <a:solidFill>
                  <a:srgbClr val="002060"/>
                </a:solidFill>
              </a:rPr>
              <a:t> разом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/>
              <a:t>1. </a:t>
            </a:r>
            <a:r>
              <a:rPr lang="ru-RU" sz="7200" dirty="0" err="1"/>
              <a:t>Виглядаючи</a:t>
            </a:r>
            <a:r>
              <a:rPr lang="ru-RU" sz="7200" dirty="0"/>
              <a:t> у </a:t>
            </a:r>
            <a:r>
              <a:rPr lang="ru-RU" sz="7200" dirty="0" err="1"/>
              <a:t>вікно</a:t>
            </a:r>
            <a:r>
              <a:rPr lang="ru-RU" sz="7200" dirty="0"/>
              <a:t>, у мене </a:t>
            </a:r>
            <a:r>
              <a:rPr lang="ru-RU" sz="7200" dirty="0" err="1"/>
              <a:t>злетів</a:t>
            </a:r>
            <a:r>
              <a:rPr lang="ru-RU" sz="7200" dirty="0"/>
              <a:t> картуз.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433121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Робота </a:t>
            </a:r>
            <a:r>
              <a:rPr lang="ru-RU" sz="4400" dirty="0" err="1">
                <a:solidFill>
                  <a:srgbClr val="002060"/>
                </a:solidFill>
              </a:rPr>
              <a:t>біля</a:t>
            </a:r>
            <a:r>
              <a:rPr lang="ru-RU" sz="4400" dirty="0">
                <a:solidFill>
                  <a:srgbClr val="002060"/>
                </a:solidFill>
              </a:rPr>
              <a:t> </a:t>
            </a:r>
            <a:r>
              <a:rPr lang="ru-RU" sz="4400" dirty="0" err="1">
                <a:solidFill>
                  <a:srgbClr val="002060"/>
                </a:solidFill>
              </a:rPr>
              <a:t>дошки</a:t>
            </a:r>
            <a:r>
              <a:rPr lang="ru-RU" sz="4400" dirty="0">
                <a:solidFill>
                  <a:srgbClr val="002060"/>
                </a:solidFill>
              </a:rPr>
              <a:t>. 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err="1" smtClean="0">
                <a:solidFill>
                  <a:srgbClr val="002060"/>
                </a:solidFill>
              </a:rPr>
              <a:t>Редагуємо</a:t>
            </a:r>
            <a:r>
              <a:rPr lang="ru-RU" sz="4400" dirty="0" smtClean="0">
                <a:solidFill>
                  <a:srgbClr val="002060"/>
                </a:solidFill>
              </a:rPr>
              <a:t> разом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2</a:t>
            </a:r>
            <a:r>
              <a:rPr lang="ru-RU" sz="6600" dirty="0"/>
              <a:t>. Стоячи </a:t>
            </a:r>
            <a:r>
              <a:rPr lang="ru-RU" sz="6600" dirty="0" err="1"/>
              <a:t>біля</a:t>
            </a:r>
            <a:r>
              <a:rPr lang="ru-RU" sz="6600" dirty="0"/>
              <a:t> </a:t>
            </a:r>
            <a:r>
              <a:rPr lang="ru-RU" sz="6600" dirty="0" err="1"/>
              <a:t>каси</a:t>
            </a:r>
            <a:r>
              <a:rPr lang="ru-RU" sz="6600" dirty="0"/>
              <a:t>, до мене </a:t>
            </a:r>
            <a:r>
              <a:rPr lang="ru-RU" sz="6600" dirty="0" err="1"/>
              <a:t>підійшов</a:t>
            </a:r>
            <a:r>
              <a:rPr lang="ru-RU" sz="6600" dirty="0"/>
              <a:t> </a:t>
            </a:r>
            <a:r>
              <a:rPr lang="ru-RU" sz="6600" dirty="0" err="1"/>
              <a:t>знайомий</a:t>
            </a:r>
            <a:r>
              <a:rPr lang="ru-RU" sz="6600" dirty="0"/>
              <a:t>. 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2749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Робота </a:t>
            </a:r>
            <a:r>
              <a:rPr lang="ru-RU" sz="4400" dirty="0" err="1">
                <a:solidFill>
                  <a:srgbClr val="002060"/>
                </a:solidFill>
              </a:rPr>
              <a:t>біля</a:t>
            </a:r>
            <a:r>
              <a:rPr lang="ru-RU" sz="4400" dirty="0">
                <a:solidFill>
                  <a:srgbClr val="002060"/>
                </a:solidFill>
              </a:rPr>
              <a:t> </a:t>
            </a:r>
            <a:r>
              <a:rPr lang="ru-RU" sz="4400" dirty="0" err="1">
                <a:solidFill>
                  <a:srgbClr val="002060"/>
                </a:solidFill>
              </a:rPr>
              <a:t>дошки</a:t>
            </a:r>
            <a:r>
              <a:rPr lang="ru-RU" sz="4400" dirty="0">
                <a:solidFill>
                  <a:srgbClr val="002060"/>
                </a:solidFill>
              </a:rPr>
              <a:t>. 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err="1" smtClean="0">
                <a:solidFill>
                  <a:srgbClr val="002060"/>
                </a:solidFill>
              </a:rPr>
              <a:t>Редагуємо</a:t>
            </a:r>
            <a:r>
              <a:rPr lang="ru-RU" sz="4400" dirty="0" smtClean="0">
                <a:solidFill>
                  <a:srgbClr val="002060"/>
                </a:solidFill>
              </a:rPr>
              <a:t> разом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981957" cy="3880773"/>
          </a:xfrm>
        </p:spPr>
        <p:txBody>
          <a:bodyPr>
            <a:noAutofit/>
          </a:bodyPr>
          <a:lstStyle/>
          <a:p>
            <a:r>
              <a:rPr lang="ru-RU" sz="7200" dirty="0" smtClean="0"/>
              <a:t>3</a:t>
            </a:r>
            <a:r>
              <a:rPr lang="ru-RU" sz="7200" dirty="0"/>
              <a:t>.  </a:t>
            </a:r>
            <a:r>
              <a:rPr lang="ru-RU" sz="7200" dirty="0" err="1"/>
              <a:t>Заспівавши</a:t>
            </a:r>
            <a:r>
              <a:rPr lang="ru-RU" sz="7200" dirty="0"/>
              <a:t> </a:t>
            </a:r>
            <a:r>
              <a:rPr lang="ru-RU" sz="7200" dirty="0" err="1"/>
              <a:t>пісню</a:t>
            </a:r>
            <a:r>
              <a:rPr lang="ru-RU" sz="7200" dirty="0"/>
              <a:t>, мене </a:t>
            </a:r>
            <a:r>
              <a:rPr lang="ru-RU" sz="7200" dirty="0" err="1"/>
              <a:t>захопила</a:t>
            </a:r>
            <a:r>
              <a:rPr lang="ru-RU" sz="7200" dirty="0"/>
              <a:t> </a:t>
            </a:r>
            <a:r>
              <a:rPr lang="ru-RU" sz="7200" dirty="0" err="1"/>
              <a:t>ця</a:t>
            </a:r>
            <a:r>
              <a:rPr lang="ru-RU" sz="7200" dirty="0"/>
              <a:t> </a:t>
            </a:r>
            <a:r>
              <a:rPr lang="ru-RU" sz="7200" dirty="0" err="1"/>
              <a:t>мелодія</a:t>
            </a:r>
            <a:r>
              <a:rPr lang="ru-RU" sz="7200" dirty="0"/>
              <a:t>.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125412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965" y="1942032"/>
            <a:ext cx="6844937" cy="4728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495" y="382077"/>
            <a:ext cx="8098345" cy="1329509"/>
          </a:xfrm>
        </p:spPr>
        <p:txBody>
          <a:bodyPr>
            <a:normAutofit/>
          </a:bodyPr>
          <a:lstStyle/>
          <a:p>
            <a:pPr algn="ctr"/>
            <a:r>
              <a:rPr lang="uk-UA" sz="6000" b="1" dirty="0" smtClean="0">
                <a:solidFill>
                  <a:srgbClr val="002060"/>
                </a:solidFill>
              </a:rPr>
              <a:t>ГРУПОВА РОБОТА</a:t>
            </a:r>
            <a:endParaRPr lang="en-US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963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8800" dirty="0" smtClean="0"/>
              <a:t>УСПІХ</a:t>
            </a:r>
            <a:endParaRPr lang="en-US" sz="8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6812" y="1901371"/>
            <a:ext cx="4032500" cy="475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67425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</TotalTime>
  <Words>82</Words>
  <Application>Microsoft Office PowerPoint</Application>
  <PresentationFormat>Широкоэкранный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ЗАПАМ'ЯТАЙ!</vt:lpstr>
      <vt:lpstr>Робота біля дошки.  Редагуємо разом</vt:lpstr>
      <vt:lpstr>Робота біля дошки.  Редагуємо разом</vt:lpstr>
      <vt:lpstr>Робота біля дошки.  Редагуємо разом</vt:lpstr>
      <vt:lpstr>ГРУПОВА РОБОТА</vt:lpstr>
      <vt:lpstr>УСПІХ</vt:lpstr>
      <vt:lpstr>РЕФЛЕКСІЯ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2018-01-31T18:44:50Z</dcterms:created>
  <dcterms:modified xsi:type="dcterms:W3CDTF">2018-01-31T20:26:32Z</dcterms:modified>
</cp:coreProperties>
</file>