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7" d="100"/>
          <a:sy n="67" d="100"/>
        </p:scale>
        <p:origin x="-61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2286016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bg1">
                    <a:lumMod val="85000"/>
                  </a:schemeClr>
                </a:solidFill>
                <a:latin typeface="CyrillicOld" pitchFamily="2" charset="0"/>
              </a:rPr>
              <a:t>КЕРАМИКА</a:t>
            </a:r>
            <a:endParaRPr lang="ru-RU" sz="8000" dirty="0">
              <a:solidFill>
                <a:schemeClr val="bg1">
                  <a:lumMod val="85000"/>
                </a:schemeClr>
              </a:solidFill>
              <a:latin typeface="CyrillicOld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1285884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  <a:latin typeface="CyrillicOld" pitchFamily="2" charset="0"/>
              </a:rPr>
              <a:t>История и виды…</a:t>
            </a:r>
            <a:endParaRPr lang="ru-RU" dirty="0">
              <a:solidFill>
                <a:schemeClr val="bg1">
                  <a:lumMod val="85000"/>
                </a:schemeClr>
              </a:solidFill>
              <a:latin typeface="CyrillicOld" pitchFamily="2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9-009-Kerami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000264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</a:rPr>
              <a:t>Глина - один из древних материалов, который используется для изготовления глиняной посуды и художественных изделий. 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endParaRPr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3"/>
          <a:srcRect l="4541" r="4541" b="6735"/>
          <a:stretch>
            <a:fillRect/>
          </a:stretch>
        </p:blipFill>
        <p:spPr bwMode="auto">
          <a:xfrm>
            <a:off x="1857356" y="2571744"/>
            <a:ext cx="5429288" cy="3714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</a:rPr>
              <a:t>Керамика — изделия из глины с минеральными добавками или без них, которые получены путем формования и обжига. Для улучшения эстетических свойств керамику можно покрывать глазурью.</a:t>
            </a:r>
            <a:endParaRPr lang="ru-RU" dirty="0"/>
          </a:p>
        </p:txBody>
      </p:sp>
      <p:pic>
        <p:nvPicPr>
          <p:cNvPr id="4" name="Содержимое 3" descr="keramicheskaya-posud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2357430"/>
            <a:ext cx="6323430" cy="4215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Autofit/>
          </a:bodyPr>
          <a:lstStyle/>
          <a:p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</a:rPr>
              <a:t>Насколько разнообразна керамика, трудно себе даже представить.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</a:rPr>
              <a:t>По назначению обычно керамику подразделяют на строительную, бытовую и техническую.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</a:rPr>
              <a:t>Строительная керамика: кирпич, черепица, трубы, облицовочные плитки разных видов для наружной и внутренней отделки стен зданий, плитки и плиты для полов, санитарно-технические изделия (раковины, ванны, унитазы, бачки к ним и т.п.)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endParaRPr>
          </a:p>
        </p:txBody>
      </p:sp>
      <p:pic>
        <p:nvPicPr>
          <p:cNvPr id="4" name="Содержимое 3" descr="4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2571744"/>
            <a:ext cx="2592915" cy="2411411"/>
          </a:xfrm>
        </p:spPr>
      </p:pic>
      <p:pic>
        <p:nvPicPr>
          <p:cNvPr id="5" name="Рисунок 4" descr="crossville-bath-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3143248"/>
            <a:ext cx="2757045" cy="3529018"/>
          </a:xfrm>
          <a:prstGeom prst="rect">
            <a:avLst/>
          </a:prstGeom>
        </p:spPr>
      </p:pic>
      <p:pic>
        <p:nvPicPr>
          <p:cNvPr id="6" name="Рисунок 5" descr="imgvzmvaH.jpeg"/>
          <p:cNvPicPr>
            <a:picLocks noChangeAspect="1"/>
          </p:cNvPicPr>
          <p:nvPr/>
        </p:nvPicPr>
        <p:blipFill>
          <a:blip r:embed="rId5"/>
          <a:srcRect t="16250" b="16250"/>
          <a:stretch>
            <a:fillRect/>
          </a:stretch>
        </p:blipFill>
        <p:spPr>
          <a:xfrm>
            <a:off x="1500166" y="4143380"/>
            <a:ext cx="2751667" cy="1857388"/>
          </a:xfrm>
          <a:prstGeom prst="rect">
            <a:avLst/>
          </a:prstGeom>
        </p:spPr>
      </p:pic>
      <p:pic>
        <p:nvPicPr>
          <p:cNvPr id="7" name="Рисунок 6" descr="technical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3504" y="2714620"/>
            <a:ext cx="3323645" cy="1987826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</a:rPr>
              <a:t>Бытовая керамика: посуда, художественные изделия.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endParaRPr>
          </a:p>
        </p:txBody>
      </p:sp>
      <p:pic>
        <p:nvPicPr>
          <p:cNvPr id="4" name="Содержимое 3" descr="15-1268-500x5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1214422"/>
            <a:ext cx="2982915" cy="2982915"/>
          </a:xfrm>
        </p:spPr>
      </p:pic>
      <p:pic>
        <p:nvPicPr>
          <p:cNvPr id="5" name="Рисунок 4" descr="scopino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1928802"/>
            <a:ext cx="2560984" cy="4772020"/>
          </a:xfrm>
          <a:prstGeom prst="rect">
            <a:avLst/>
          </a:prstGeom>
        </p:spPr>
      </p:pic>
      <p:pic>
        <p:nvPicPr>
          <p:cNvPr id="6" name="Рисунок 5" descr="59-451_a_bi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2714620"/>
            <a:ext cx="3000376" cy="3000376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</a:rPr>
              <a:t>Техническая керамика: самые разнообразные изделия для машиностроения, ракетостроения, радиоэлектроники, электротехники и других отраслей промышленности.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endParaRPr>
          </a:p>
        </p:txBody>
      </p:sp>
      <p:pic>
        <p:nvPicPr>
          <p:cNvPr id="4" name="Содержимое 3" descr="3-keramika-promyishlennaya-proizvodstv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1538" y="2143116"/>
            <a:ext cx="4138611" cy="2499467"/>
          </a:xfrm>
        </p:spPr>
      </p:pic>
      <p:pic>
        <p:nvPicPr>
          <p:cNvPr id="5" name="Рисунок 4" descr="izo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571876"/>
            <a:ext cx="3865772" cy="2975879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</a:rPr>
              <a:t>Изготовление глиняной посуды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endParaRPr>
          </a:p>
        </p:txBody>
      </p:sp>
      <p:pic>
        <p:nvPicPr>
          <p:cNvPr id="7" name="Содержимое 6" descr="2-z4-09190edd-212b-47c6-a457-3f09bc9379eb.jpg"/>
          <p:cNvPicPr>
            <a:picLocks noGrp="1" noChangeAspect="1"/>
          </p:cNvPicPr>
          <p:nvPr>
            <p:ph idx="1"/>
          </p:nvPr>
        </p:nvPicPr>
        <p:blipFill>
          <a:blip r:embed="rId3"/>
          <a:srcRect l="2677" t="4104" r="2677" b="5927"/>
          <a:stretch>
            <a:fillRect/>
          </a:stretch>
        </p:blipFill>
        <p:spPr>
          <a:xfrm>
            <a:off x="1357290" y="2071678"/>
            <a:ext cx="6429420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</a:rPr>
              <a:t>Изготовление керамики состоит из шести этапов: подготовка глины, приготовление глиняной массы, формование изделия, обжиг, глазурование и декорирование.</a:t>
            </a:r>
            <a:endParaRPr lang="ru-RU" sz="4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166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КЕРАМИКА</vt:lpstr>
      <vt:lpstr>Глина - один из древних материалов, который используется для изготовления глиняной посуды и художественных изделий. </vt:lpstr>
      <vt:lpstr>Керамика — изделия из глины с минеральными добавками или без них, которые получены путем формования и обжига. Для улучшения эстетических свойств керамику можно покрывать глазурью.</vt:lpstr>
      <vt:lpstr>Презентация PowerPoint</vt:lpstr>
      <vt:lpstr>Строительная керамика: кирпич, черепица, трубы, облицовочные плитки разных видов для наружной и внутренней отделки стен зданий, плитки и плиты для полов, санитарно-технические изделия (раковины, ванны, унитазы, бачки к ним и т.п.)</vt:lpstr>
      <vt:lpstr>Бытовая керамика: посуда, художественные изделия.</vt:lpstr>
      <vt:lpstr>Техническая керамика: самые разнообразные изделия для машиностроения, ракетостроения, радиоэлектроники, электротехники и других отраслей промышленности.</vt:lpstr>
      <vt:lpstr>Изготовление глиняной посуды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КЕРАМИКА</dc:title>
  <dc:creator>user</dc:creator>
  <cp:lastModifiedBy>WinXPProSP3</cp:lastModifiedBy>
  <cp:revision>40</cp:revision>
  <dcterms:created xsi:type="dcterms:W3CDTF">2014-03-01T06:54:50Z</dcterms:created>
  <dcterms:modified xsi:type="dcterms:W3CDTF">2018-01-04T09:47:28Z</dcterms:modified>
</cp:coreProperties>
</file>