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notesMasterIdLst>
    <p:notesMasterId r:id="rId9"/>
  </p:notesMasterIdLst>
  <p:sldIdLst>
    <p:sldId id="276" r:id="rId2"/>
    <p:sldId id="275" r:id="rId3"/>
    <p:sldId id="277" r:id="rId4"/>
    <p:sldId id="271" r:id="rId5"/>
    <p:sldId id="285" r:id="rId6"/>
    <p:sldId id="284" r:id="rId7"/>
    <p:sldId id="27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660066"/>
    <a:srgbClr val="CC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84" autoAdjust="0"/>
  </p:normalViewPr>
  <p:slideViewPr>
    <p:cSldViewPr>
      <p:cViewPr varScale="1">
        <p:scale>
          <a:sx n="64" d="100"/>
          <a:sy n="64" d="100"/>
        </p:scale>
        <p:origin x="-13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264E8E-EC73-4287-91A8-45593C2A661F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4218D-2029-4515-8526-F8A325ED229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398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9BFCA-B403-47F1-859A-2CFC01BEAA7C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C41DC-EA78-4129-9303-D39C575F457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9BFCA-B403-47F1-859A-2CFC01BEAA7C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C41DC-EA78-4129-9303-D39C575F457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716016" y="908720"/>
            <a:ext cx="3778696" cy="4860255"/>
          </a:xfrm>
        </p:spPr>
        <p:txBody>
          <a:bodyPr anchor="t"/>
          <a:lstStyle>
            <a:lvl1pPr algn="ctr">
              <a:defRPr sz="1800" b="1" cap="all">
                <a:latin typeface="+mn-lt"/>
              </a:defRPr>
            </a:lvl1pPr>
          </a:lstStyle>
          <a:p>
            <a:pPr lvl="0"/>
            <a:r>
              <a:rPr lang="ru-RU" dirty="0" smtClean="0"/>
              <a:t>Автор шаблону </a:t>
            </a:r>
            <a:r>
              <a:rPr lang="ru-RU" dirty="0" err="1" smtClean="0"/>
              <a:t>презентації</a:t>
            </a:r>
            <a:r>
              <a:rPr lang="ru-RU" dirty="0" smtClean="0"/>
              <a:t> -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Несенюк О.В.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Ви можете </a:t>
            </a:r>
            <a:r>
              <a:rPr lang="ru-RU" dirty="0" err="1" smtClean="0"/>
              <a:t>використовувати</a:t>
            </a:r>
            <a:r>
              <a:rPr lang="ru-RU" dirty="0" smtClean="0"/>
              <a:t> </a:t>
            </a:r>
            <a:r>
              <a:rPr lang="ru-RU" dirty="0" err="1" smtClean="0"/>
              <a:t>дане</a:t>
            </a:r>
            <a:r>
              <a:rPr lang="ru-RU" dirty="0" smtClean="0"/>
              <a:t> </a:t>
            </a:r>
            <a:r>
              <a:rPr lang="ru-RU" dirty="0" err="1" smtClean="0"/>
              <a:t>оформлення</a:t>
            </a:r>
            <a:r>
              <a:rPr lang="ru-RU" dirty="0" smtClean="0"/>
              <a:t> для </a:t>
            </a:r>
            <a:r>
              <a:rPr lang="ru-RU" dirty="0" err="1" smtClean="0"/>
              <a:t>створення</a:t>
            </a:r>
            <a:r>
              <a:rPr lang="ru-RU" dirty="0" smtClean="0"/>
              <a:t> </a:t>
            </a:r>
            <a:r>
              <a:rPr lang="ru-RU" dirty="0" err="1" smtClean="0"/>
              <a:t>своїх</a:t>
            </a:r>
            <a:r>
              <a:rPr lang="ru-RU" dirty="0" smtClean="0"/>
              <a:t> </a:t>
            </a:r>
            <a:r>
              <a:rPr lang="ru-RU" dirty="0" err="1" smtClean="0"/>
              <a:t>презентацій</a:t>
            </a:r>
            <a:r>
              <a:rPr lang="ru-RU" dirty="0" smtClean="0"/>
              <a:t>, але у </a:t>
            </a:r>
            <a:r>
              <a:rPr lang="ru-RU" dirty="0" err="1" smtClean="0"/>
              <a:t>своїй</a:t>
            </a:r>
            <a:r>
              <a:rPr lang="ru-RU" dirty="0" smtClean="0"/>
              <a:t> </a:t>
            </a:r>
            <a:r>
              <a:rPr lang="ru-RU" dirty="0" err="1" smtClean="0"/>
              <a:t>презентації</a:t>
            </a:r>
            <a:r>
              <a:rPr lang="ru-RU" dirty="0" smtClean="0"/>
              <a:t> Ви </a:t>
            </a:r>
            <a:r>
              <a:rPr lang="ru-RU" dirty="0" err="1" smtClean="0"/>
              <a:t>повинні</a:t>
            </a:r>
            <a:r>
              <a:rPr lang="ru-RU" dirty="0" smtClean="0"/>
              <a:t> </a:t>
            </a:r>
            <a:r>
              <a:rPr lang="ru-RU" dirty="0" err="1" smtClean="0"/>
              <a:t>вказати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автора та </a:t>
            </a:r>
            <a:r>
              <a:rPr lang="ru-RU" dirty="0" err="1" smtClean="0"/>
              <a:t>джерело</a:t>
            </a:r>
            <a:r>
              <a:rPr lang="ru-RU" dirty="0" smtClean="0"/>
              <a:t> шаблону – </a:t>
            </a:r>
            <a:br>
              <a:rPr lang="ru-RU" dirty="0" smtClean="0"/>
            </a:br>
            <a:r>
              <a:rPr lang="ru-RU" dirty="0" smtClean="0"/>
              <a:t>сайт </a:t>
            </a:r>
            <a:r>
              <a:rPr lang="en-US" dirty="0" smtClean="0"/>
              <a:t>http://shkola-ditsad.ucoz.com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9BFCA-B403-47F1-859A-2CFC01BEAA7C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C41DC-EA78-4129-9303-D39C575F457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9BFCA-B403-47F1-859A-2CFC01BEAA7C}" type="datetimeFigureOut">
              <a:rPr lang="ru-RU" smtClean="0"/>
              <a:pPr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C41DC-EA78-4129-9303-D39C575F457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699792" y="1052736"/>
            <a:ext cx="5832648" cy="5112568"/>
          </a:xfrm>
        </p:spPr>
        <p:txBody>
          <a:bodyPr>
            <a:noAutofit/>
          </a:bodyPr>
          <a:lstStyle/>
          <a:p>
            <a:pPr algn="ctr"/>
            <a:r>
              <a:rPr lang="uk-UA" sz="6000" b="1" baseline="30000" dirty="0" smtClean="0">
                <a:solidFill>
                  <a:srgbClr val="0000FF"/>
                </a:solidFill>
                <a:latin typeface="Bookman Old Style" pitchFamily="18" charset="0"/>
              </a:rPr>
              <a:t>Презентаційний</a:t>
            </a:r>
            <a:r>
              <a:rPr lang="uk-UA" sz="6000" b="1" dirty="0" smtClean="0">
                <a:solidFill>
                  <a:srgbClr val="0000FF"/>
                </a:solidFill>
                <a:latin typeface="Bookman Old Style" pitchFamily="18" charset="0"/>
              </a:rPr>
              <a:t> </a:t>
            </a:r>
            <a:r>
              <a:rPr lang="uk-UA" sz="6000" b="1" baseline="30000" dirty="0" smtClean="0">
                <a:solidFill>
                  <a:srgbClr val="0000FF"/>
                </a:solidFill>
                <a:latin typeface="Bookman Old Style" pitchFamily="18" charset="0"/>
              </a:rPr>
              <a:t>тренінг для</a:t>
            </a:r>
            <a:r>
              <a:rPr lang="uk-UA" sz="6000" b="1" dirty="0" smtClean="0">
                <a:solidFill>
                  <a:srgbClr val="0000FF"/>
                </a:solidFill>
                <a:latin typeface="Bookman Old Style" pitchFamily="18" charset="0"/>
              </a:rPr>
              <a:t> </a:t>
            </a:r>
            <a:r>
              <a:rPr lang="uk-UA" sz="6000" b="1" baseline="30000" dirty="0" smtClean="0">
                <a:solidFill>
                  <a:srgbClr val="0000FF"/>
                </a:solidFill>
                <a:latin typeface="Bookman Old Style" pitchFamily="18" charset="0"/>
              </a:rPr>
              <a:t>батьків «Знайомство з новою українською школою»</a:t>
            </a:r>
            <a:endParaRPr lang="uk-UA" sz="60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59432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00FF"/>
                </a:solidFill>
                <a:latin typeface="Bookman Old Style" pitchFamily="18" charset="0"/>
              </a:rPr>
              <a:t>Структура тренінгу</a:t>
            </a:r>
            <a:endParaRPr lang="ru-RU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3568" y="764704"/>
            <a:ext cx="7128792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8798" y="692696"/>
            <a:ext cx="7467600" cy="58092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00FF"/>
                </a:solidFill>
                <a:latin typeface="Bookman Old Style" pitchFamily="18" charset="0"/>
              </a:rPr>
              <a:t>Знайомство</a:t>
            </a:r>
            <a:endParaRPr lang="ru-RU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8798" y="1412776"/>
            <a:ext cx="7467600" cy="252028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dirty="0" smtClean="0"/>
              <a:t>По черзі скажіть своє ім</a:t>
            </a:r>
            <a:r>
              <a:rPr lang="en-US" dirty="0" smtClean="0"/>
              <a:t>’</a:t>
            </a:r>
            <a:r>
              <a:rPr lang="uk-UA" dirty="0" smtClean="0"/>
              <a:t>я, ім</a:t>
            </a:r>
            <a:r>
              <a:rPr lang="en-US" dirty="0" smtClean="0"/>
              <a:t>’</a:t>
            </a:r>
            <a:r>
              <a:rPr lang="uk-UA" dirty="0" smtClean="0"/>
              <a:t>я своєї дитини та в двох словах опишіть ті переживання та почуття, які ви відчуваєте.</a:t>
            </a:r>
          </a:p>
          <a:p>
            <a:endParaRPr lang="uk-UA" dirty="0" smtClean="0"/>
          </a:p>
          <a:p>
            <a:pPr marL="0" indent="0" algn="ctr">
              <a:buNone/>
            </a:pPr>
            <a:r>
              <a:rPr lang="ru-RU" i="1" dirty="0" smtClean="0"/>
              <a:t>«</a:t>
            </a:r>
            <a:r>
              <a:rPr lang="uk-UA" i="1" dirty="0" smtClean="0"/>
              <a:t>Мене звати…, мою дитину звати… </a:t>
            </a:r>
          </a:p>
          <a:p>
            <a:pPr marL="0" indent="0" algn="ctr">
              <a:buNone/>
            </a:pPr>
            <a:r>
              <a:rPr lang="uk-UA" i="1" dirty="0" smtClean="0"/>
              <a:t>я </a:t>
            </a:r>
            <a:r>
              <a:rPr lang="uk-UA" i="1" dirty="0"/>
              <a:t>переживаю за те (</a:t>
            </a:r>
            <a:r>
              <a:rPr lang="uk-UA" i="1" dirty="0" smtClean="0"/>
              <a:t>я відчуваю), що…</a:t>
            </a:r>
            <a:r>
              <a:rPr lang="ru-RU" i="1" dirty="0" smtClean="0"/>
              <a:t>».</a:t>
            </a:r>
            <a:endParaRPr lang="uk-UA" i="1" dirty="0" smtClean="0"/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19458" name="Picture 2" descr="http://ostriv.in.ua/images/publications/4/2055/141804933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EE8"/>
              </a:clrFrom>
              <a:clrTo>
                <a:srgbClr val="FFFE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71800" y="3933056"/>
            <a:ext cx="2857500" cy="2600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solidFill>
                  <a:srgbClr val="0000FF"/>
                </a:solidFill>
                <a:latin typeface="Bookman Old Style" pitchFamily="18" charset="0"/>
              </a:rPr>
              <a:t>Правила тренінгу</a:t>
            </a:r>
            <a:endParaRPr lang="ru-RU" i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15616" y="1556792"/>
            <a:ext cx="8229600" cy="4525963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uk-UA" b="1" dirty="0" smtClean="0">
                <a:solidFill>
                  <a:srgbClr val="FF0000"/>
                </a:solidFill>
                <a:latin typeface="Cambria" pitchFamily="18" charset="0"/>
                <a:ea typeface="DFKai-SB" pitchFamily="65" charset="-120"/>
              </a:rPr>
              <a:t>Приходити вчасно</a:t>
            </a:r>
            <a:endParaRPr lang="ru-RU" b="1" dirty="0" smtClean="0">
              <a:solidFill>
                <a:srgbClr val="FF0000"/>
              </a:solidFill>
              <a:latin typeface="Cambria" pitchFamily="18" charset="0"/>
              <a:ea typeface="DFKai-SB" pitchFamily="65" charset="-120"/>
            </a:endParaRPr>
          </a:p>
          <a:p>
            <a:pPr lvl="0"/>
            <a:r>
              <a:rPr lang="uk-UA" b="1" dirty="0" smtClean="0">
                <a:solidFill>
                  <a:srgbClr val="FF0000"/>
                </a:solidFill>
                <a:latin typeface="Cambria" pitchFamily="18" charset="0"/>
                <a:ea typeface="DFKai-SB" pitchFamily="65" charset="-120"/>
              </a:rPr>
              <a:t>Говорити по черзі</a:t>
            </a:r>
            <a:endParaRPr lang="ru-RU" b="1" dirty="0" smtClean="0">
              <a:solidFill>
                <a:srgbClr val="FF0000"/>
              </a:solidFill>
              <a:latin typeface="Cambria" pitchFamily="18" charset="0"/>
              <a:ea typeface="DFKai-SB" pitchFamily="65" charset="-120"/>
            </a:endParaRPr>
          </a:p>
          <a:p>
            <a:pPr lvl="0"/>
            <a:r>
              <a:rPr lang="uk-UA" b="1" dirty="0" smtClean="0">
                <a:solidFill>
                  <a:srgbClr val="FF0000"/>
                </a:solidFill>
                <a:latin typeface="Cambria" pitchFamily="18" charset="0"/>
                <a:ea typeface="DFKai-SB" pitchFamily="65" charset="-120"/>
              </a:rPr>
              <a:t>«Мобільна тиша»</a:t>
            </a:r>
            <a:endParaRPr lang="ru-RU" b="1" dirty="0" smtClean="0">
              <a:solidFill>
                <a:srgbClr val="FF0000"/>
              </a:solidFill>
              <a:latin typeface="Cambria" pitchFamily="18" charset="0"/>
              <a:ea typeface="DFKai-SB" pitchFamily="65" charset="-120"/>
            </a:endParaRPr>
          </a:p>
          <a:p>
            <a:pPr lvl="0"/>
            <a:r>
              <a:rPr lang="uk-UA" b="1" dirty="0" smtClean="0">
                <a:solidFill>
                  <a:srgbClr val="FF0000"/>
                </a:solidFill>
                <a:latin typeface="Cambria" pitchFamily="18" charset="0"/>
                <a:ea typeface="DFKai-SB" pitchFamily="65" charset="-120"/>
              </a:rPr>
              <a:t>Поважати думку інших</a:t>
            </a:r>
          </a:p>
          <a:p>
            <a:pPr lvl="0"/>
            <a:r>
              <a:rPr lang="uk-UA" b="1" dirty="0" smtClean="0">
                <a:solidFill>
                  <a:srgbClr val="FF0000"/>
                </a:solidFill>
                <a:latin typeface="Cambria" pitchFamily="18" charset="0"/>
                <a:ea typeface="DFKai-SB" pitchFamily="65" charset="-120"/>
              </a:rPr>
              <a:t>Правило «Пас»</a:t>
            </a:r>
          </a:p>
          <a:p>
            <a:pPr lvl="0"/>
            <a:r>
              <a:rPr lang="uk-UA" b="1" dirty="0" smtClean="0">
                <a:solidFill>
                  <a:srgbClr val="FF0000"/>
                </a:solidFill>
                <a:latin typeface="Cambria" pitchFamily="18" charset="0"/>
                <a:ea typeface="DFKai-SB" pitchFamily="65" charset="-120"/>
              </a:rPr>
              <a:t>Бути активним</a:t>
            </a:r>
          </a:p>
          <a:p>
            <a:pPr lvl="0"/>
            <a:r>
              <a:rPr lang="uk-UA" b="1" dirty="0" smtClean="0">
                <a:solidFill>
                  <a:srgbClr val="FF0000"/>
                </a:solidFill>
                <a:latin typeface="Cambria" pitchFamily="18" charset="0"/>
                <a:ea typeface="DFKai-SB" pitchFamily="65" charset="-120"/>
              </a:rPr>
              <a:t>Зберігати таємниці</a:t>
            </a:r>
          </a:p>
          <a:p>
            <a:pPr lvl="0"/>
            <a:endParaRPr lang="uk-UA" b="1" dirty="0" smtClean="0">
              <a:solidFill>
                <a:srgbClr val="FF0000"/>
              </a:solidFill>
              <a:latin typeface="Cambria" pitchFamily="18" charset="0"/>
              <a:ea typeface="DFKai-SB" pitchFamily="65" charset="-120"/>
            </a:endParaRPr>
          </a:p>
          <a:p>
            <a:pPr lvl="0"/>
            <a:endParaRPr lang="ru-RU" b="1" dirty="0" smtClean="0">
              <a:solidFill>
                <a:srgbClr val="FF0000"/>
              </a:solidFill>
              <a:latin typeface="Cambria" pitchFamily="18" charset="0"/>
              <a:ea typeface="DFKai-SB" pitchFamily="65" charset="-120"/>
            </a:endParaRPr>
          </a:p>
          <a:p>
            <a:endParaRPr lang="uk-UA" b="1" dirty="0" smtClean="0">
              <a:solidFill>
                <a:srgbClr val="FF0000"/>
              </a:solidFill>
              <a:latin typeface="Cambria" pitchFamily="18" charset="0"/>
              <a:ea typeface="DFKai-SB" pitchFamily="65" charset="-120"/>
            </a:endParaRPr>
          </a:p>
          <a:p>
            <a:endParaRPr lang="uk-UA" b="1" dirty="0" smtClean="0">
              <a:solidFill>
                <a:srgbClr val="FF0000"/>
              </a:solidFill>
              <a:latin typeface="Cambria" pitchFamily="18" charset="0"/>
              <a:ea typeface="DFKai-SB" pitchFamily="65" charset="-120"/>
            </a:endParaRPr>
          </a:p>
          <a:p>
            <a:endParaRPr lang="ru-RU" b="1" dirty="0">
              <a:solidFill>
                <a:srgbClr val="FF0000"/>
              </a:solidFill>
              <a:latin typeface="Cambria" pitchFamily="18" charset="0"/>
              <a:ea typeface="DFKai-SB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283389"/>
            <a:ext cx="4071966" cy="4860255"/>
          </a:xfrm>
        </p:spPr>
        <p:txBody>
          <a:bodyPr>
            <a:normAutofit/>
          </a:bodyPr>
          <a:lstStyle/>
          <a:p>
            <a:r>
              <a:rPr lang="uk-UA" sz="7200" dirty="0" smtClean="0">
                <a:solidFill>
                  <a:srgbClr val="0000FF"/>
                </a:solidFill>
                <a:latin typeface="Batang" pitchFamily="18" charset="-127"/>
                <a:ea typeface="Batang" pitchFamily="18" charset="-127"/>
              </a:rPr>
              <a:t>Курс на школу!</a:t>
            </a:r>
            <a:endParaRPr lang="uk-UA" sz="7200" dirty="0">
              <a:solidFill>
                <a:srgbClr val="0000FF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467600" cy="724942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err="1" smtClean="0">
                <a:solidFill>
                  <a:srgbClr val="0000FF"/>
                </a:solidFill>
                <a:latin typeface="Bookman Old Style" pitchFamily="18" charset="0"/>
              </a:rPr>
              <a:t>Руханка</a:t>
            </a:r>
            <a:r>
              <a:rPr lang="uk-UA" b="1" dirty="0" smtClean="0">
                <a:solidFill>
                  <a:srgbClr val="0000FF"/>
                </a:solidFill>
                <a:latin typeface="Bookman Old Style" pitchFamily="18" charset="0"/>
              </a:rPr>
              <a:t> «Чарівний дощ»</a:t>
            </a:r>
            <a:endParaRPr lang="ru-RU" b="1" dirty="0" smtClean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90872" y="1196752"/>
            <a:ext cx="8229600" cy="4929411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Інструкція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: </a:t>
            </a:r>
            <a:r>
              <a:rPr lang="ru-RU" dirty="0" smtClean="0">
                <a:solidFill>
                  <a:srgbClr val="FF0000"/>
                </a:solidFill>
                <a:latin typeface="Cambria" pitchFamily="18" charset="0"/>
              </a:rPr>
              <a:t>«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В</a:t>
            </a:r>
            <a:r>
              <a:rPr lang="ru-RU" smtClean="0">
                <a:solidFill>
                  <a:srgbClr val="FF0000"/>
                </a:solidFill>
                <a:latin typeface="Cambria" pitchFamily="18" charset="0"/>
              </a:rPr>
              <a:t>иберіть</a:t>
            </a:r>
            <a:r>
              <a:rPr lang="ru-RU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собі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кілька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журналів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і газет. </a:t>
            </a:r>
            <a:endParaRPr lang="ru-RU" dirty="0" smtClean="0">
              <a:solidFill>
                <a:srgbClr val="FF0000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ru-RU" dirty="0" err="1" smtClean="0">
                <a:solidFill>
                  <a:srgbClr val="FF0000"/>
                </a:solidFill>
                <a:latin typeface="Cambria" pitchFamily="18" charset="0"/>
              </a:rPr>
              <a:t>Ці</a:t>
            </a:r>
            <a:r>
              <a:rPr lang="ru-RU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газети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і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журнали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необхідно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порвати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на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дрібні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шматочки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, ми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повинні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визначити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час, за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який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ви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зможете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це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зробити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.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</a:rPr>
              <a:t>Починаємо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</a:rPr>
              <a:t> по сигналу. </a:t>
            </a:r>
            <a:r>
              <a:rPr lang="ru-RU" b="1" dirty="0" err="1">
                <a:solidFill>
                  <a:srgbClr val="FF0000"/>
                </a:solidFill>
                <a:latin typeface="Cambria" pitchFamily="18" charset="0"/>
              </a:rPr>
              <a:t>Це</a:t>
            </a:r>
            <a:r>
              <a:rPr lang="ru-RU" b="1" dirty="0">
                <a:solidFill>
                  <a:srgbClr val="FF0000"/>
                </a:solidFill>
                <a:latin typeface="Cambria" pitchFamily="18" charset="0"/>
              </a:rPr>
              <a:t> перший </a:t>
            </a:r>
            <a:r>
              <a:rPr lang="ru-RU" b="1" dirty="0" err="1">
                <a:solidFill>
                  <a:srgbClr val="FF0000"/>
                </a:solidFill>
                <a:latin typeface="Cambria" pitchFamily="18" charset="0"/>
              </a:rPr>
              <a:t>етап</a:t>
            </a:r>
            <a:r>
              <a:rPr lang="ru-RU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Cambria" pitchFamily="18" charset="0"/>
              </a:rPr>
              <a:t>гри</a:t>
            </a:r>
            <a:r>
              <a:rPr lang="ru-RU" b="1" dirty="0">
                <a:solidFill>
                  <a:srgbClr val="FF0000"/>
                </a:solidFill>
                <a:latin typeface="Cambria" pitchFamily="18" charset="0"/>
              </a:rPr>
              <a:t>. </a:t>
            </a:r>
            <a:endParaRPr lang="ru-RU" b="1" dirty="0" smtClean="0">
              <a:solidFill>
                <a:srgbClr val="FF0000"/>
              </a:solidFill>
              <a:latin typeface="Cambria" pitchFamily="18" charset="0"/>
            </a:endParaRPr>
          </a:p>
          <a:p>
            <a:r>
              <a:rPr lang="ru-RU" dirty="0" smtClean="0">
                <a:solidFill>
                  <a:srgbClr val="660066"/>
                </a:solidFill>
                <a:latin typeface="Cambria" pitchFamily="18" charset="0"/>
              </a:rPr>
              <a:t>... </a:t>
            </a:r>
            <a:r>
              <a:rPr lang="ru-RU" dirty="0" err="1" smtClean="0">
                <a:solidFill>
                  <a:srgbClr val="660066"/>
                </a:solidFill>
                <a:latin typeface="Cambria" pitchFamily="18" charset="0"/>
              </a:rPr>
              <a:t>Тепер</a:t>
            </a:r>
            <a:r>
              <a:rPr lang="ru-RU" dirty="0" smtClean="0">
                <a:solidFill>
                  <a:srgbClr val="660066"/>
                </a:solidFill>
                <a:latin typeface="Cambria" pitchFamily="18" charset="0"/>
              </a:rPr>
              <a:t> </a:t>
            </a:r>
            <a:r>
              <a:rPr lang="ru-RU" dirty="0">
                <a:solidFill>
                  <a:srgbClr val="660066"/>
                </a:solidFill>
                <a:latin typeface="Cambria" pitchFamily="18" charset="0"/>
              </a:rPr>
              <a:t>за </a:t>
            </a:r>
            <a:r>
              <a:rPr lang="ru-RU" dirty="0" err="1">
                <a:solidFill>
                  <a:srgbClr val="660066"/>
                </a:solidFill>
                <a:latin typeface="Cambria" pitchFamily="18" charset="0"/>
              </a:rPr>
              <a:t>цей</a:t>
            </a:r>
            <a:r>
              <a:rPr lang="ru-RU" dirty="0">
                <a:solidFill>
                  <a:srgbClr val="660066"/>
                </a:solidFill>
                <a:latin typeface="Cambria" pitchFamily="18" charset="0"/>
              </a:rPr>
              <a:t> же час </a:t>
            </a:r>
            <a:r>
              <a:rPr lang="ru-RU" dirty="0" err="1">
                <a:solidFill>
                  <a:srgbClr val="660066"/>
                </a:solidFill>
                <a:latin typeface="Cambria" pitchFamily="18" charset="0"/>
              </a:rPr>
              <a:t>ви</a:t>
            </a:r>
            <a:r>
              <a:rPr lang="ru-RU" dirty="0">
                <a:solidFill>
                  <a:srgbClr val="660066"/>
                </a:solidFill>
                <a:latin typeface="Cambria" pitchFamily="18" charset="0"/>
              </a:rPr>
              <a:t> можете </a:t>
            </a:r>
            <a:r>
              <a:rPr lang="ru-RU" dirty="0" err="1">
                <a:solidFill>
                  <a:srgbClr val="660066"/>
                </a:solidFill>
                <a:latin typeface="Cambria" pitchFamily="18" charset="0"/>
              </a:rPr>
              <a:t>кидатися</a:t>
            </a:r>
            <a:r>
              <a:rPr lang="ru-RU" dirty="0">
                <a:solidFill>
                  <a:srgbClr val="660066"/>
                </a:solidFill>
                <a:latin typeface="Cambria" pitchFamily="18" charset="0"/>
              </a:rPr>
              <a:t> </a:t>
            </a:r>
            <a:endParaRPr lang="ru-RU" dirty="0" smtClean="0">
              <a:solidFill>
                <a:srgbClr val="660066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660066"/>
                </a:solidFill>
                <a:latin typeface="Cambria" pitchFamily="18" charset="0"/>
              </a:rPr>
              <a:t>один </a:t>
            </a:r>
            <a:r>
              <a:rPr lang="ru-RU" dirty="0">
                <a:solidFill>
                  <a:srgbClr val="660066"/>
                </a:solidFill>
                <a:latin typeface="Cambria" pitchFamily="18" charset="0"/>
              </a:rPr>
              <a:t>в одного, </a:t>
            </a:r>
            <a:r>
              <a:rPr lang="ru-RU" dirty="0" err="1" smtClean="0">
                <a:solidFill>
                  <a:srgbClr val="660066"/>
                </a:solidFill>
                <a:latin typeface="Cambria" pitchFamily="18" charset="0"/>
              </a:rPr>
              <a:t>зліплюючи</a:t>
            </a:r>
            <a:r>
              <a:rPr lang="ru-RU" dirty="0" smtClean="0">
                <a:solidFill>
                  <a:srgbClr val="660066"/>
                </a:solidFill>
                <a:latin typeface="Cambria" pitchFamily="18" charset="0"/>
              </a:rPr>
              <a:t> </a:t>
            </a:r>
            <a:r>
              <a:rPr lang="ru-RU" dirty="0">
                <a:solidFill>
                  <a:srgbClr val="660066"/>
                </a:solidFill>
                <a:latin typeface="Cambria" pitchFamily="18" charset="0"/>
              </a:rPr>
              <a:t>з </a:t>
            </a:r>
            <a:r>
              <a:rPr lang="ru-RU" dirty="0" err="1">
                <a:solidFill>
                  <a:srgbClr val="660066"/>
                </a:solidFill>
                <a:latin typeface="Cambria" pitchFamily="18" charset="0"/>
              </a:rPr>
              <a:t>шматочків</a:t>
            </a:r>
            <a:r>
              <a:rPr lang="ru-RU" dirty="0">
                <a:solidFill>
                  <a:srgbClr val="660066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660066"/>
                </a:solidFill>
                <a:latin typeface="Cambria" pitchFamily="18" charset="0"/>
              </a:rPr>
              <a:t>кулі</a:t>
            </a:r>
            <a:r>
              <a:rPr lang="ru-RU" dirty="0" smtClean="0">
                <a:solidFill>
                  <a:srgbClr val="660066"/>
                </a:solidFill>
                <a:latin typeface="Cambria" pitchFamily="18" charset="0"/>
              </a:rPr>
              <a:t>,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660066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660066"/>
                </a:solidFill>
                <a:latin typeface="Cambria" pitchFamily="18" charset="0"/>
              </a:rPr>
              <a:t>розкидати</a:t>
            </a:r>
            <a:r>
              <a:rPr lang="ru-RU" dirty="0">
                <a:solidFill>
                  <a:srgbClr val="660066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660066"/>
                </a:solidFill>
                <a:latin typeface="Cambria" pitchFamily="18" charset="0"/>
              </a:rPr>
              <a:t>навколо</a:t>
            </a:r>
            <a:r>
              <a:rPr lang="ru-RU" dirty="0">
                <a:solidFill>
                  <a:srgbClr val="660066"/>
                </a:solidFill>
                <a:latin typeface="Cambria" pitchFamily="18" charset="0"/>
              </a:rPr>
              <a:t>, </a:t>
            </a:r>
            <a:r>
              <a:rPr lang="ru-RU" dirty="0" err="1">
                <a:solidFill>
                  <a:srgbClr val="660066"/>
                </a:solidFill>
                <a:latin typeface="Cambria" pitchFamily="18" charset="0"/>
              </a:rPr>
              <a:t>підкидати</a:t>
            </a:r>
            <a:r>
              <a:rPr lang="ru-RU" dirty="0">
                <a:solidFill>
                  <a:srgbClr val="660066"/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rgbClr val="660066"/>
                </a:solidFill>
                <a:latin typeface="Cambria" pitchFamily="18" charset="0"/>
              </a:rPr>
              <a:t>вгору</a:t>
            </a:r>
            <a:r>
              <a:rPr lang="ru-RU" dirty="0">
                <a:solidFill>
                  <a:srgbClr val="660066"/>
                </a:solidFill>
                <a:latin typeface="Cambria" pitchFamily="18" charset="0"/>
              </a:rPr>
              <a:t>. </a:t>
            </a:r>
            <a:endParaRPr lang="ru-RU" dirty="0" smtClean="0">
              <a:solidFill>
                <a:srgbClr val="660066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ru-RU" b="1" dirty="0" err="1" smtClean="0">
                <a:solidFill>
                  <a:srgbClr val="660066"/>
                </a:solidFill>
                <a:latin typeface="Cambria" pitchFamily="18" charset="0"/>
              </a:rPr>
              <a:t>Це</a:t>
            </a:r>
            <a:r>
              <a:rPr lang="ru-RU" b="1" dirty="0" smtClean="0">
                <a:solidFill>
                  <a:srgbClr val="660066"/>
                </a:solidFill>
                <a:latin typeface="Cambria" pitchFamily="18" charset="0"/>
              </a:rPr>
              <a:t> </a:t>
            </a:r>
            <a:r>
              <a:rPr lang="ru-RU" b="1" dirty="0" err="1">
                <a:solidFill>
                  <a:srgbClr val="660066"/>
                </a:solidFill>
                <a:latin typeface="Cambria" pitchFamily="18" charset="0"/>
              </a:rPr>
              <a:t>другий</a:t>
            </a:r>
            <a:r>
              <a:rPr lang="ru-RU" b="1" dirty="0">
                <a:solidFill>
                  <a:srgbClr val="660066"/>
                </a:solidFill>
                <a:latin typeface="Cambria" pitchFamily="18" charset="0"/>
              </a:rPr>
              <a:t> </a:t>
            </a:r>
            <a:r>
              <a:rPr lang="ru-RU" b="1" dirty="0" err="1">
                <a:solidFill>
                  <a:srgbClr val="660066"/>
                </a:solidFill>
                <a:latin typeface="Cambria" pitchFamily="18" charset="0"/>
              </a:rPr>
              <a:t>етап</a:t>
            </a:r>
            <a:r>
              <a:rPr lang="ru-RU" b="1" dirty="0">
                <a:solidFill>
                  <a:srgbClr val="660066"/>
                </a:solidFill>
                <a:latin typeface="Cambria" pitchFamily="18" charset="0"/>
              </a:rPr>
              <a:t> </a:t>
            </a:r>
            <a:r>
              <a:rPr lang="ru-RU" b="1" dirty="0" err="1">
                <a:solidFill>
                  <a:srgbClr val="660066"/>
                </a:solidFill>
                <a:latin typeface="Cambria" pitchFamily="18" charset="0"/>
              </a:rPr>
              <a:t>гри</a:t>
            </a:r>
            <a:r>
              <a:rPr lang="ru-RU" b="1" dirty="0" smtClean="0">
                <a:solidFill>
                  <a:srgbClr val="660066"/>
                </a:solidFill>
                <a:latin typeface="Cambria" pitchFamily="18" charset="0"/>
              </a:rPr>
              <a:t>.</a:t>
            </a:r>
          </a:p>
          <a:p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... </a:t>
            </a: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А </a:t>
            </a:r>
            <a:r>
              <a:rPr lang="ru-RU" b="1" dirty="0" err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тепер</a:t>
            </a: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ru-RU" b="1" dirty="0" err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третій</a:t>
            </a: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ru-RU" b="1" dirty="0" err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етап</a:t>
            </a: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. 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За </a:t>
            </a:r>
            <a:r>
              <a:rPr lang="ru-RU" dirty="0" err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який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час </a:t>
            </a:r>
            <a:r>
              <a:rPr lang="ru-RU" dirty="0" err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ви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</a:t>
            </a:r>
            <a:endParaRPr lang="ru-RU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зможете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ru-RU" dirty="0" err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це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ru-RU" dirty="0" err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прибрати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?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Визначили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... 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почали </a:t>
            </a:r>
            <a:r>
              <a:rPr lang="ru-RU" dirty="0" err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швидко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ru-RU" dirty="0" err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збирати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ru-RU" dirty="0" err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всі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ru-RU" dirty="0" err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шматочки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в </a:t>
            </a:r>
            <a:endParaRPr lang="ru-RU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цей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пакет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.».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15826"/>
            <a:ext cx="7467600" cy="508918"/>
          </a:xfrm>
        </p:spPr>
        <p:txBody>
          <a:bodyPr>
            <a:noAutofit/>
          </a:bodyPr>
          <a:lstStyle/>
          <a:p>
            <a:pPr algn="ctr"/>
            <a:r>
              <a:rPr lang="uk-UA" b="1" dirty="0" smtClean="0">
                <a:solidFill>
                  <a:srgbClr val="0000FF"/>
                </a:solidFill>
                <a:latin typeface="Bookman Old Style" pitchFamily="18" charset="0"/>
              </a:rPr>
              <a:t>Завершення тренінгу</a:t>
            </a:r>
            <a:endParaRPr lang="ru-RU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196752"/>
            <a:ext cx="7704856" cy="2376264"/>
          </a:xfrm>
        </p:spPr>
        <p:txBody>
          <a:bodyPr>
            <a:normAutofit fontScale="85000" lnSpcReduction="10000"/>
          </a:bodyPr>
          <a:lstStyle/>
          <a:p>
            <a:pPr algn="just">
              <a:spcAft>
                <a:spcPts val="600"/>
              </a:spcAft>
            </a:pPr>
            <a:r>
              <a:rPr lang="uk-UA" dirty="0" smtClean="0"/>
              <a:t>По черзі висловіть свої враження від тренінгу.</a:t>
            </a:r>
            <a:endParaRPr lang="ru-RU" dirty="0" smtClean="0"/>
          </a:p>
          <a:p>
            <a:pPr algn="just">
              <a:spcAft>
                <a:spcPts val="600"/>
              </a:spcAft>
            </a:pPr>
            <a:r>
              <a:rPr lang="uk-UA" dirty="0" smtClean="0"/>
              <a:t>Станьте в коло, візьміться за руки і промовте: «Хай сьогодні нам щастить, хай нам завтра пощастить, хай завжди нам всім щастить!» Поаплодуйте один одному і самим собі.</a:t>
            </a:r>
            <a:endParaRPr lang="ru-RU" dirty="0" smtClean="0"/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1026" name="Picture 2" descr="https://encrypted-tbn2.gstatic.com/images?q=tbn:ANd9GcSfITAOwc4GY6lKsFejHwqWEbqg6CvS9UkRoYP6c7PQ8WxCwAO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3212976"/>
            <a:ext cx="3744416" cy="2892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772</TotalTime>
  <Words>232</Words>
  <Application>Microsoft Office PowerPoint</Application>
  <PresentationFormat>Екран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8" baseType="lpstr">
      <vt:lpstr>Тема3</vt:lpstr>
      <vt:lpstr>Презентаційний тренінг для батьків «Знайомство з новою українською школою»</vt:lpstr>
      <vt:lpstr>Структура тренінгу</vt:lpstr>
      <vt:lpstr>Знайомство</vt:lpstr>
      <vt:lpstr>Правила тренінгу</vt:lpstr>
      <vt:lpstr>Курс на школу!</vt:lpstr>
      <vt:lpstr>Руханка «Чарівний дощ»</vt:lpstr>
      <vt:lpstr>Завершення тренінгу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«ВЧИМОСЯ ЖИТИ РАЗОМ»: </dc:title>
  <dc:creator>One</dc:creator>
  <cp:lastModifiedBy>U1</cp:lastModifiedBy>
  <cp:revision>40</cp:revision>
  <dcterms:created xsi:type="dcterms:W3CDTF">2016-06-01T08:06:03Z</dcterms:created>
  <dcterms:modified xsi:type="dcterms:W3CDTF">2017-11-29T14:19:14Z</dcterms:modified>
</cp:coreProperties>
</file>