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9"/>
  </p:handout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0" r:id="rId11"/>
    <p:sldId id="269" r:id="rId12"/>
    <p:sldId id="271" r:id="rId13"/>
    <p:sldId id="272" r:id="rId14"/>
    <p:sldId id="273" r:id="rId15"/>
    <p:sldId id="276" r:id="rId16"/>
    <p:sldId id="274" r:id="rId17"/>
    <p:sldId id="275" r:id="rId18"/>
    <p:sldId id="286" r:id="rId19"/>
    <p:sldId id="287" r:id="rId20"/>
    <p:sldId id="277" r:id="rId21"/>
    <p:sldId id="281" r:id="rId22"/>
    <p:sldId id="289" r:id="rId23"/>
    <p:sldId id="283" r:id="rId24"/>
    <p:sldId id="282" r:id="rId25"/>
    <p:sldId id="278" r:id="rId26"/>
    <p:sldId id="284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FF"/>
    <a:srgbClr val="F9D600"/>
    <a:srgbClr val="A58C51"/>
    <a:srgbClr val="0041B6"/>
    <a:srgbClr val="97000B"/>
    <a:srgbClr val="324057"/>
    <a:srgbClr val="007CCE"/>
    <a:srgbClr val="2A1255"/>
    <a:srgbClr val="213969"/>
    <a:srgbClr val="332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113FEE-EC83-4D86-8894-11D68BF5324A}" type="doc">
      <dgm:prSet loTypeId="urn:microsoft.com/office/officeart/2005/8/layout/process1" loCatId="process" qsTypeId="urn:microsoft.com/office/officeart/2005/8/quickstyle/3d3" qsCatId="3D" csTypeId="urn:microsoft.com/office/officeart/2005/8/colors/colorful4" csCatId="colorful" phldr="1"/>
      <dgm:spPr/>
    </dgm:pt>
    <dgm:pt modelId="{BDC808B0-4256-4940-BCA3-8B348C8D3BAE}">
      <dgm:prSet phldrT="[Текст]" custT="1"/>
      <dgm:spPr/>
      <dgm:t>
        <a:bodyPr/>
        <a:lstStyle/>
        <a:p>
          <a:r>
            <a:rPr lang="uk-UA" sz="2000" b="1" dirty="0">
              <a:latin typeface="Verdana" pitchFamily="34" charset="0"/>
            </a:rPr>
            <a:t>Для чого використовують текстові процесори</a:t>
          </a:r>
          <a:endParaRPr lang="ru-RU" sz="2000" dirty="0"/>
        </a:p>
      </dgm:t>
    </dgm:pt>
    <dgm:pt modelId="{DCF44F47-7723-4278-BFF3-CCF76C5B276E}" type="parTrans" cxnId="{962A5F0D-8CAE-4F01-A35E-E2C5918C344E}">
      <dgm:prSet/>
      <dgm:spPr/>
      <dgm:t>
        <a:bodyPr/>
        <a:lstStyle/>
        <a:p>
          <a:endParaRPr lang="ru-RU"/>
        </a:p>
      </dgm:t>
    </dgm:pt>
    <dgm:pt modelId="{960C5952-5EB4-4653-9D98-B072E47E6D62}" type="sibTrans" cxnId="{962A5F0D-8CAE-4F01-A35E-E2C5918C344E}">
      <dgm:prSet/>
      <dgm:spPr/>
      <dgm:t>
        <a:bodyPr/>
        <a:lstStyle/>
        <a:p>
          <a:endParaRPr lang="ru-RU" dirty="0"/>
        </a:p>
      </dgm:t>
    </dgm:pt>
    <dgm:pt modelId="{2A891530-5D57-481C-837B-45CA2E41260C}">
      <dgm:prSet phldrT="[Текст]" custT="1"/>
      <dgm:spPr/>
      <dgm:t>
        <a:bodyPr/>
        <a:lstStyle/>
        <a:p>
          <a:r>
            <a:rPr lang="uk-UA" sz="2000" b="1" i="1" noProof="0" dirty="0">
              <a:latin typeface="Verdana" pitchFamily="34" charset="0"/>
              <a:ea typeface="+mn-ea"/>
              <a:cs typeface="+mn-cs"/>
            </a:rPr>
            <a:t>Що являє собою середовище текстового процесора</a:t>
          </a:r>
          <a:endParaRPr lang="ru-RU" sz="2000" b="1" dirty="0">
            <a:latin typeface="Verdana" pitchFamily="34" charset="0"/>
          </a:endParaRPr>
        </a:p>
      </dgm:t>
    </dgm:pt>
    <dgm:pt modelId="{6E1C8A75-9B20-4DBD-9C73-A79CCC1B1EB1}" type="parTrans" cxnId="{FD729502-3480-4870-BC22-9ED79978212C}">
      <dgm:prSet/>
      <dgm:spPr/>
      <dgm:t>
        <a:bodyPr/>
        <a:lstStyle/>
        <a:p>
          <a:endParaRPr lang="ru-RU"/>
        </a:p>
      </dgm:t>
    </dgm:pt>
    <dgm:pt modelId="{6753C596-3B7F-4F68-96AE-FA8E15546E7D}" type="sibTrans" cxnId="{FD729502-3480-4870-BC22-9ED79978212C}">
      <dgm:prSet/>
      <dgm:spPr/>
      <dgm:t>
        <a:bodyPr/>
        <a:lstStyle/>
        <a:p>
          <a:endParaRPr lang="ru-RU" dirty="0"/>
        </a:p>
      </dgm:t>
    </dgm:pt>
    <dgm:pt modelId="{750F9451-4B4A-4099-90C8-B47256730D68}">
      <dgm:prSet phldrT="[Текст]" custT="1"/>
      <dgm:spPr/>
      <dgm:t>
        <a:bodyPr/>
        <a:lstStyle/>
        <a:p>
          <a:r>
            <a:rPr lang="uk-UA" sz="2000" b="1" i="1" noProof="0" dirty="0">
              <a:latin typeface="Verdana" pitchFamily="34" charset="0"/>
              <a:ea typeface="+mn-ea"/>
              <a:cs typeface="+mn-cs"/>
            </a:rPr>
            <a:t>Як у середовищі текстового процесора виділяти об’єкти текстового документа</a:t>
          </a:r>
          <a:endParaRPr lang="ru-RU" sz="2000" b="1" dirty="0">
            <a:latin typeface="Verdana" pitchFamily="34" charset="0"/>
          </a:endParaRPr>
        </a:p>
      </dgm:t>
    </dgm:pt>
    <dgm:pt modelId="{966A6C3D-ECCC-4EB3-B54B-91826A0B4EF4}" type="parTrans" cxnId="{B2B22EC5-FA1A-46DD-B3FF-AD3C7718FCA3}">
      <dgm:prSet/>
      <dgm:spPr/>
      <dgm:t>
        <a:bodyPr/>
        <a:lstStyle/>
        <a:p>
          <a:endParaRPr lang="ru-RU"/>
        </a:p>
      </dgm:t>
    </dgm:pt>
    <dgm:pt modelId="{D11F9774-7C38-4B3F-B303-EA8956989258}" type="sibTrans" cxnId="{B2B22EC5-FA1A-46DD-B3FF-AD3C7718FCA3}">
      <dgm:prSet/>
      <dgm:spPr/>
      <dgm:t>
        <a:bodyPr/>
        <a:lstStyle/>
        <a:p>
          <a:endParaRPr lang="ru-RU"/>
        </a:p>
      </dgm:t>
    </dgm:pt>
    <dgm:pt modelId="{1FF60AC8-1A58-4544-881B-396412FA60F1}" type="pres">
      <dgm:prSet presAssocID="{04113FEE-EC83-4D86-8894-11D68BF5324A}" presName="Name0" presStyleCnt="0">
        <dgm:presLayoutVars>
          <dgm:dir/>
          <dgm:resizeHandles val="exact"/>
        </dgm:presLayoutVars>
      </dgm:prSet>
      <dgm:spPr/>
    </dgm:pt>
    <dgm:pt modelId="{E85381E7-F9AB-4B67-B921-C126BD829D49}" type="pres">
      <dgm:prSet presAssocID="{BDC808B0-4256-4940-BCA3-8B348C8D3BAE}" presName="node" presStyleLbl="node1" presStyleIdx="0" presStyleCnt="3" custScaleX="179690" custScaleY="97857" custLinFactNeighborX="27783" custLinFactNeighborY="-1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D1ABC5-0C41-4C17-B545-C6715807E794}" type="pres">
      <dgm:prSet presAssocID="{960C5952-5EB4-4653-9D98-B072E47E6D62}" presName="sibTrans" presStyleLbl="sibTrans2D1" presStyleIdx="0" presStyleCnt="2" custScaleX="153791"/>
      <dgm:spPr/>
      <dgm:t>
        <a:bodyPr/>
        <a:lstStyle/>
        <a:p>
          <a:endParaRPr lang="ru-RU"/>
        </a:p>
      </dgm:t>
    </dgm:pt>
    <dgm:pt modelId="{120F6261-131B-4534-890B-9D4201408982}" type="pres">
      <dgm:prSet presAssocID="{960C5952-5EB4-4653-9D98-B072E47E6D62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75C361DB-287E-4F96-BE47-71C95B3DDF68}" type="pres">
      <dgm:prSet presAssocID="{2A891530-5D57-481C-837B-45CA2E41260C}" presName="node" presStyleLbl="node1" presStyleIdx="1" presStyleCnt="3" custScaleX="164608" custScaleY="978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C85AE-877F-4B81-9EF0-2844D7106D12}" type="pres">
      <dgm:prSet presAssocID="{6753C596-3B7F-4F68-96AE-FA8E15546E7D}" presName="sibTrans" presStyleLbl="sibTrans2D1" presStyleIdx="1" presStyleCnt="2" custScaleX="148757"/>
      <dgm:spPr/>
      <dgm:t>
        <a:bodyPr/>
        <a:lstStyle/>
        <a:p>
          <a:endParaRPr lang="ru-RU"/>
        </a:p>
      </dgm:t>
    </dgm:pt>
    <dgm:pt modelId="{ED870F3A-9289-41C7-9684-F46A0118FBFF}" type="pres">
      <dgm:prSet presAssocID="{6753C596-3B7F-4F68-96AE-FA8E15546E7D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D5C3B43B-81D9-4C16-992B-7E265C5CA42D}" type="pres">
      <dgm:prSet presAssocID="{750F9451-4B4A-4099-90C8-B47256730D68}" presName="node" presStyleLbl="node1" presStyleIdx="2" presStyleCnt="3" custScaleX="164608" custScaleY="978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727211-7A9D-4966-837C-F49B7647B54B}" type="presOf" srcId="{750F9451-4B4A-4099-90C8-B47256730D68}" destId="{D5C3B43B-81D9-4C16-992B-7E265C5CA42D}" srcOrd="0" destOrd="0" presId="urn:microsoft.com/office/officeart/2005/8/layout/process1"/>
    <dgm:cxn modelId="{4D237B84-1FA1-4530-8137-524A8A5A8490}" type="presOf" srcId="{6753C596-3B7F-4F68-96AE-FA8E15546E7D}" destId="{83FC85AE-877F-4B81-9EF0-2844D7106D12}" srcOrd="0" destOrd="0" presId="urn:microsoft.com/office/officeart/2005/8/layout/process1"/>
    <dgm:cxn modelId="{CA1E6F0D-51FC-4A2C-9F86-9A54ABE0C13A}" type="presOf" srcId="{2A891530-5D57-481C-837B-45CA2E41260C}" destId="{75C361DB-287E-4F96-BE47-71C95B3DDF68}" srcOrd="0" destOrd="0" presId="urn:microsoft.com/office/officeart/2005/8/layout/process1"/>
    <dgm:cxn modelId="{9FED27F5-C985-4733-9BAD-2E8B87BD6021}" type="presOf" srcId="{6753C596-3B7F-4F68-96AE-FA8E15546E7D}" destId="{ED870F3A-9289-41C7-9684-F46A0118FBFF}" srcOrd="1" destOrd="0" presId="urn:microsoft.com/office/officeart/2005/8/layout/process1"/>
    <dgm:cxn modelId="{5A7A882F-ABF1-44A7-A80C-E4BC3617E11E}" type="presOf" srcId="{BDC808B0-4256-4940-BCA3-8B348C8D3BAE}" destId="{E85381E7-F9AB-4B67-B921-C126BD829D49}" srcOrd="0" destOrd="0" presId="urn:microsoft.com/office/officeart/2005/8/layout/process1"/>
    <dgm:cxn modelId="{148F134A-97D7-4697-B059-4026E5B42C92}" type="presOf" srcId="{04113FEE-EC83-4D86-8894-11D68BF5324A}" destId="{1FF60AC8-1A58-4544-881B-396412FA60F1}" srcOrd="0" destOrd="0" presId="urn:microsoft.com/office/officeart/2005/8/layout/process1"/>
    <dgm:cxn modelId="{94C9774D-1583-4A6C-9123-BD903579266B}" type="presOf" srcId="{960C5952-5EB4-4653-9D98-B072E47E6D62}" destId="{A3D1ABC5-0C41-4C17-B545-C6715807E794}" srcOrd="0" destOrd="0" presId="urn:microsoft.com/office/officeart/2005/8/layout/process1"/>
    <dgm:cxn modelId="{FD729502-3480-4870-BC22-9ED79978212C}" srcId="{04113FEE-EC83-4D86-8894-11D68BF5324A}" destId="{2A891530-5D57-481C-837B-45CA2E41260C}" srcOrd="1" destOrd="0" parTransId="{6E1C8A75-9B20-4DBD-9C73-A79CCC1B1EB1}" sibTransId="{6753C596-3B7F-4F68-96AE-FA8E15546E7D}"/>
    <dgm:cxn modelId="{B2B22EC5-FA1A-46DD-B3FF-AD3C7718FCA3}" srcId="{04113FEE-EC83-4D86-8894-11D68BF5324A}" destId="{750F9451-4B4A-4099-90C8-B47256730D68}" srcOrd="2" destOrd="0" parTransId="{966A6C3D-ECCC-4EB3-B54B-91826A0B4EF4}" sibTransId="{D11F9774-7C38-4B3F-B303-EA8956989258}"/>
    <dgm:cxn modelId="{962A5F0D-8CAE-4F01-A35E-E2C5918C344E}" srcId="{04113FEE-EC83-4D86-8894-11D68BF5324A}" destId="{BDC808B0-4256-4940-BCA3-8B348C8D3BAE}" srcOrd="0" destOrd="0" parTransId="{DCF44F47-7723-4278-BFF3-CCF76C5B276E}" sibTransId="{960C5952-5EB4-4653-9D98-B072E47E6D62}"/>
    <dgm:cxn modelId="{3EF8C2E7-ECAF-41DC-8DC7-44BFF1FAB426}" type="presOf" srcId="{960C5952-5EB4-4653-9D98-B072E47E6D62}" destId="{120F6261-131B-4534-890B-9D4201408982}" srcOrd="1" destOrd="0" presId="urn:microsoft.com/office/officeart/2005/8/layout/process1"/>
    <dgm:cxn modelId="{679C419C-A4F8-4EFF-A04B-6A1AA5CFDD38}" type="presParOf" srcId="{1FF60AC8-1A58-4544-881B-396412FA60F1}" destId="{E85381E7-F9AB-4B67-B921-C126BD829D49}" srcOrd="0" destOrd="0" presId="urn:microsoft.com/office/officeart/2005/8/layout/process1"/>
    <dgm:cxn modelId="{143943ED-096C-44D2-92C8-5E68D9552D1A}" type="presParOf" srcId="{1FF60AC8-1A58-4544-881B-396412FA60F1}" destId="{A3D1ABC5-0C41-4C17-B545-C6715807E794}" srcOrd="1" destOrd="0" presId="urn:microsoft.com/office/officeart/2005/8/layout/process1"/>
    <dgm:cxn modelId="{FCCBBA59-A114-46EC-BD47-9C5B615CCEF5}" type="presParOf" srcId="{A3D1ABC5-0C41-4C17-B545-C6715807E794}" destId="{120F6261-131B-4534-890B-9D4201408982}" srcOrd="0" destOrd="0" presId="urn:microsoft.com/office/officeart/2005/8/layout/process1"/>
    <dgm:cxn modelId="{4E5677D3-00F9-48B0-86AD-1A58470610A8}" type="presParOf" srcId="{1FF60AC8-1A58-4544-881B-396412FA60F1}" destId="{75C361DB-287E-4F96-BE47-71C95B3DDF68}" srcOrd="2" destOrd="0" presId="urn:microsoft.com/office/officeart/2005/8/layout/process1"/>
    <dgm:cxn modelId="{230F9BA9-AB49-4C1E-9EE5-AB3756FCC6A7}" type="presParOf" srcId="{1FF60AC8-1A58-4544-881B-396412FA60F1}" destId="{83FC85AE-877F-4B81-9EF0-2844D7106D12}" srcOrd="3" destOrd="0" presId="urn:microsoft.com/office/officeart/2005/8/layout/process1"/>
    <dgm:cxn modelId="{CCFF8661-0F17-4F51-9DE1-00D52D9ECB24}" type="presParOf" srcId="{83FC85AE-877F-4B81-9EF0-2844D7106D12}" destId="{ED870F3A-9289-41C7-9684-F46A0118FBFF}" srcOrd="0" destOrd="0" presId="urn:microsoft.com/office/officeart/2005/8/layout/process1"/>
    <dgm:cxn modelId="{72EA35ED-210F-4BDA-96A1-9BE014EBEFDB}" type="presParOf" srcId="{1FF60AC8-1A58-4544-881B-396412FA60F1}" destId="{D5C3B43B-81D9-4C16-992B-7E265C5CA42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0F24B1-44D8-49BA-84EB-989F7617439B}" type="doc">
      <dgm:prSet loTypeId="urn:microsoft.com/office/officeart/2005/8/layout/venn2" loCatId="relationship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2011E51-C570-4030-9E5B-20DEB298C4AD}">
      <dgm:prSet phldrT="[Текст]" custT="1"/>
      <dgm:spPr/>
      <dgm:t>
        <a:bodyPr/>
        <a:lstStyle/>
        <a:p>
          <a:r>
            <a:rPr lang="uk-UA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Абзац</a:t>
          </a:r>
          <a:endParaRPr lang="ru-RU" sz="2400" b="1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3D516A-651E-4E99-A062-C41BB987097E}" type="parTrans" cxnId="{547DA5B4-A039-42C3-9B94-6A2709F61319}">
      <dgm:prSet/>
      <dgm:spPr/>
      <dgm:t>
        <a:bodyPr/>
        <a:lstStyle/>
        <a:p>
          <a:endParaRPr lang="ru-RU"/>
        </a:p>
      </dgm:t>
    </dgm:pt>
    <dgm:pt modelId="{C8B1A067-5E82-4364-B1FB-39075DFB3774}" type="sibTrans" cxnId="{547DA5B4-A039-42C3-9B94-6A2709F61319}">
      <dgm:prSet/>
      <dgm:spPr/>
      <dgm:t>
        <a:bodyPr/>
        <a:lstStyle/>
        <a:p>
          <a:endParaRPr lang="ru-RU"/>
        </a:p>
      </dgm:t>
    </dgm:pt>
    <dgm:pt modelId="{21A801CC-BB23-416E-AD84-3EABFFA06579}">
      <dgm:prSet phldrT="[Текст]" custT="1"/>
      <dgm:spPr/>
      <dgm:t>
        <a:bodyPr/>
        <a:lstStyle/>
        <a:p>
          <a:r>
            <a:rPr lang="uk-UA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Речення</a:t>
          </a:r>
          <a:endParaRPr lang="ru-RU" sz="2400" b="1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9076BC-07D7-44F2-B102-633E993479B7}" type="parTrans" cxnId="{C25C40A4-2339-44C4-A8C4-1EDCAA42F27B}">
      <dgm:prSet/>
      <dgm:spPr/>
      <dgm:t>
        <a:bodyPr/>
        <a:lstStyle/>
        <a:p>
          <a:endParaRPr lang="ru-RU"/>
        </a:p>
      </dgm:t>
    </dgm:pt>
    <dgm:pt modelId="{C16749CB-5F9A-4CFF-A131-CABD6162E878}" type="sibTrans" cxnId="{C25C40A4-2339-44C4-A8C4-1EDCAA42F27B}">
      <dgm:prSet/>
      <dgm:spPr/>
      <dgm:t>
        <a:bodyPr/>
        <a:lstStyle/>
        <a:p>
          <a:endParaRPr lang="ru-RU"/>
        </a:p>
      </dgm:t>
    </dgm:pt>
    <dgm:pt modelId="{9970E07D-10CF-46D6-9BD2-BF1216597584}">
      <dgm:prSet phldrT="[Текст]" custT="1"/>
      <dgm:spPr/>
      <dgm:t>
        <a:bodyPr/>
        <a:lstStyle/>
        <a:p>
          <a:r>
            <a:rPr lang="uk-UA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Слово</a:t>
          </a:r>
          <a:endParaRPr lang="ru-RU" sz="2400" b="1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FA54BA-BEBB-4C93-B0A7-0CDEDB46AAFD}" type="parTrans" cxnId="{0823679E-EE11-4B44-AE21-1587D410628A}">
      <dgm:prSet/>
      <dgm:spPr/>
      <dgm:t>
        <a:bodyPr/>
        <a:lstStyle/>
        <a:p>
          <a:endParaRPr lang="ru-RU"/>
        </a:p>
      </dgm:t>
    </dgm:pt>
    <dgm:pt modelId="{E4943266-8FF4-41D7-92E4-81950E6CE4C0}" type="sibTrans" cxnId="{0823679E-EE11-4B44-AE21-1587D410628A}">
      <dgm:prSet/>
      <dgm:spPr/>
      <dgm:t>
        <a:bodyPr/>
        <a:lstStyle/>
        <a:p>
          <a:endParaRPr lang="ru-RU"/>
        </a:p>
      </dgm:t>
    </dgm:pt>
    <dgm:pt modelId="{41CFC1CA-D818-441C-B8AA-CA5271F6C024}">
      <dgm:prSet phldrT="[Текст]" custT="1"/>
      <dgm:spPr/>
      <dgm:t>
        <a:bodyPr/>
        <a:lstStyle/>
        <a:p>
          <a:r>
            <a:rPr lang="uk-UA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Символ</a:t>
          </a:r>
          <a:endParaRPr lang="ru-RU" sz="2400" b="1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0BCD8F-D7BE-4CFD-B4CD-B969E3831953}" type="parTrans" cxnId="{D1C72185-6407-4579-9C63-ED6C1495D4F5}">
      <dgm:prSet/>
      <dgm:spPr/>
      <dgm:t>
        <a:bodyPr/>
        <a:lstStyle/>
        <a:p>
          <a:endParaRPr lang="ru-RU"/>
        </a:p>
      </dgm:t>
    </dgm:pt>
    <dgm:pt modelId="{77403C07-57D9-4353-83EE-1113AB7A8DDF}" type="sibTrans" cxnId="{D1C72185-6407-4579-9C63-ED6C1495D4F5}">
      <dgm:prSet/>
      <dgm:spPr/>
      <dgm:t>
        <a:bodyPr/>
        <a:lstStyle/>
        <a:p>
          <a:endParaRPr lang="ru-RU"/>
        </a:p>
      </dgm:t>
    </dgm:pt>
    <dgm:pt modelId="{90E81F3F-C846-4A26-A501-296C6F036271}">
      <dgm:prSet phldrT="[Текст]" custT="1"/>
      <dgm:spPr/>
      <dgm:t>
        <a:bodyPr/>
        <a:lstStyle/>
        <a:p>
          <a:r>
            <a:rPr lang="uk-UA" sz="4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Текст</a:t>
          </a:r>
          <a:endParaRPr lang="ru-RU" sz="4400" b="1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D96B8C1-2D7D-45EC-BB43-4F138A251A58}" type="parTrans" cxnId="{723D7CB5-6708-4B88-9987-A0186EF3FDB0}">
      <dgm:prSet/>
      <dgm:spPr/>
      <dgm:t>
        <a:bodyPr/>
        <a:lstStyle/>
        <a:p>
          <a:endParaRPr lang="ru-RU"/>
        </a:p>
      </dgm:t>
    </dgm:pt>
    <dgm:pt modelId="{57756A84-8A35-4F1F-B2BA-FACE6E3F03C6}" type="sibTrans" cxnId="{723D7CB5-6708-4B88-9987-A0186EF3FDB0}">
      <dgm:prSet/>
      <dgm:spPr/>
      <dgm:t>
        <a:bodyPr/>
        <a:lstStyle/>
        <a:p>
          <a:endParaRPr lang="ru-RU"/>
        </a:p>
      </dgm:t>
    </dgm:pt>
    <dgm:pt modelId="{449265A1-F167-485D-AE31-26C6C197976A}" type="pres">
      <dgm:prSet presAssocID="{790F24B1-44D8-49BA-84EB-989F7617439B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33E5AE-76B3-4FA3-A57B-6D2ABC4481E1}" type="pres">
      <dgm:prSet presAssocID="{790F24B1-44D8-49BA-84EB-989F7617439B}" presName="comp1" presStyleCnt="0"/>
      <dgm:spPr/>
    </dgm:pt>
    <dgm:pt modelId="{F43C8074-C612-4167-B253-2EC84D7F74DE}" type="pres">
      <dgm:prSet presAssocID="{790F24B1-44D8-49BA-84EB-989F7617439B}" presName="circle1" presStyleLbl="node1" presStyleIdx="0" presStyleCnt="5" custScaleX="117172"/>
      <dgm:spPr/>
      <dgm:t>
        <a:bodyPr/>
        <a:lstStyle/>
        <a:p>
          <a:endParaRPr lang="ru-RU"/>
        </a:p>
      </dgm:t>
    </dgm:pt>
    <dgm:pt modelId="{EE466F49-DE8F-4BA8-A4F0-34C82E0159B5}" type="pres">
      <dgm:prSet presAssocID="{790F24B1-44D8-49BA-84EB-989F7617439B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DBB516-E8DA-4148-8931-F06A58B41F47}" type="pres">
      <dgm:prSet presAssocID="{790F24B1-44D8-49BA-84EB-989F7617439B}" presName="comp2" presStyleCnt="0"/>
      <dgm:spPr/>
    </dgm:pt>
    <dgm:pt modelId="{92E04B0F-6591-4004-8291-7C63F2B09440}" type="pres">
      <dgm:prSet presAssocID="{790F24B1-44D8-49BA-84EB-989F7617439B}" presName="circle2" presStyleLbl="node1" presStyleIdx="1" presStyleCnt="5" custScaleX="114061" custScaleY="99339"/>
      <dgm:spPr/>
      <dgm:t>
        <a:bodyPr/>
        <a:lstStyle/>
        <a:p>
          <a:endParaRPr lang="ru-RU"/>
        </a:p>
      </dgm:t>
    </dgm:pt>
    <dgm:pt modelId="{487C2362-0B2D-4169-8E04-BDC886D46911}" type="pres">
      <dgm:prSet presAssocID="{790F24B1-44D8-49BA-84EB-989F7617439B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361154-462E-4B7C-903D-46C2076EA17D}" type="pres">
      <dgm:prSet presAssocID="{790F24B1-44D8-49BA-84EB-989F7617439B}" presName="comp3" presStyleCnt="0"/>
      <dgm:spPr/>
    </dgm:pt>
    <dgm:pt modelId="{5E1E997B-1236-4437-8450-557CC94606D9}" type="pres">
      <dgm:prSet presAssocID="{790F24B1-44D8-49BA-84EB-989F7617439B}" presName="circle3" presStyleLbl="node1" presStyleIdx="2" presStyleCnt="5" custScaleX="114061" custScaleY="99339"/>
      <dgm:spPr/>
      <dgm:t>
        <a:bodyPr/>
        <a:lstStyle/>
        <a:p>
          <a:endParaRPr lang="ru-RU"/>
        </a:p>
      </dgm:t>
    </dgm:pt>
    <dgm:pt modelId="{0CE07FCD-D718-4691-8E75-D5FF3F101385}" type="pres">
      <dgm:prSet presAssocID="{790F24B1-44D8-49BA-84EB-989F7617439B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BC58A4-0F5A-4E4B-92C0-F8746EF0E7F1}" type="pres">
      <dgm:prSet presAssocID="{790F24B1-44D8-49BA-84EB-989F7617439B}" presName="comp4" presStyleCnt="0"/>
      <dgm:spPr/>
    </dgm:pt>
    <dgm:pt modelId="{4E4923D0-B017-4B5C-A5EB-42C9F943059A}" type="pres">
      <dgm:prSet presAssocID="{790F24B1-44D8-49BA-84EB-989F7617439B}" presName="circle4" presStyleLbl="node1" presStyleIdx="3" presStyleCnt="5" custScaleX="114061" custScaleY="99339"/>
      <dgm:spPr/>
      <dgm:t>
        <a:bodyPr/>
        <a:lstStyle/>
        <a:p>
          <a:endParaRPr lang="ru-RU"/>
        </a:p>
      </dgm:t>
    </dgm:pt>
    <dgm:pt modelId="{4C5B9196-8249-46AD-BC64-972FD93AF3A2}" type="pres">
      <dgm:prSet presAssocID="{790F24B1-44D8-49BA-84EB-989F7617439B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D80AA4-F299-4B71-9388-ACF19859F5EB}" type="pres">
      <dgm:prSet presAssocID="{790F24B1-44D8-49BA-84EB-989F7617439B}" presName="comp5" presStyleCnt="0"/>
      <dgm:spPr/>
    </dgm:pt>
    <dgm:pt modelId="{EFE07967-4A88-440C-B6B5-47903F54517E}" type="pres">
      <dgm:prSet presAssocID="{790F24B1-44D8-49BA-84EB-989F7617439B}" presName="circle5" presStyleLbl="node1" presStyleIdx="4" presStyleCnt="5"/>
      <dgm:spPr/>
      <dgm:t>
        <a:bodyPr/>
        <a:lstStyle/>
        <a:p>
          <a:endParaRPr lang="ru-RU"/>
        </a:p>
      </dgm:t>
    </dgm:pt>
    <dgm:pt modelId="{22B3DBA9-F63B-49DF-8A76-BFFAD2ECFB34}" type="pres">
      <dgm:prSet presAssocID="{790F24B1-44D8-49BA-84EB-989F7617439B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916AC3-ADC2-4918-ACF5-8EAE270D0E70}" type="presOf" srcId="{21A801CC-BB23-416E-AD84-3EABFFA06579}" destId="{0CE07FCD-D718-4691-8E75-D5FF3F101385}" srcOrd="1" destOrd="0" presId="urn:microsoft.com/office/officeart/2005/8/layout/venn2"/>
    <dgm:cxn modelId="{298622CF-13C1-4CCC-BDDE-9A2AB723481B}" type="presOf" srcId="{90E81F3F-C846-4A26-A501-296C6F036271}" destId="{EE466F49-DE8F-4BA8-A4F0-34C82E0159B5}" srcOrd="1" destOrd="0" presId="urn:microsoft.com/office/officeart/2005/8/layout/venn2"/>
    <dgm:cxn modelId="{A084A437-36C0-4D44-A5F3-68B56AB674B5}" type="presOf" srcId="{790F24B1-44D8-49BA-84EB-989F7617439B}" destId="{449265A1-F167-485D-AE31-26C6C197976A}" srcOrd="0" destOrd="0" presId="urn:microsoft.com/office/officeart/2005/8/layout/venn2"/>
    <dgm:cxn modelId="{D1C72185-6407-4579-9C63-ED6C1495D4F5}" srcId="{790F24B1-44D8-49BA-84EB-989F7617439B}" destId="{41CFC1CA-D818-441C-B8AA-CA5271F6C024}" srcOrd="4" destOrd="0" parTransId="{010BCD8F-D7BE-4CFD-B4CD-B969E3831953}" sibTransId="{77403C07-57D9-4353-83EE-1113AB7A8DDF}"/>
    <dgm:cxn modelId="{B09A296D-6920-4902-8948-4A7457EBE3C1}" type="presOf" srcId="{F2011E51-C570-4030-9E5B-20DEB298C4AD}" destId="{487C2362-0B2D-4169-8E04-BDC886D46911}" srcOrd="1" destOrd="0" presId="urn:microsoft.com/office/officeart/2005/8/layout/venn2"/>
    <dgm:cxn modelId="{C25C40A4-2339-44C4-A8C4-1EDCAA42F27B}" srcId="{790F24B1-44D8-49BA-84EB-989F7617439B}" destId="{21A801CC-BB23-416E-AD84-3EABFFA06579}" srcOrd="2" destOrd="0" parTransId="{169076BC-07D7-44F2-B102-633E993479B7}" sibTransId="{C16749CB-5F9A-4CFF-A131-CABD6162E878}"/>
    <dgm:cxn modelId="{4B4B6A62-750B-4EE7-808B-C439E5E47F3E}" type="presOf" srcId="{41CFC1CA-D818-441C-B8AA-CA5271F6C024}" destId="{EFE07967-4A88-440C-B6B5-47903F54517E}" srcOrd="0" destOrd="0" presId="urn:microsoft.com/office/officeart/2005/8/layout/venn2"/>
    <dgm:cxn modelId="{4AFA0158-5F6D-44B4-8A0A-D0E9E7E5DA66}" type="presOf" srcId="{90E81F3F-C846-4A26-A501-296C6F036271}" destId="{F43C8074-C612-4167-B253-2EC84D7F74DE}" srcOrd="0" destOrd="0" presId="urn:microsoft.com/office/officeart/2005/8/layout/venn2"/>
    <dgm:cxn modelId="{122A1D37-9102-4690-B004-5A98DA06C467}" type="presOf" srcId="{F2011E51-C570-4030-9E5B-20DEB298C4AD}" destId="{92E04B0F-6591-4004-8291-7C63F2B09440}" srcOrd="0" destOrd="0" presId="urn:microsoft.com/office/officeart/2005/8/layout/venn2"/>
    <dgm:cxn modelId="{547DA5B4-A039-42C3-9B94-6A2709F61319}" srcId="{790F24B1-44D8-49BA-84EB-989F7617439B}" destId="{F2011E51-C570-4030-9E5B-20DEB298C4AD}" srcOrd="1" destOrd="0" parTransId="{293D516A-651E-4E99-A062-C41BB987097E}" sibTransId="{C8B1A067-5E82-4364-B1FB-39075DFB3774}"/>
    <dgm:cxn modelId="{662D6381-8602-436D-95CF-4C7F9781BE74}" type="presOf" srcId="{41CFC1CA-D818-441C-B8AA-CA5271F6C024}" destId="{22B3DBA9-F63B-49DF-8A76-BFFAD2ECFB34}" srcOrd="1" destOrd="0" presId="urn:microsoft.com/office/officeart/2005/8/layout/venn2"/>
    <dgm:cxn modelId="{0823679E-EE11-4B44-AE21-1587D410628A}" srcId="{790F24B1-44D8-49BA-84EB-989F7617439B}" destId="{9970E07D-10CF-46D6-9BD2-BF1216597584}" srcOrd="3" destOrd="0" parTransId="{87FA54BA-BEBB-4C93-B0A7-0CDEDB46AAFD}" sibTransId="{E4943266-8FF4-41D7-92E4-81950E6CE4C0}"/>
    <dgm:cxn modelId="{F76E4113-8767-4825-ACE9-5DE76001E056}" type="presOf" srcId="{9970E07D-10CF-46D6-9BD2-BF1216597584}" destId="{4E4923D0-B017-4B5C-A5EB-42C9F943059A}" srcOrd="0" destOrd="0" presId="urn:microsoft.com/office/officeart/2005/8/layout/venn2"/>
    <dgm:cxn modelId="{78E0EA8B-6672-4DA9-9748-2173863B0E2C}" type="presOf" srcId="{21A801CC-BB23-416E-AD84-3EABFFA06579}" destId="{5E1E997B-1236-4437-8450-557CC94606D9}" srcOrd="0" destOrd="0" presId="urn:microsoft.com/office/officeart/2005/8/layout/venn2"/>
    <dgm:cxn modelId="{723D7CB5-6708-4B88-9987-A0186EF3FDB0}" srcId="{790F24B1-44D8-49BA-84EB-989F7617439B}" destId="{90E81F3F-C846-4A26-A501-296C6F036271}" srcOrd="0" destOrd="0" parTransId="{BD96B8C1-2D7D-45EC-BB43-4F138A251A58}" sibTransId="{57756A84-8A35-4F1F-B2BA-FACE6E3F03C6}"/>
    <dgm:cxn modelId="{ECFDA3FE-B170-46E6-8741-DC7DD2FE2A75}" type="presOf" srcId="{9970E07D-10CF-46D6-9BD2-BF1216597584}" destId="{4C5B9196-8249-46AD-BC64-972FD93AF3A2}" srcOrd="1" destOrd="0" presId="urn:microsoft.com/office/officeart/2005/8/layout/venn2"/>
    <dgm:cxn modelId="{0153B77A-862D-44C4-BFD6-ADE3D21D3D7F}" type="presParOf" srcId="{449265A1-F167-485D-AE31-26C6C197976A}" destId="{D033E5AE-76B3-4FA3-A57B-6D2ABC4481E1}" srcOrd="0" destOrd="0" presId="urn:microsoft.com/office/officeart/2005/8/layout/venn2"/>
    <dgm:cxn modelId="{61303D8E-CC64-401A-ADC1-5548A2CD03E9}" type="presParOf" srcId="{D033E5AE-76B3-4FA3-A57B-6D2ABC4481E1}" destId="{F43C8074-C612-4167-B253-2EC84D7F74DE}" srcOrd="0" destOrd="0" presId="urn:microsoft.com/office/officeart/2005/8/layout/venn2"/>
    <dgm:cxn modelId="{CD8D743A-9979-4244-A4A3-146424355AB4}" type="presParOf" srcId="{D033E5AE-76B3-4FA3-A57B-6D2ABC4481E1}" destId="{EE466F49-DE8F-4BA8-A4F0-34C82E0159B5}" srcOrd="1" destOrd="0" presId="urn:microsoft.com/office/officeart/2005/8/layout/venn2"/>
    <dgm:cxn modelId="{E3EE5F70-86AE-45B6-B9E4-47DA3BB5578C}" type="presParOf" srcId="{449265A1-F167-485D-AE31-26C6C197976A}" destId="{6EDBB516-E8DA-4148-8931-F06A58B41F47}" srcOrd="1" destOrd="0" presId="urn:microsoft.com/office/officeart/2005/8/layout/venn2"/>
    <dgm:cxn modelId="{38989717-F6C9-4217-8BCC-8F70D4D7DB68}" type="presParOf" srcId="{6EDBB516-E8DA-4148-8931-F06A58B41F47}" destId="{92E04B0F-6591-4004-8291-7C63F2B09440}" srcOrd="0" destOrd="0" presId="urn:microsoft.com/office/officeart/2005/8/layout/venn2"/>
    <dgm:cxn modelId="{5322202A-8AE4-4E8C-9745-60DD8BAE593A}" type="presParOf" srcId="{6EDBB516-E8DA-4148-8931-F06A58B41F47}" destId="{487C2362-0B2D-4169-8E04-BDC886D46911}" srcOrd="1" destOrd="0" presId="urn:microsoft.com/office/officeart/2005/8/layout/venn2"/>
    <dgm:cxn modelId="{441BD2D3-D550-45E4-91CF-D026B99705DE}" type="presParOf" srcId="{449265A1-F167-485D-AE31-26C6C197976A}" destId="{40361154-462E-4B7C-903D-46C2076EA17D}" srcOrd="2" destOrd="0" presId="urn:microsoft.com/office/officeart/2005/8/layout/venn2"/>
    <dgm:cxn modelId="{4519AE26-D1C8-44DD-8D48-BB571D98313B}" type="presParOf" srcId="{40361154-462E-4B7C-903D-46C2076EA17D}" destId="{5E1E997B-1236-4437-8450-557CC94606D9}" srcOrd="0" destOrd="0" presId="urn:microsoft.com/office/officeart/2005/8/layout/venn2"/>
    <dgm:cxn modelId="{AE8A2F16-06D6-40A6-9A3B-ABBA8E0BF36E}" type="presParOf" srcId="{40361154-462E-4B7C-903D-46C2076EA17D}" destId="{0CE07FCD-D718-4691-8E75-D5FF3F101385}" srcOrd="1" destOrd="0" presId="urn:microsoft.com/office/officeart/2005/8/layout/venn2"/>
    <dgm:cxn modelId="{71C3C2AE-9B03-47D2-8510-906CBD3547B5}" type="presParOf" srcId="{449265A1-F167-485D-AE31-26C6C197976A}" destId="{8DBC58A4-0F5A-4E4B-92C0-F8746EF0E7F1}" srcOrd="3" destOrd="0" presId="urn:microsoft.com/office/officeart/2005/8/layout/venn2"/>
    <dgm:cxn modelId="{86927645-FD98-4C26-882E-3A5F44220AC7}" type="presParOf" srcId="{8DBC58A4-0F5A-4E4B-92C0-F8746EF0E7F1}" destId="{4E4923D0-B017-4B5C-A5EB-42C9F943059A}" srcOrd="0" destOrd="0" presId="urn:microsoft.com/office/officeart/2005/8/layout/venn2"/>
    <dgm:cxn modelId="{C514CAD9-CAD3-4F96-8956-530E02F7A7AB}" type="presParOf" srcId="{8DBC58A4-0F5A-4E4B-92C0-F8746EF0E7F1}" destId="{4C5B9196-8249-46AD-BC64-972FD93AF3A2}" srcOrd="1" destOrd="0" presId="urn:microsoft.com/office/officeart/2005/8/layout/venn2"/>
    <dgm:cxn modelId="{C7387FA6-44EA-4B13-94A2-B710AA2CCCAA}" type="presParOf" srcId="{449265A1-F167-485D-AE31-26C6C197976A}" destId="{B0D80AA4-F299-4B71-9388-ACF19859F5EB}" srcOrd="4" destOrd="0" presId="urn:microsoft.com/office/officeart/2005/8/layout/venn2"/>
    <dgm:cxn modelId="{D42F08F3-FE8F-4450-87B4-E598BC6DF704}" type="presParOf" srcId="{B0D80AA4-F299-4B71-9388-ACF19859F5EB}" destId="{EFE07967-4A88-440C-B6B5-47903F54517E}" srcOrd="0" destOrd="0" presId="urn:microsoft.com/office/officeart/2005/8/layout/venn2"/>
    <dgm:cxn modelId="{20235358-D679-4815-A81F-C076538C300E}" type="presParOf" srcId="{B0D80AA4-F299-4B71-9388-ACF19859F5EB}" destId="{22B3DBA9-F63B-49DF-8A76-BFFAD2ECFB3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D15559-7866-4F73-8005-F655D1C79CC8}" type="doc">
      <dgm:prSet loTypeId="urn:microsoft.com/office/officeart/2005/8/layout/radial5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22AEF5C-462A-41FE-9F73-D66EA42D86A7}">
      <dgm:prSet phldrT="[Текст]"/>
      <dgm:spPr>
        <a:solidFill>
          <a:srgbClr val="0041B6"/>
        </a:solidFill>
      </dgm:spPr>
      <dgm:t>
        <a:bodyPr/>
        <a:lstStyle/>
        <a:p>
          <a:r>
            <a: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Можливості текстового процесора Microsoft </a:t>
          </a:r>
          <a:r>
            <a: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Word</a:t>
          </a:r>
          <a:endParaRPr lang="ru-RU" dirty="0"/>
        </a:p>
      </dgm:t>
    </dgm:pt>
    <dgm:pt modelId="{7684E76C-5D92-4853-A5E7-E72F058468D9}" type="parTrans" cxnId="{DED3838D-2E37-453E-A5E9-B16D32F6D884}">
      <dgm:prSet/>
      <dgm:spPr/>
      <dgm:t>
        <a:bodyPr/>
        <a:lstStyle/>
        <a:p>
          <a:endParaRPr lang="ru-RU"/>
        </a:p>
      </dgm:t>
    </dgm:pt>
    <dgm:pt modelId="{A4384C89-B1CA-4EBD-BD7B-0E2B5F48D97E}" type="sibTrans" cxnId="{DED3838D-2E37-453E-A5E9-B16D32F6D884}">
      <dgm:prSet/>
      <dgm:spPr/>
      <dgm:t>
        <a:bodyPr/>
        <a:lstStyle/>
        <a:p>
          <a:endParaRPr lang="ru-RU"/>
        </a:p>
      </dgm:t>
    </dgm:pt>
    <dgm:pt modelId="{9B5450AB-2A89-4375-998E-7F31B0F83D75}">
      <dgm:prSet phldrT="[Текст]" custT="1"/>
      <dgm:spPr/>
      <dgm:t>
        <a:bodyPr/>
        <a:lstStyle/>
        <a:p>
          <a:r>
            <a:rPr lang="uk-UA" sz="2000" b="1" dirty="0"/>
            <a:t>введення тексту</a:t>
          </a:r>
          <a:endParaRPr lang="ru-RU" sz="2000" b="1" dirty="0"/>
        </a:p>
      </dgm:t>
    </dgm:pt>
    <dgm:pt modelId="{5DCB6408-048A-411B-9230-E740B9CD5C1F}" type="parTrans" cxnId="{3999319D-EB8B-46ED-91A5-A3D368FDE937}">
      <dgm:prSet/>
      <dgm:spPr/>
      <dgm:t>
        <a:bodyPr/>
        <a:lstStyle/>
        <a:p>
          <a:endParaRPr lang="ru-RU"/>
        </a:p>
      </dgm:t>
    </dgm:pt>
    <dgm:pt modelId="{14F6F6C3-CD51-4C71-A390-01BF86B83827}" type="sibTrans" cxnId="{3999319D-EB8B-46ED-91A5-A3D368FDE937}">
      <dgm:prSet/>
      <dgm:spPr/>
      <dgm:t>
        <a:bodyPr/>
        <a:lstStyle/>
        <a:p>
          <a:endParaRPr lang="ru-RU"/>
        </a:p>
      </dgm:t>
    </dgm:pt>
    <dgm:pt modelId="{F0E9AA26-7D67-476B-B15B-57038358610A}">
      <dgm:prSet custT="1"/>
      <dgm:spPr/>
      <dgm:t>
        <a:bodyPr/>
        <a:lstStyle/>
        <a:p>
          <a:r>
            <a:rPr lang="uk-UA" sz="2000" b="1" dirty="0"/>
            <a:t>форматування</a:t>
          </a:r>
          <a:endParaRPr lang="ru-RU" sz="2000" b="1" dirty="0"/>
        </a:p>
      </dgm:t>
    </dgm:pt>
    <dgm:pt modelId="{EF3E1546-8AB7-44EA-83C9-6709DF6827BE}" type="parTrans" cxnId="{71F5DE8A-E408-4FAB-B1AF-44239A097C1D}">
      <dgm:prSet/>
      <dgm:spPr/>
      <dgm:t>
        <a:bodyPr/>
        <a:lstStyle/>
        <a:p>
          <a:endParaRPr lang="ru-RU"/>
        </a:p>
      </dgm:t>
    </dgm:pt>
    <dgm:pt modelId="{37F9AFA7-0905-4135-AA39-7B7D3FCDCAFA}" type="sibTrans" cxnId="{71F5DE8A-E408-4FAB-B1AF-44239A097C1D}">
      <dgm:prSet/>
      <dgm:spPr/>
      <dgm:t>
        <a:bodyPr/>
        <a:lstStyle/>
        <a:p>
          <a:endParaRPr lang="ru-RU"/>
        </a:p>
      </dgm:t>
    </dgm:pt>
    <dgm:pt modelId="{D1A7E8C6-6AB0-47BC-93B6-FC2FE0630CF1}">
      <dgm:prSet custT="1"/>
      <dgm:spPr>
        <a:solidFill>
          <a:srgbClr val="A58C51"/>
        </a:solidFill>
      </dgm:spPr>
      <dgm:t>
        <a:bodyPr/>
        <a:lstStyle/>
        <a:p>
          <a:r>
            <a:rPr lang="uk-UA" sz="2000" b="1" dirty="0"/>
            <a:t>попередній перегляд  та друк  документів</a:t>
          </a:r>
          <a:endParaRPr lang="ru-RU" sz="2000" b="1" dirty="0"/>
        </a:p>
      </dgm:t>
    </dgm:pt>
    <dgm:pt modelId="{D1AFB76D-0391-4EB1-A1C8-A9266009B66F}" type="parTrans" cxnId="{E8252ECF-BA44-413D-9EFE-86B24995AE5B}">
      <dgm:prSet/>
      <dgm:spPr/>
      <dgm:t>
        <a:bodyPr/>
        <a:lstStyle/>
        <a:p>
          <a:endParaRPr lang="ru-RU"/>
        </a:p>
      </dgm:t>
    </dgm:pt>
    <dgm:pt modelId="{ED059DFC-1CA9-49BF-99E1-1D1D7D46EE3D}" type="sibTrans" cxnId="{E8252ECF-BA44-413D-9EFE-86B24995AE5B}">
      <dgm:prSet/>
      <dgm:spPr/>
      <dgm:t>
        <a:bodyPr/>
        <a:lstStyle/>
        <a:p>
          <a:endParaRPr lang="ru-RU"/>
        </a:p>
      </dgm:t>
    </dgm:pt>
    <dgm:pt modelId="{4458AF95-D699-446C-99EB-592D71F6376D}">
      <dgm:prSet custT="1"/>
      <dgm:spPr/>
      <dgm:t>
        <a:bodyPr/>
        <a:lstStyle/>
        <a:p>
          <a:r>
            <a:rPr lang="uk-UA" sz="2000" b="1" dirty="0"/>
            <a:t>перевірка правопису</a:t>
          </a:r>
          <a:endParaRPr lang="ru-RU" sz="2000" b="1" dirty="0"/>
        </a:p>
      </dgm:t>
    </dgm:pt>
    <dgm:pt modelId="{4B2578B6-B6C2-4F14-B115-9A65E82DD1E1}" type="parTrans" cxnId="{BA78A24E-C20E-41F9-831F-C8E6EC5D9FAE}">
      <dgm:prSet/>
      <dgm:spPr/>
      <dgm:t>
        <a:bodyPr/>
        <a:lstStyle/>
        <a:p>
          <a:endParaRPr lang="ru-RU"/>
        </a:p>
      </dgm:t>
    </dgm:pt>
    <dgm:pt modelId="{96AE3864-D2DD-4334-AD46-E6405D2D9358}" type="sibTrans" cxnId="{BA78A24E-C20E-41F9-831F-C8E6EC5D9FAE}">
      <dgm:prSet/>
      <dgm:spPr/>
      <dgm:t>
        <a:bodyPr/>
        <a:lstStyle/>
        <a:p>
          <a:endParaRPr lang="ru-RU"/>
        </a:p>
      </dgm:t>
    </dgm:pt>
    <dgm:pt modelId="{0BB8C3A3-41BB-42E0-A63B-59D156B7B3CE}">
      <dgm:prSet custT="1"/>
      <dgm:spPr/>
      <dgm:t>
        <a:bodyPr/>
        <a:lstStyle/>
        <a:p>
          <a:r>
            <a:rPr lang="uk-UA" sz="2000" b="1" dirty="0"/>
            <a:t>використання графічних зображень</a:t>
          </a:r>
          <a:endParaRPr lang="ru-RU" sz="2000" b="1" dirty="0"/>
        </a:p>
      </dgm:t>
    </dgm:pt>
    <dgm:pt modelId="{7DD9C936-59ED-4229-B5B5-9C7591D56DB7}" type="parTrans" cxnId="{6D6EEF90-2445-4552-997B-BBE2F2584679}">
      <dgm:prSet/>
      <dgm:spPr/>
      <dgm:t>
        <a:bodyPr/>
        <a:lstStyle/>
        <a:p>
          <a:endParaRPr lang="ru-RU"/>
        </a:p>
      </dgm:t>
    </dgm:pt>
    <dgm:pt modelId="{0B8A8162-73DC-4E88-A602-D083060B33DB}" type="sibTrans" cxnId="{6D6EEF90-2445-4552-997B-BBE2F2584679}">
      <dgm:prSet/>
      <dgm:spPr/>
      <dgm:t>
        <a:bodyPr/>
        <a:lstStyle/>
        <a:p>
          <a:endParaRPr lang="ru-RU"/>
        </a:p>
      </dgm:t>
    </dgm:pt>
    <dgm:pt modelId="{94D599A6-AB80-403B-881C-2D7EF8B86870}">
      <dgm:prSet custT="1"/>
      <dgm:spPr/>
      <dgm:t>
        <a:bodyPr/>
        <a:lstStyle/>
        <a:p>
          <a:r>
            <a:rPr lang="uk-UA" sz="2000" b="1" dirty="0"/>
            <a:t>використання таблиць</a:t>
          </a:r>
          <a:endParaRPr lang="ru-RU" sz="2000" b="1" dirty="0"/>
        </a:p>
      </dgm:t>
    </dgm:pt>
    <dgm:pt modelId="{E7567805-6129-4CC4-9F78-1778C2A81728}" type="parTrans" cxnId="{9ECB0FEF-A7C4-4E12-B582-528CB842C82F}">
      <dgm:prSet/>
      <dgm:spPr/>
      <dgm:t>
        <a:bodyPr/>
        <a:lstStyle/>
        <a:p>
          <a:endParaRPr lang="ru-RU"/>
        </a:p>
      </dgm:t>
    </dgm:pt>
    <dgm:pt modelId="{09C93E30-6B52-4823-9C9B-6B9E69CC4DC8}" type="sibTrans" cxnId="{9ECB0FEF-A7C4-4E12-B582-528CB842C82F}">
      <dgm:prSet/>
      <dgm:spPr/>
      <dgm:t>
        <a:bodyPr/>
        <a:lstStyle/>
        <a:p>
          <a:endParaRPr lang="ru-RU"/>
        </a:p>
      </dgm:t>
    </dgm:pt>
    <dgm:pt modelId="{0290CED2-F72B-4B52-8DB6-88F6E3993404}">
      <dgm:prSet custT="1"/>
      <dgm:spPr>
        <a:solidFill>
          <a:srgbClr val="92D050"/>
        </a:solidFill>
      </dgm:spPr>
      <dgm:t>
        <a:bodyPr/>
        <a:lstStyle/>
        <a:p>
          <a:r>
            <a:rPr lang="uk-UA" sz="2000" b="1" dirty="0"/>
            <a:t>використання макросів</a:t>
          </a:r>
          <a:endParaRPr lang="ru-RU" sz="2000" b="1" dirty="0"/>
        </a:p>
      </dgm:t>
    </dgm:pt>
    <dgm:pt modelId="{03586806-6BB9-40CA-A14A-DDF9885E2BC8}" type="parTrans" cxnId="{41945B7B-7199-45C6-BDA4-943903DC0BC4}">
      <dgm:prSet/>
      <dgm:spPr/>
      <dgm:t>
        <a:bodyPr/>
        <a:lstStyle/>
        <a:p>
          <a:endParaRPr lang="ru-RU"/>
        </a:p>
      </dgm:t>
    </dgm:pt>
    <dgm:pt modelId="{D1AB0631-3FDE-48B8-B113-44808FA4B1CF}" type="sibTrans" cxnId="{41945B7B-7199-45C6-BDA4-943903DC0BC4}">
      <dgm:prSet/>
      <dgm:spPr/>
      <dgm:t>
        <a:bodyPr/>
        <a:lstStyle/>
        <a:p>
          <a:endParaRPr lang="ru-RU"/>
        </a:p>
      </dgm:t>
    </dgm:pt>
    <dgm:pt modelId="{1D4FCEF7-0F12-48EC-9A82-2BC33C5534F1}">
      <dgm:prSet custT="1"/>
      <dgm:spPr/>
      <dgm:t>
        <a:bodyPr/>
        <a:lstStyle/>
        <a:p>
          <a:r>
            <a:rPr lang="uk-UA" sz="2000" b="1" dirty="0"/>
            <a:t>опрацювання декількох документів одночасно</a:t>
          </a:r>
          <a:endParaRPr lang="ru-RU" sz="2000" b="1" dirty="0"/>
        </a:p>
      </dgm:t>
    </dgm:pt>
    <dgm:pt modelId="{32F54FD7-9366-4FBB-9E7E-3137282AC1E8}" type="parTrans" cxnId="{FE165B8E-8F51-4DC8-9F2D-07A71FDAF9C5}">
      <dgm:prSet/>
      <dgm:spPr/>
      <dgm:t>
        <a:bodyPr/>
        <a:lstStyle/>
        <a:p>
          <a:endParaRPr lang="ru-RU"/>
        </a:p>
      </dgm:t>
    </dgm:pt>
    <dgm:pt modelId="{335FF6A2-8CC9-4249-B04C-775E3A949843}" type="sibTrans" cxnId="{FE165B8E-8F51-4DC8-9F2D-07A71FDAF9C5}">
      <dgm:prSet/>
      <dgm:spPr/>
      <dgm:t>
        <a:bodyPr/>
        <a:lstStyle/>
        <a:p>
          <a:endParaRPr lang="ru-RU"/>
        </a:p>
      </dgm:t>
    </dgm:pt>
    <dgm:pt modelId="{C798B92D-D524-43BA-A138-93D5205BC8DC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FF0000"/>
        </a:solidFill>
      </dgm:spPr>
      <dgm:t>
        <a:bodyPr/>
        <a:lstStyle/>
        <a:p>
          <a:r>
            <a:rPr lang="uk-UA" sz="2000" b="1" dirty="0">
              <a:solidFill>
                <a:schemeClr val="bg1"/>
              </a:solidFill>
            </a:rPr>
            <a:t>редагування</a:t>
          </a:r>
          <a:endParaRPr lang="ru-RU" sz="2000" b="1" dirty="0">
            <a:solidFill>
              <a:schemeClr val="bg1"/>
            </a:solidFill>
          </a:endParaRPr>
        </a:p>
      </dgm:t>
    </dgm:pt>
    <dgm:pt modelId="{746A464F-0B0A-4ADE-A939-E1187B34538C}" type="parTrans" cxnId="{6C14C34F-A45A-459F-978B-111F60C702CD}">
      <dgm:prSet/>
      <dgm:spPr/>
      <dgm:t>
        <a:bodyPr/>
        <a:lstStyle/>
        <a:p>
          <a:endParaRPr lang="ru-RU"/>
        </a:p>
      </dgm:t>
    </dgm:pt>
    <dgm:pt modelId="{52D9AE26-A2A9-4B90-8A6A-9712C32E7089}" type="sibTrans" cxnId="{6C14C34F-A45A-459F-978B-111F60C702CD}">
      <dgm:prSet/>
      <dgm:spPr/>
      <dgm:t>
        <a:bodyPr/>
        <a:lstStyle/>
        <a:p>
          <a:endParaRPr lang="ru-RU"/>
        </a:p>
      </dgm:t>
    </dgm:pt>
    <dgm:pt modelId="{2C55812B-E509-4E14-B799-6A6AB7E77788}" type="pres">
      <dgm:prSet presAssocID="{14D15559-7866-4F73-8005-F655D1C79CC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779398-FC35-4438-BA0C-554A83F4C4DA}" type="pres">
      <dgm:prSet presAssocID="{622AEF5C-462A-41FE-9F73-D66EA42D86A7}" presName="centerShape" presStyleLbl="node0" presStyleIdx="0" presStyleCnt="1" custScaleX="217845" custScaleY="166975" custLinFactNeighborX="921" custLinFactNeighborY="-1228"/>
      <dgm:spPr/>
      <dgm:t>
        <a:bodyPr/>
        <a:lstStyle/>
        <a:p>
          <a:endParaRPr lang="ru-RU"/>
        </a:p>
      </dgm:t>
    </dgm:pt>
    <dgm:pt modelId="{A0C30723-EAFE-48C2-94FD-D1CF81C1CC52}" type="pres">
      <dgm:prSet presAssocID="{5DCB6408-048A-411B-9230-E740B9CD5C1F}" presName="parTrans" presStyleLbl="sibTrans2D1" presStyleIdx="0" presStyleCnt="9" custScaleX="146074" custScaleY="98229" custLinFactNeighborX="-9138" custLinFactNeighborY="-7486"/>
      <dgm:spPr/>
      <dgm:t>
        <a:bodyPr/>
        <a:lstStyle/>
        <a:p>
          <a:endParaRPr lang="ru-RU"/>
        </a:p>
      </dgm:t>
    </dgm:pt>
    <dgm:pt modelId="{E9ECA9D9-0E89-4AA3-BE78-2C599EE65B35}" type="pres">
      <dgm:prSet presAssocID="{5DCB6408-048A-411B-9230-E740B9CD5C1F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C4F7517E-C7DB-4201-8ACF-DA05EDD5AA17}" type="pres">
      <dgm:prSet presAssocID="{9B5450AB-2A89-4375-998E-7F31B0F83D75}" presName="node" presStyleLbl="node1" presStyleIdx="0" presStyleCnt="9" custScaleX="198656" custScaleY="74989" custRadScaleRad="99443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516CCB-C0D9-48E1-9101-F7520EBDC429}" type="pres">
      <dgm:prSet presAssocID="{746A464F-0B0A-4ADE-A939-E1187B34538C}" presName="parTrans" presStyleLbl="sibTrans2D1" presStyleIdx="1" presStyleCnt="9" custLinFactNeighborX="-79920" custLinFactNeighborY="-42419"/>
      <dgm:spPr/>
      <dgm:t>
        <a:bodyPr/>
        <a:lstStyle/>
        <a:p>
          <a:endParaRPr lang="ru-RU"/>
        </a:p>
      </dgm:t>
    </dgm:pt>
    <dgm:pt modelId="{DD8BFA2C-C597-495F-9ABF-0031B8712BB2}" type="pres">
      <dgm:prSet presAssocID="{746A464F-0B0A-4ADE-A939-E1187B34538C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2FD9A144-626E-4FD9-B451-3C81A4D0689F}" type="pres">
      <dgm:prSet presAssocID="{C798B92D-D524-43BA-A138-93D5205BC8DC}" presName="node" presStyleLbl="node1" presStyleIdx="1" presStyleCnt="9" custScaleX="221543" custScaleY="73505" custRadScaleRad="145639" custRadScaleInc="78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EEA80B-1257-46A9-9233-07BED8614F2B}" type="pres">
      <dgm:prSet presAssocID="{EF3E1546-8AB7-44EA-83C9-6709DF6827BE}" presName="parTrans" presStyleLbl="sibTrans2D1" presStyleIdx="2" presStyleCnt="9" custLinFactNeighborX="-56547" custLinFactNeighborY="-39924"/>
      <dgm:spPr/>
      <dgm:t>
        <a:bodyPr/>
        <a:lstStyle/>
        <a:p>
          <a:endParaRPr lang="ru-RU"/>
        </a:p>
      </dgm:t>
    </dgm:pt>
    <dgm:pt modelId="{F91D3B1C-F758-4638-9B78-A1AB09BC0E1E}" type="pres">
      <dgm:prSet presAssocID="{EF3E1546-8AB7-44EA-83C9-6709DF6827BE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E6B83F04-0851-4E9F-A3AF-082D42F6B59A}" type="pres">
      <dgm:prSet presAssocID="{F0E9AA26-7D67-476B-B15B-57038358610A}" presName="node" presStyleLbl="node1" presStyleIdx="2" presStyleCnt="9" custScaleX="221631" custScaleY="67264" custRadScaleRad="142678" custRadScaleInc="-2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B318E-344D-4203-B6AC-E6353A0EEB43}" type="pres">
      <dgm:prSet presAssocID="{32F54FD7-9366-4FBB-9E7E-3137282AC1E8}" presName="parTrans" presStyleLbl="sibTrans2D1" presStyleIdx="3" presStyleCnt="9"/>
      <dgm:spPr/>
      <dgm:t>
        <a:bodyPr/>
        <a:lstStyle/>
        <a:p>
          <a:endParaRPr lang="ru-RU"/>
        </a:p>
      </dgm:t>
    </dgm:pt>
    <dgm:pt modelId="{7B7D608A-2793-4FB9-8A25-66FF5CA54583}" type="pres">
      <dgm:prSet presAssocID="{32F54FD7-9366-4FBB-9E7E-3137282AC1E8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8B7875E0-8E54-4F33-BF53-57E65EA8CE12}" type="pres">
      <dgm:prSet presAssocID="{1D4FCEF7-0F12-48EC-9A82-2BC33C5534F1}" presName="node" presStyleLbl="node1" presStyleIdx="3" presStyleCnt="9" custScaleX="230858" custScaleY="133797" custRadScaleRad="146478" custRadScaleInc="-2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56B34-5C74-40CB-9512-4E106169F824}" type="pres">
      <dgm:prSet presAssocID="{D1AFB76D-0391-4EB1-A1C8-A9266009B66F}" presName="parTrans" presStyleLbl="sibTrans2D1" presStyleIdx="4" presStyleCnt="9" custLinFactNeighborX="11507" custLinFactNeighborY="4990"/>
      <dgm:spPr/>
      <dgm:t>
        <a:bodyPr/>
        <a:lstStyle/>
        <a:p>
          <a:endParaRPr lang="ru-RU"/>
        </a:p>
      </dgm:t>
    </dgm:pt>
    <dgm:pt modelId="{6DBB1949-3314-4174-AE3A-19B59B03E30A}" type="pres">
      <dgm:prSet presAssocID="{D1AFB76D-0391-4EB1-A1C8-A9266009B66F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F7D99298-5535-458A-8A28-4B5CE6C78D03}" type="pres">
      <dgm:prSet presAssocID="{D1A7E8C6-6AB0-47BC-93B6-FC2FE0630CF1}" presName="node" presStyleLbl="node1" presStyleIdx="4" presStyleCnt="9" custScaleX="248775" custScaleY="106951" custRadScaleRad="88723" custRadScaleInc="104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BB80A1-B8DA-44EA-AA9B-F856068D9F19}" type="pres">
      <dgm:prSet presAssocID="{4B2578B6-B6C2-4F14-B115-9A65E82DD1E1}" presName="parTrans" presStyleLbl="sibTrans2D1" presStyleIdx="5" presStyleCnt="9"/>
      <dgm:spPr/>
      <dgm:t>
        <a:bodyPr/>
        <a:lstStyle/>
        <a:p>
          <a:endParaRPr lang="ru-RU"/>
        </a:p>
      </dgm:t>
    </dgm:pt>
    <dgm:pt modelId="{17149F2C-CBEB-4303-84EE-7EA9C1268F88}" type="pres">
      <dgm:prSet presAssocID="{4B2578B6-B6C2-4F14-B115-9A65E82DD1E1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22919179-D250-4364-9326-17A4F0224AE8}" type="pres">
      <dgm:prSet presAssocID="{4458AF95-D699-446C-99EB-592D71F6376D}" presName="node" presStyleLbl="node1" presStyleIdx="5" presStyleCnt="9" custScaleX="184184" custScaleY="81320" custRadScaleRad="136166" custRadScaleInc="-525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0E48CD-D5CC-4FAF-9F58-6ABA69F238BF}" type="pres">
      <dgm:prSet presAssocID="{7DD9C936-59ED-4229-B5B5-9C7591D56DB7}" presName="parTrans" presStyleLbl="sibTrans2D1" presStyleIdx="6" presStyleCnt="9"/>
      <dgm:spPr/>
      <dgm:t>
        <a:bodyPr/>
        <a:lstStyle/>
        <a:p>
          <a:endParaRPr lang="ru-RU"/>
        </a:p>
      </dgm:t>
    </dgm:pt>
    <dgm:pt modelId="{BE7CF41F-71B9-4FD1-A6BB-69D0D54E0E83}" type="pres">
      <dgm:prSet presAssocID="{7DD9C936-59ED-4229-B5B5-9C7591D56DB7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E3ED552B-1247-4AF4-9EDF-5A6E89630ED4}" type="pres">
      <dgm:prSet presAssocID="{0BB8C3A3-41BB-42E0-A63B-59D156B7B3CE}" presName="node" presStyleLbl="node1" presStyleIdx="6" presStyleCnt="9" custScaleX="216127" custScaleY="92154" custRadScaleRad="138247" custRadScaleInc="43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B0ADA-9EA8-47D6-B0AF-40636CA678CB}" type="pres">
      <dgm:prSet presAssocID="{E7567805-6129-4CC4-9F78-1778C2A81728}" presName="parTrans" presStyleLbl="sibTrans2D1" presStyleIdx="7" presStyleCnt="9"/>
      <dgm:spPr/>
      <dgm:t>
        <a:bodyPr/>
        <a:lstStyle/>
        <a:p>
          <a:endParaRPr lang="ru-RU"/>
        </a:p>
      </dgm:t>
    </dgm:pt>
    <dgm:pt modelId="{17CA2B06-16B2-4774-9AC4-A1192096CB6B}" type="pres">
      <dgm:prSet presAssocID="{E7567805-6129-4CC4-9F78-1778C2A81728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D31FBDE5-DE25-4F50-A1B5-15C3C98A4C40}" type="pres">
      <dgm:prSet presAssocID="{94D599A6-AB80-403B-881C-2D7EF8B86870}" presName="node" presStyleLbl="node1" presStyleIdx="7" presStyleCnt="9" custScaleX="192235" custScaleY="75253" custRadScaleRad="142309" custRadScaleInc="-18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C9D9C5-E589-4D19-A5F5-418119E21E78}" type="pres">
      <dgm:prSet presAssocID="{03586806-6BB9-40CA-A14A-DDF9885E2BC8}" presName="parTrans" presStyleLbl="sibTrans2D1" presStyleIdx="8" presStyleCnt="9"/>
      <dgm:spPr/>
      <dgm:t>
        <a:bodyPr/>
        <a:lstStyle/>
        <a:p>
          <a:endParaRPr lang="ru-RU"/>
        </a:p>
      </dgm:t>
    </dgm:pt>
    <dgm:pt modelId="{BEFFCC0F-2129-4A79-B5B6-B5ED7B0A2EF0}" type="pres">
      <dgm:prSet presAssocID="{03586806-6BB9-40CA-A14A-DDF9885E2BC8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5A7E8D23-CA9E-483E-8A94-030A3072E9F0}" type="pres">
      <dgm:prSet presAssocID="{0290CED2-F72B-4B52-8DB6-88F6E3993404}" presName="node" presStyleLbl="node1" presStyleIdx="8" presStyleCnt="9" custScaleX="215218" custScaleY="82006" custRadScaleRad="134600" custRadScaleInc="-68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8DE855-EF82-41C6-9401-46526D670C9E}" type="presOf" srcId="{4B2578B6-B6C2-4F14-B115-9A65E82DD1E1}" destId="{26BB80A1-B8DA-44EA-AA9B-F856068D9F19}" srcOrd="0" destOrd="0" presId="urn:microsoft.com/office/officeart/2005/8/layout/radial5"/>
    <dgm:cxn modelId="{71F5DE8A-E408-4FAB-B1AF-44239A097C1D}" srcId="{622AEF5C-462A-41FE-9F73-D66EA42D86A7}" destId="{F0E9AA26-7D67-476B-B15B-57038358610A}" srcOrd="2" destOrd="0" parTransId="{EF3E1546-8AB7-44EA-83C9-6709DF6827BE}" sibTransId="{37F9AFA7-0905-4135-AA39-7B7D3FCDCAFA}"/>
    <dgm:cxn modelId="{456BA74A-9446-46FD-8E4B-0A92FA03EA51}" type="presOf" srcId="{9B5450AB-2A89-4375-998E-7F31B0F83D75}" destId="{C4F7517E-C7DB-4201-8ACF-DA05EDD5AA17}" srcOrd="0" destOrd="0" presId="urn:microsoft.com/office/officeart/2005/8/layout/radial5"/>
    <dgm:cxn modelId="{9ECB0FEF-A7C4-4E12-B582-528CB842C82F}" srcId="{622AEF5C-462A-41FE-9F73-D66EA42D86A7}" destId="{94D599A6-AB80-403B-881C-2D7EF8B86870}" srcOrd="7" destOrd="0" parTransId="{E7567805-6129-4CC4-9F78-1778C2A81728}" sibTransId="{09C93E30-6B52-4823-9C9B-6B9E69CC4DC8}"/>
    <dgm:cxn modelId="{0C0814CB-FCCF-4259-AC2E-0C304943DBC4}" type="presOf" srcId="{622AEF5C-462A-41FE-9F73-D66EA42D86A7}" destId="{4C779398-FC35-4438-BA0C-554A83F4C4DA}" srcOrd="0" destOrd="0" presId="urn:microsoft.com/office/officeart/2005/8/layout/radial5"/>
    <dgm:cxn modelId="{877F05B0-844D-4BA8-8701-ABFDECCDAEFB}" type="presOf" srcId="{746A464F-0B0A-4ADE-A939-E1187B34538C}" destId="{DD8BFA2C-C597-495F-9ABF-0031B8712BB2}" srcOrd="1" destOrd="0" presId="urn:microsoft.com/office/officeart/2005/8/layout/radial5"/>
    <dgm:cxn modelId="{41945B7B-7199-45C6-BDA4-943903DC0BC4}" srcId="{622AEF5C-462A-41FE-9F73-D66EA42D86A7}" destId="{0290CED2-F72B-4B52-8DB6-88F6E3993404}" srcOrd="8" destOrd="0" parTransId="{03586806-6BB9-40CA-A14A-DDF9885E2BC8}" sibTransId="{D1AB0631-3FDE-48B8-B113-44808FA4B1CF}"/>
    <dgm:cxn modelId="{BA78A24E-C20E-41F9-831F-C8E6EC5D9FAE}" srcId="{622AEF5C-462A-41FE-9F73-D66EA42D86A7}" destId="{4458AF95-D699-446C-99EB-592D71F6376D}" srcOrd="5" destOrd="0" parTransId="{4B2578B6-B6C2-4F14-B115-9A65E82DD1E1}" sibTransId="{96AE3864-D2DD-4334-AD46-E6405D2D9358}"/>
    <dgm:cxn modelId="{067DEF5D-C87F-447C-B656-4CAA1B20AD93}" type="presOf" srcId="{03586806-6BB9-40CA-A14A-DDF9885E2BC8}" destId="{D7C9D9C5-E589-4D19-A5F5-418119E21E78}" srcOrd="0" destOrd="0" presId="urn:microsoft.com/office/officeart/2005/8/layout/radial5"/>
    <dgm:cxn modelId="{C06E4A8A-5237-469D-B70D-549039FACE5C}" type="presOf" srcId="{EF3E1546-8AB7-44EA-83C9-6709DF6827BE}" destId="{F91D3B1C-F758-4638-9B78-A1AB09BC0E1E}" srcOrd="1" destOrd="0" presId="urn:microsoft.com/office/officeart/2005/8/layout/radial5"/>
    <dgm:cxn modelId="{6C14C34F-A45A-459F-978B-111F60C702CD}" srcId="{622AEF5C-462A-41FE-9F73-D66EA42D86A7}" destId="{C798B92D-D524-43BA-A138-93D5205BC8DC}" srcOrd="1" destOrd="0" parTransId="{746A464F-0B0A-4ADE-A939-E1187B34538C}" sibTransId="{52D9AE26-A2A9-4B90-8A6A-9712C32E7089}"/>
    <dgm:cxn modelId="{5A1457E6-0909-46FF-81E8-7B71FB6BB67B}" type="presOf" srcId="{1D4FCEF7-0F12-48EC-9A82-2BC33C5534F1}" destId="{8B7875E0-8E54-4F33-BF53-57E65EA8CE12}" srcOrd="0" destOrd="0" presId="urn:microsoft.com/office/officeart/2005/8/layout/radial5"/>
    <dgm:cxn modelId="{BD32B510-01D3-462F-BFAA-6DB404DB4084}" type="presOf" srcId="{14D15559-7866-4F73-8005-F655D1C79CC8}" destId="{2C55812B-E509-4E14-B799-6A6AB7E77788}" srcOrd="0" destOrd="0" presId="urn:microsoft.com/office/officeart/2005/8/layout/radial5"/>
    <dgm:cxn modelId="{01E60BE0-B447-4A42-9C4C-23E09040B923}" type="presOf" srcId="{746A464F-0B0A-4ADE-A939-E1187B34538C}" destId="{4A516CCB-C0D9-48E1-9101-F7520EBDC429}" srcOrd="0" destOrd="0" presId="urn:microsoft.com/office/officeart/2005/8/layout/radial5"/>
    <dgm:cxn modelId="{48F7CBE3-A466-4A8D-AF03-E0C6EFDF80D1}" type="presOf" srcId="{7DD9C936-59ED-4229-B5B5-9C7591D56DB7}" destId="{BE7CF41F-71B9-4FD1-A6BB-69D0D54E0E83}" srcOrd="1" destOrd="0" presId="urn:microsoft.com/office/officeart/2005/8/layout/radial5"/>
    <dgm:cxn modelId="{16141E66-A3AB-4EEC-A2D7-AAC773C844A8}" type="presOf" srcId="{F0E9AA26-7D67-476B-B15B-57038358610A}" destId="{E6B83F04-0851-4E9F-A3AF-082D42F6B59A}" srcOrd="0" destOrd="0" presId="urn:microsoft.com/office/officeart/2005/8/layout/radial5"/>
    <dgm:cxn modelId="{B6C3CDEF-0362-43BF-96AA-57AEBFCC5C60}" type="presOf" srcId="{4B2578B6-B6C2-4F14-B115-9A65E82DD1E1}" destId="{17149F2C-CBEB-4303-84EE-7EA9C1268F88}" srcOrd="1" destOrd="0" presId="urn:microsoft.com/office/officeart/2005/8/layout/radial5"/>
    <dgm:cxn modelId="{1007BBC8-2C55-400F-A7F0-1967D8D12168}" type="presOf" srcId="{5DCB6408-048A-411B-9230-E740B9CD5C1F}" destId="{A0C30723-EAFE-48C2-94FD-D1CF81C1CC52}" srcOrd="0" destOrd="0" presId="urn:microsoft.com/office/officeart/2005/8/layout/radial5"/>
    <dgm:cxn modelId="{E96FC35E-4E7C-4064-A482-4A809F836A97}" type="presOf" srcId="{D1A7E8C6-6AB0-47BC-93B6-FC2FE0630CF1}" destId="{F7D99298-5535-458A-8A28-4B5CE6C78D03}" srcOrd="0" destOrd="0" presId="urn:microsoft.com/office/officeart/2005/8/layout/radial5"/>
    <dgm:cxn modelId="{6D6EEF90-2445-4552-997B-BBE2F2584679}" srcId="{622AEF5C-462A-41FE-9F73-D66EA42D86A7}" destId="{0BB8C3A3-41BB-42E0-A63B-59D156B7B3CE}" srcOrd="6" destOrd="0" parTransId="{7DD9C936-59ED-4229-B5B5-9C7591D56DB7}" sibTransId="{0B8A8162-73DC-4E88-A602-D083060B33DB}"/>
    <dgm:cxn modelId="{810B293B-DB00-4A75-8247-B720875A20C7}" type="presOf" srcId="{4458AF95-D699-446C-99EB-592D71F6376D}" destId="{22919179-D250-4364-9326-17A4F0224AE8}" srcOrd="0" destOrd="0" presId="urn:microsoft.com/office/officeart/2005/8/layout/radial5"/>
    <dgm:cxn modelId="{F60436BF-EEF7-414C-B891-9FC1AFE874F3}" type="presOf" srcId="{E7567805-6129-4CC4-9F78-1778C2A81728}" destId="{17CA2B06-16B2-4774-9AC4-A1192096CB6B}" srcOrd="1" destOrd="0" presId="urn:microsoft.com/office/officeart/2005/8/layout/radial5"/>
    <dgm:cxn modelId="{FE165B8E-8F51-4DC8-9F2D-07A71FDAF9C5}" srcId="{622AEF5C-462A-41FE-9F73-D66EA42D86A7}" destId="{1D4FCEF7-0F12-48EC-9A82-2BC33C5534F1}" srcOrd="3" destOrd="0" parTransId="{32F54FD7-9366-4FBB-9E7E-3137282AC1E8}" sibTransId="{335FF6A2-8CC9-4249-B04C-775E3A949843}"/>
    <dgm:cxn modelId="{65F5BC82-0CCA-49E1-BF58-E509FA669374}" type="presOf" srcId="{0BB8C3A3-41BB-42E0-A63B-59D156B7B3CE}" destId="{E3ED552B-1247-4AF4-9EDF-5A6E89630ED4}" srcOrd="0" destOrd="0" presId="urn:microsoft.com/office/officeart/2005/8/layout/radial5"/>
    <dgm:cxn modelId="{B3CD6878-1AA5-45C6-AE50-1CF338F46ACA}" type="presOf" srcId="{32F54FD7-9366-4FBB-9E7E-3137282AC1E8}" destId="{7CBB318E-344D-4203-B6AC-E6353A0EEB43}" srcOrd="0" destOrd="0" presId="urn:microsoft.com/office/officeart/2005/8/layout/radial5"/>
    <dgm:cxn modelId="{ED1F2368-7DC7-4BD4-9BE6-F298B70D6485}" type="presOf" srcId="{03586806-6BB9-40CA-A14A-DDF9885E2BC8}" destId="{BEFFCC0F-2129-4A79-B5B6-B5ED7B0A2EF0}" srcOrd="1" destOrd="0" presId="urn:microsoft.com/office/officeart/2005/8/layout/radial5"/>
    <dgm:cxn modelId="{DED3838D-2E37-453E-A5E9-B16D32F6D884}" srcId="{14D15559-7866-4F73-8005-F655D1C79CC8}" destId="{622AEF5C-462A-41FE-9F73-D66EA42D86A7}" srcOrd="0" destOrd="0" parTransId="{7684E76C-5D92-4853-A5E7-E72F058468D9}" sibTransId="{A4384C89-B1CA-4EBD-BD7B-0E2B5F48D97E}"/>
    <dgm:cxn modelId="{CC051358-7720-4840-9D14-59043DA6B8B2}" type="presOf" srcId="{C798B92D-D524-43BA-A138-93D5205BC8DC}" destId="{2FD9A144-626E-4FD9-B451-3C81A4D0689F}" srcOrd="0" destOrd="0" presId="urn:microsoft.com/office/officeart/2005/8/layout/radial5"/>
    <dgm:cxn modelId="{D6D0B8BF-A255-4ABD-8E86-BD97B80472C7}" type="presOf" srcId="{E7567805-6129-4CC4-9F78-1778C2A81728}" destId="{F63B0ADA-9EA8-47D6-B0AF-40636CA678CB}" srcOrd="0" destOrd="0" presId="urn:microsoft.com/office/officeart/2005/8/layout/radial5"/>
    <dgm:cxn modelId="{9C4536C4-A107-48A1-A3B3-A16C041E5D89}" type="presOf" srcId="{D1AFB76D-0391-4EB1-A1C8-A9266009B66F}" destId="{6DBB1949-3314-4174-AE3A-19B59B03E30A}" srcOrd="1" destOrd="0" presId="urn:microsoft.com/office/officeart/2005/8/layout/radial5"/>
    <dgm:cxn modelId="{BC167E8F-CD91-4AE7-A72E-48252A4F641D}" type="presOf" srcId="{32F54FD7-9366-4FBB-9E7E-3137282AC1E8}" destId="{7B7D608A-2793-4FB9-8A25-66FF5CA54583}" srcOrd="1" destOrd="0" presId="urn:microsoft.com/office/officeart/2005/8/layout/radial5"/>
    <dgm:cxn modelId="{5B3A7CD1-F735-4E3E-B4FA-7907C0B47858}" type="presOf" srcId="{94D599A6-AB80-403B-881C-2D7EF8B86870}" destId="{D31FBDE5-DE25-4F50-A1B5-15C3C98A4C40}" srcOrd="0" destOrd="0" presId="urn:microsoft.com/office/officeart/2005/8/layout/radial5"/>
    <dgm:cxn modelId="{E8252ECF-BA44-413D-9EFE-86B24995AE5B}" srcId="{622AEF5C-462A-41FE-9F73-D66EA42D86A7}" destId="{D1A7E8C6-6AB0-47BC-93B6-FC2FE0630CF1}" srcOrd="4" destOrd="0" parTransId="{D1AFB76D-0391-4EB1-A1C8-A9266009B66F}" sibTransId="{ED059DFC-1CA9-49BF-99E1-1D1D7D46EE3D}"/>
    <dgm:cxn modelId="{3999319D-EB8B-46ED-91A5-A3D368FDE937}" srcId="{622AEF5C-462A-41FE-9F73-D66EA42D86A7}" destId="{9B5450AB-2A89-4375-998E-7F31B0F83D75}" srcOrd="0" destOrd="0" parTransId="{5DCB6408-048A-411B-9230-E740B9CD5C1F}" sibTransId="{14F6F6C3-CD51-4C71-A390-01BF86B83827}"/>
    <dgm:cxn modelId="{8BEAD993-7ECB-47A2-9919-9926830E127E}" type="presOf" srcId="{7DD9C936-59ED-4229-B5B5-9C7591D56DB7}" destId="{3E0E48CD-D5CC-4FAF-9F58-6ABA69F238BF}" srcOrd="0" destOrd="0" presId="urn:microsoft.com/office/officeart/2005/8/layout/radial5"/>
    <dgm:cxn modelId="{C07A3422-93EB-4DD7-91FC-2C042878B68F}" type="presOf" srcId="{5DCB6408-048A-411B-9230-E740B9CD5C1F}" destId="{E9ECA9D9-0E89-4AA3-BE78-2C599EE65B35}" srcOrd="1" destOrd="0" presId="urn:microsoft.com/office/officeart/2005/8/layout/radial5"/>
    <dgm:cxn modelId="{54A22432-758F-44A3-B66D-89BD4C5F2C37}" type="presOf" srcId="{0290CED2-F72B-4B52-8DB6-88F6E3993404}" destId="{5A7E8D23-CA9E-483E-8A94-030A3072E9F0}" srcOrd="0" destOrd="0" presId="urn:microsoft.com/office/officeart/2005/8/layout/radial5"/>
    <dgm:cxn modelId="{8351A33A-42C5-46CA-8575-2B6074333E40}" type="presOf" srcId="{EF3E1546-8AB7-44EA-83C9-6709DF6827BE}" destId="{61EEA80B-1257-46A9-9233-07BED8614F2B}" srcOrd="0" destOrd="0" presId="urn:microsoft.com/office/officeart/2005/8/layout/radial5"/>
    <dgm:cxn modelId="{955DDC06-297A-440E-BA29-BD458CC91353}" type="presOf" srcId="{D1AFB76D-0391-4EB1-A1C8-A9266009B66F}" destId="{1EF56B34-5C74-40CB-9512-4E106169F824}" srcOrd="0" destOrd="0" presId="urn:microsoft.com/office/officeart/2005/8/layout/radial5"/>
    <dgm:cxn modelId="{D112A330-86DA-49C8-B9FA-ED2D2C5CE702}" type="presParOf" srcId="{2C55812B-E509-4E14-B799-6A6AB7E77788}" destId="{4C779398-FC35-4438-BA0C-554A83F4C4DA}" srcOrd="0" destOrd="0" presId="urn:microsoft.com/office/officeart/2005/8/layout/radial5"/>
    <dgm:cxn modelId="{430ACBF0-6C53-48F8-933D-1627E276B1BE}" type="presParOf" srcId="{2C55812B-E509-4E14-B799-6A6AB7E77788}" destId="{A0C30723-EAFE-48C2-94FD-D1CF81C1CC52}" srcOrd="1" destOrd="0" presId="urn:microsoft.com/office/officeart/2005/8/layout/radial5"/>
    <dgm:cxn modelId="{4D2402D7-763A-439B-B639-F9107862B252}" type="presParOf" srcId="{A0C30723-EAFE-48C2-94FD-D1CF81C1CC52}" destId="{E9ECA9D9-0E89-4AA3-BE78-2C599EE65B35}" srcOrd="0" destOrd="0" presId="urn:microsoft.com/office/officeart/2005/8/layout/radial5"/>
    <dgm:cxn modelId="{8507AADA-7FA8-4A14-A9FF-240F404C7341}" type="presParOf" srcId="{2C55812B-E509-4E14-B799-6A6AB7E77788}" destId="{C4F7517E-C7DB-4201-8ACF-DA05EDD5AA17}" srcOrd="2" destOrd="0" presId="urn:microsoft.com/office/officeart/2005/8/layout/radial5"/>
    <dgm:cxn modelId="{718F2522-0A4C-4701-B4E2-A8B9A837018A}" type="presParOf" srcId="{2C55812B-E509-4E14-B799-6A6AB7E77788}" destId="{4A516CCB-C0D9-48E1-9101-F7520EBDC429}" srcOrd="3" destOrd="0" presId="urn:microsoft.com/office/officeart/2005/8/layout/radial5"/>
    <dgm:cxn modelId="{21896190-259B-47C9-BEDF-305A1719067F}" type="presParOf" srcId="{4A516CCB-C0D9-48E1-9101-F7520EBDC429}" destId="{DD8BFA2C-C597-495F-9ABF-0031B8712BB2}" srcOrd="0" destOrd="0" presId="urn:microsoft.com/office/officeart/2005/8/layout/radial5"/>
    <dgm:cxn modelId="{B2832F29-E45E-4A33-B97F-D42EF3CF2DC8}" type="presParOf" srcId="{2C55812B-E509-4E14-B799-6A6AB7E77788}" destId="{2FD9A144-626E-4FD9-B451-3C81A4D0689F}" srcOrd="4" destOrd="0" presId="urn:microsoft.com/office/officeart/2005/8/layout/radial5"/>
    <dgm:cxn modelId="{AC544700-A7E2-4D00-8B8B-0A2ACCD0D1E3}" type="presParOf" srcId="{2C55812B-E509-4E14-B799-6A6AB7E77788}" destId="{61EEA80B-1257-46A9-9233-07BED8614F2B}" srcOrd="5" destOrd="0" presId="urn:microsoft.com/office/officeart/2005/8/layout/radial5"/>
    <dgm:cxn modelId="{571E475B-DA59-4FBE-B2F1-EE95153364DF}" type="presParOf" srcId="{61EEA80B-1257-46A9-9233-07BED8614F2B}" destId="{F91D3B1C-F758-4638-9B78-A1AB09BC0E1E}" srcOrd="0" destOrd="0" presId="urn:microsoft.com/office/officeart/2005/8/layout/radial5"/>
    <dgm:cxn modelId="{F6089305-AE01-48BF-B439-66B221A84B43}" type="presParOf" srcId="{2C55812B-E509-4E14-B799-6A6AB7E77788}" destId="{E6B83F04-0851-4E9F-A3AF-082D42F6B59A}" srcOrd="6" destOrd="0" presId="urn:microsoft.com/office/officeart/2005/8/layout/radial5"/>
    <dgm:cxn modelId="{7EF6F0BF-9942-468F-AF99-C5435B423492}" type="presParOf" srcId="{2C55812B-E509-4E14-B799-6A6AB7E77788}" destId="{7CBB318E-344D-4203-B6AC-E6353A0EEB43}" srcOrd="7" destOrd="0" presId="urn:microsoft.com/office/officeart/2005/8/layout/radial5"/>
    <dgm:cxn modelId="{D10FDC79-ADE5-4F55-B88F-7F059E6CD5F2}" type="presParOf" srcId="{7CBB318E-344D-4203-B6AC-E6353A0EEB43}" destId="{7B7D608A-2793-4FB9-8A25-66FF5CA54583}" srcOrd="0" destOrd="0" presId="urn:microsoft.com/office/officeart/2005/8/layout/radial5"/>
    <dgm:cxn modelId="{AFD15429-DA44-4E67-B559-4E2D495A6A56}" type="presParOf" srcId="{2C55812B-E509-4E14-B799-6A6AB7E77788}" destId="{8B7875E0-8E54-4F33-BF53-57E65EA8CE12}" srcOrd="8" destOrd="0" presId="urn:microsoft.com/office/officeart/2005/8/layout/radial5"/>
    <dgm:cxn modelId="{E962D029-FA38-472F-ADA5-120407772D9B}" type="presParOf" srcId="{2C55812B-E509-4E14-B799-6A6AB7E77788}" destId="{1EF56B34-5C74-40CB-9512-4E106169F824}" srcOrd="9" destOrd="0" presId="urn:microsoft.com/office/officeart/2005/8/layout/radial5"/>
    <dgm:cxn modelId="{A6DB5187-BC92-4988-93E3-384A51B3B953}" type="presParOf" srcId="{1EF56B34-5C74-40CB-9512-4E106169F824}" destId="{6DBB1949-3314-4174-AE3A-19B59B03E30A}" srcOrd="0" destOrd="0" presId="urn:microsoft.com/office/officeart/2005/8/layout/radial5"/>
    <dgm:cxn modelId="{BB5A96D7-649B-42FC-81A6-49CF768EFCDC}" type="presParOf" srcId="{2C55812B-E509-4E14-B799-6A6AB7E77788}" destId="{F7D99298-5535-458A-8A28-4B5CE6C78D03}" srcOrd="10" destOrd="0" presId="urn:microsoft.com/office/officeart/2005/8/layout/radial5"/>
    <dgm:cxn modelId="{C9746261-928F-44FF-BDA1-49B0D62056DA}" type="presParOf" srcId="{2C55812B-E509-4E14-B799-6A6AB7E77788}" destId="{26BB80A1-B8DA-44EA-AA9B-F856068D9F19}" srcOrd="11" destOrd="0" presId="urn:microsoft.com/office/officeart/2005/8/layout/radial5"/>
    <dgm:cxn modelId="{8E9E1C87-74A6-4042-A7AF-A3D4ADE46BB7}" type="presParOf" srcId="{26BB80A1-B8DA-44EA-AA9B-F856068D9F19}" destId="{17149F2C-CBEB-4303-84EE-7EA9C1268F88}" srcOrd="0" destOrd="0" presId="urn:microsoft.com/office/officeart/2005/8/layout/radial5"/>
    <dgm:cxn modelId="{AD113D07-4D54-4412-B6BC-B54804122EE9}" type="presParOf" srcId="{2C55812B-E509-4E14-B799-6A6AB7E77788}" destId="{22919179-D250-4364-9326-17A4F0224AE8}" srcOrd="12" destOrd="0" presId="urn:microsoft.com/office/officeart/2005/8/layout/radial5"/>
    <dgm:cxn modelId="{96D9416E-AC35-40DA-95E6-41DCC98C9F96}" type="presParOf" srcId="{2C55812B-E509-4E14-B799-6A6AB7E77788}" destId="{3E0E48CD-D5CC-4FAF-9F58-6ABA69F238BF}" srcOrd="13" destOrd="0" presId="urn:microsoft.com/office/officeart/2005/8/layout/radial5"/>
    <dgm:cxn modelId="{C6CFAC74-EDE7-4537-A52C-56801CBDDC97}" type="presParOf" srcId="{3E0E48CD-D5CC-4FAF-9F58-6ABA69F238BF}" destId="{BE7CF41F-71B9-4FD1-A6BB-69D0D54E0E83}" srcOrd="0" destOrd="0" presId="urn:microsoft.com/office/officeart/2005/8/layout/radial5"/>
    <dgm:cxn modelId="{D8A13618-FDBA-476D-B612-6FA9669C2820}" type="presParOf" srcId="{2C55812B-E509-4E14-B799-6A6AB7E77788}" destId="{E3ED552B-1247-4AF4-9EDF-5A6E89630ED4}" srcOrd="14" destOrd="0" presId="urn:microsoft.com/office/officeart/2005/8/layout/radial5"/>
    <dgm:cxn modelId="{493853BC-C784-4DCD-8710-58872F8CEC89}" type="presParOf" srcId="{2C55812B-E509-4E14-B799-6A6AB7E77788}" destId="{F63B0ADA-9EA8-47D6-B0AF-40636CA678CB}" srcOrd="15" destOrd="0" presId="urn:microsoft.com/office/officeart/2005/8/layout/radial5"/>
    <dgm:cxn modelId="{CEF8C789-45C0-4361-A38C-267E26247F43}" type="presParOf" srcId="{F63B0ADA-9EA8-47D6-B0AF-40636CA678CB}" destId="{17CA2B06-16B2-4774-9AC4-A1192096CB6B}" srcOrd="0" destOrd="0" presId="urn:microsoft.com/office/officeart/2005/8/layout/radial5"/>
    <dgm:cxn modelId="{9D2C50B3-BA2A-4E04-B6FB-EC11C1493E68}" type="presParOf" srcId="{2C55812B-E509-4E14-B799-6A6AB7E77788}" destId="{D31FBDE5-DE25-4F50-A1B5-15C3C98A4C40}" srcOrd="16" destOrd="0" presId="urn:microsoft.com/office/officeart/2005/8/layout/radial5"/>
    <dgm:cxn modelId="{5B83FE87-5150-49B1-919A-25DF418A48AB}" type="presParOf" srcId="{2C55812B-E509-4E14-B799-6A6AB7E77788}" destId="{D7C9D9C5-E589-4D19-A5F5-418119E21E78}" srcOrd="17" destOrd="0" presId="urn:microsoft.com/office/officeart/2005/8/layout/radial5"/>
    <dgm:cxn modelId="{EA49A271-2D60-42F1-9F4D-1161A466E1D3}" type="presParOf" srcId="{D7C9D9C5-E589-4D19-A5F5-418119E21E78}" destId="{BEFFCC0F-2129-4A79-B5B6-B5ED7B0A2EF0}" srcOrd="0" destOrd="0" presId="urn:microsoft.com/office/officeart/2005/8/layout/radial5"/>
    <dgm:cxn modelId="{090F4C79-346A-4997-86E4-9D44C6B34615}" type="presParOf" srcId="{2C55812B-E509-4E14-B799-6A6AB7E77788}" destId="{5A7E8D23-CA9E-483E-8A94-030A3072E9F0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381E7-F9AB-4B67-B921-C126BD829D49}">
      <dsp:nvSpPr>
        <dsp:cNvPr id="0" name=""/>
        <dsp:cNvSpPr/>
      </dsp:nvSpPr>
      <dsp:spPr>
        <a:xfrm>
          <a:off x="105234" y="975676"/>
          <a:ext cx="2443900" cy="250401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>
              <a:latin typeface="Verdana" pitchFamily="34" charset="0"/>
            </a:rPr>
            <a:t>Для чого використовують текстові процесори</a:t>
          </a:r>
          <a:endParaRPr lang="ru-RU" sz="2000" kern="1200" dirty="0"/>
        </a:p>
      </dsp:txBody>
      <dsp:txXfrm>
        <a:off x="176813" y="1047255"/>
        <a:ext cx="2300742" cy="2360860"/>
      </dsp:txXfrm>
    </dsp:sp>
    <dsp:sp modelId="{A3D1ABC5-0C41-4C17-B545-C6715807E794}">
      <dsp:nvSpPr>
        <dsp:cNvPr id="0" name=""/>
        <dsp:cNvSpPr/>
      </dsp:nvSpPr>
      <dsp:spPr>
        <a:xfrm rot="40524">
          <a:off x="2597020" y="2076148"/>
          <a:ext cx="363348" cy="3372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2597024" y="2143011"/>
        <a:ext cx="262159" cy="202378"/>
      </dsp:txXfrm>
    </dsp:sp>
    <dsp:sp modelId="{75C361DB-287E-4F96-BE47-71C95B3DDF68}">
      <dsp:nvSpPr>
        <dsp:cNvPr id="0" name=""/>
        <dsp:cNvSpPr/>
      </dsp:nvSpPr>
      <dsp:spPr>
        <a:xfrm>
          <a:off x="2994881" y="1008532"/>
          <a:ext cx="2238775" cy="2504018"/>
        </a:xfrm>
        <a:prstGeom prst="roundRect">
          <a:avLst>
            <a:gd name="adj" fmla="val 1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1" kern="1200" noProof="0" dirty="0">
              <a:latin typeface="Verdana" pitchFamily="34" charset="0"/>
              <a:ea typeface="+mn-ea"/>
              <a:cs typeface="+mn-cs"/>
            </a:rPr>
            <a:t>Що являє собою середовище текстового процесора</a:t>
          </a:r>
          <a:endParaRPr lang="ru-RU" sz="2000" b="1" kern="1200" dirty="0">
            <a:latin typeface="Verdana" pitchFamily="34" charset="0"/>
          </a:endParaRPr>
        </a:p>
      </dsp:txBody>
      <dsp:txXfrm>
        <a:off x="3060452" y="1074103"/>
        <a:ext cx="2107633" cy="2372876"/>
      </dsp:txXfrm>
    </dsp:sp>
    <dsp:sp modelId="{83FC85AE-877F-4B81-9EF0-2844D7106D12}">
      <dsp:nvSpPr>
        <dsp:cNvPr id="0" name=""/>
        <dsp:cNvSpPr/>
      </dsp:nvSpPr>
      <dsp:spPr>
        <a:xfrm>
          <a:off x="5299371" y="2091893"/>
          <a:ext cx="428916" cy="3372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299371" y="2159352"/>
        <a:ext cx="327727" cy="202378"/>
      </dsp:txXfrm>
    </dsp:sp>
    <dsp:sp modelId="{D5C3B43B-81D9-4C16-992B-7E265C5CA42D}">
      <dsp:nvSpPr>
        <dsp:cNvPr id="0" name=""/>
        <dsp:cNvSpPr/>
      </dsp:nvSpPr>
      <dsp:spPr>
        <a:xfrm>
          <a:off x="5777682" y="1008532"/>
          <a:ext cx="2238775" cy="2504018"/>
        </a:xfrm>
        <a:prstGeom prst="roundRect">
          <a:avLst>
            <a:gd name="adj" fmla="val 1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1" kern="1200" noProof="0" dirty="0">
              <a:latin typeface="Verdana" pitchFamily="34" charset="0"/>
              <a:ea typeface="+mn-ea"/>
              <a:cs typeface="+mn-cs"/>
            </a:rPr>
            <a:t>Як у середовищі текстового процесора виділяти об’єкти текстового документа</a:t>
          </a:r>
          <a:endParaRPr lang="ru-RU" sz="2000" b="1" kern="1200" dirty="0">
            <a:latin typeface="Verdana" pitchFamily="34" charset="0"/>
          </a:endParaRPr>
        </a:p>
      </dsp:txBody>
      <dsp:txXfrm>
        <a:off x="5843253" y="1074103"/>
        <a:ext cx="2107633" cy="23728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C8074-C612-4167-B253-2EC84D7F74DE}">
      <dsp:nvSpPr>
        <dsp:cNvPr id="0" name=""/>
        <dsp:cNvSpPr/>
      </dsp:nvSpPr>
      <dsp:spPr>
        <a:xfrm>
          <a:off x="1129556" y="0"/>
          <a:ext cx="5956385" cy="508345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i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Текст</a:t>
          </a:r>
          <a:endParaRPr lang="ru-RU" sz="4400" b="1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90927" y="254172"/>
        <a:ext cx="2233644" cy="508345"/>
      </dsp:txXfrm>
    </dsp:sp>
    <dsp:sp modelId="{92E04B0F-6591-4004-8291-7C63F2B09440}">
      <dsp:nvSpPr>
        <dsp:cNvPr id="0" name=""/>
        <dsp:cNvSpPr/>
      </dsp:nvSpPr>
      <dsp:spPr>
        <a:xfrm>
          <a:off x="1643497" y="776798"/>
          <a:ext cx="4928503" cy="4292375"/>
        </a:xfrm>
        <a:prstGeom prst="ellipse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Абзац</a:t>
          </a:r>
          <a:endParaRPr lang="ru-RU" sz="2400" b="1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45040" y="1023610"/>
        <a:ext cx="2125417" cy="493623"/>
      </dsp:txXfrm>
    </dsp:sp>
    <dsp:sp modelId="{5E1E997B-1236-4437-8450-557CC94606D9}">
      <dsp:nvSpPr>
        <dsp:cNvPr id="0" name=""/>
        <dsp:cNvSpPr/>
      </dsp:nvSpPr>
      <dsp:spPr>
        <a:xfrm>
          <a:off x="2078365" y="1536797"/>
          <a:ext cx="4058767" cy="3534897"/>
        </a:xfrm>
        <a:prstGeom prst="ellipse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Речення</a:t>
          </a:r>
          <a:endParaRPr lang="ru-RU" sz="2400" b="1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57543" y="1780704"/>
        <a:ext cx="2100412" cy="487815"/>
      </dsp:txXfrm>
    </dsp:sp>
    <dsp:sp modelId="{4E4923D0-B017-4B5C-A5EB-42C9F943059A}">
      <dsp:nvSpPr>
        <dsp:cNvPr id="0" name=""/>
        <dsp:cNvSpPr/>
      </dsp:nvSpPr>
      <dsp:spPr>
        <a:xfrm>
          <a:off x="2513233" y="2296795"/>
          <a:ext cx="3189031" cy="2777419"/>
        </a:xfrm>
        <a:prstGeom prst="ellipse">
          <a:avLst/>
        </a:prstGeom>
        <a:solidFill>
          <a:schemeClr val="accent4">
            <a:hueOff val="7796770"/>
            <a:satOff val="-35976"/>
            <a:lumOff val="132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Слово</a:t>
          </a:r>
          <a:endParaRPr lang="ru-RU" sz="2400" b="1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46710" y="2546762"/>
        <a:ext cx="1722077" cy="499935"/>
      </dsp:txXfrm>
    </dsp:sp>
    <dsp:sp modelId="{EFE07967-4A88-440C-B6B5-47903F54517E}">
      <dsp:nvSpPr>
        <dsp:cNvPr id="0" name=""/>
        <dsp:cNvSpPr/>
      </dsp:nvSpPr>
      <dsp:spPr>
        <a:xfrm>
          <a:off x="3091058" y="3050073"/>
          <a:ext cx="2033382" cy="2033382"/>
        </a:xfrm>
        <a:prstGeom prst="ellipse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Символ</a:t>
          </a:r>
          <a:endParaRPr lang="ru-RU" sz="2400" b="1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88840" y="3558418"/>
        <a:ext cx="1437818" cy="10166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779398-FC35-4438-BA0C-554A83F4C4DA}">
      <dsp:nvSpPr>
        <dsp:cNvPr id="0" name=""/>
        <dsp:cNvSpPr/>
      </dsp:nvSpPr>
      <dsp:spPr>
        <a:xfrm>
          <a:off x="2796821" y="1567408"/>
          <a:ext cx="3452885" cy="2646586"/>
        </a:xfrm>
        <a:prstGeom prst="ellipse">
          <a:avLst/>
        </a:prstGeom>
        <a:solidFill>
          <a:srgbClr val="0041B6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b="1" i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Можливості текстового процесора Microsoft </a:t>
          </a:r>
          <a:r>
            <a:rPr lang="en-US" sz="2700" b="1" i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Word</a:t>
          </a:r>
          <a:endParaRPr lang="ru-RU" sz="2700" kern="1200" dirty="0"/>
        </a:p>
      </dsp:txBody>
      <dsp:txXfrm>
        <a:off x="3302484" y="1954992"/>
        <a:ext cx="2441559" cy="1871418"/>
      </dsp:txXfrm>
    </dsp:sp>
    <dsp:sp modelId="{A0C30723-EAFE-48C2-94FD-D1CF81C1CC52}">
      <dsp:nvSpPr>
        <dsp:cNvPr id="0" name=""/>
        <dsp:cNvSpPr/>
      </dsp:nvSpPr>
      <dsp:spPr>
        <a:xfrm rot="16134717">
          <a:off x="4257081" y="999695"/>
          <a:ext cx="419622" cy="5293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4321220" y="1168499"/>
        <a:ext cx="293735" cy="317618"/>
      </dsp:txXfrm>
    </dsp:sp>
    <dsp:sp modelId="{C4F7517E-C7DB-4201-8ACF-DA05EDD5AA17}">
      <dsp:nvSpPr>
        <dsp:cNvPr id="0" name=""/>
        <dsp:cNvSpPr/>
      </dsp:nvSpPr>
      <dsp:spPr>
        <a:xfrm>
          <a:off x="3219318" y="74772"/>
          <a:ext cx="2518989" cy="95087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/>
            <a:t>введення тексту</a:t>
          </a:r>
          <a:endParaRPr lang="ru-RU" sz="2000" b="1" kern="1200" dirty="0"/>
        </a:p>
      </dsp:txBody>
      <dsp:txXfrm>
        <a:off x="3588215" y="214024"/>
        <a:ext cx="1781195" cy="672368"/>
      </dsp:txXfrm>
    </dsp:sp>
    <dsp:sp modelId="{4A516CCB-C0D9-48E1-9101-F7520EBDC429}">
      <dsp:nvSpPr>
        <dsp:cNvPr id="0" name=""/>
        <dsp:cNvSpPr/>
      </dsp:nvSpPr>
      <dsp:spPr>
        <a:xfrm rot="19562498">
          <a:off x="5495992" y="1212412"/>
          <a:ext cx="600208" cy="538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509779" y="1365347"/>
        <a:ext cx="438536" cy="323344"/>
      </dsp:txXfrm>
    </dsp:sp>
    <dsp:sp modelId="{2FD9A144-626E-4FD9-B451-3C81A4D0689F}">
      <dsp:nvSpPr>
        <dsp:cNvPr id="0" name=""/>
        <dsp:cNvSpPr/>
      </dsp:nvSpPr>
      <dsp:spPr>
        <a:xfrm>
          <a:off x="5975686" y="500607"/>
          <a:ext cx="2809199" cy="932054"/>
        </a:xfrm>
        <a:prstGeom prst="ellipse">
          <a:avLst/>
        </a:prstGeom>
        <a:solidFill>
          <a:srgbClr val="FF0000"/>
        </a:solidFill>
        <a:ln w="6350" cap="flat" cmpd="sng" algn="ctr">
          <a:solidFill>
            <a:schemeClr val="dk1"/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>
              <a:solidFill>
                <a:schemeClr val="bg1"/>
              </a:solidFill>
            </a:rPr>
            <a:t>редагування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6387084" y="637103"/>
        <a:ext cx="1986403" cy="659062"/>
      </dsp:txXfrm>
    </dsp:sp>
    <dsp:sp modelId="{61EEA80B-1257-46A9-9233-07BED8614F2B}">
      <dsp:nvSpPr>
        <dsp:cNvPr id="0" name=""/>
        <dsp:cNvSpPr/>
      </dsp:nvSpPr>
      <dsp:spPr>
        <a:xfrm rot="20736611">
          <a:off x="6110907" y="1923173"/>
          <a:ext cx="276497" cy="538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6112208" y="2041261"/>
        <a:ext cx="193548" cy="323344"/>
      </dsp:txXfrm>
    </dsp:sp>
    <dsp:sp modelId="{E6B83F04-0851-4E9F-A3AF-082D42F6B59A}">
      <dsp:nvSpPr>
        <dsp:cNvPr id="0" name=""/>
        <dsp:cNvSpPr/>
      </dsp:nvSpPr>
      <dsp:spPr>
        <a:xfrm>
          <a:off x="6333684" y="1639231"/>
          <a:ext cx="2810315" cy="85291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/>
            <a:t>форматування</a:t>
          </a:r>
          <a:endParaRPr lang="ru-RU" sz="2000" b="1" kern="1200" dirty="0"/>
        </a:p>
      </dsp:txBody>
      <dsp:txXfrm>
        <a:off x="6745245" y="1764138"/>
        <a:ext cx="1987193" cy="603104"/>
      </dsp:txXfrm>
    </dsp:sp>
    <dsp:sp modelId="{7CBB318E-344D-4203-B6AC-E6353A0EEB43}">
      <dsp:nvSpPr>
        <dsp:cNvPr id="0" name=""/>
        <dsp:cNvSpPr/>
      </dsp:nvSpPr>
      <dsp:spPr>
        <a:xfrm rot="1836178">
          <a:off x="6004077" y="3614311"/>
          <a:ext cx="396335" cy="538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6012357" y="3691827"/>
        <a:ext cx="277435" cy="323344"/>
      </dsp:txXfrm>
    </dsp:sp>
    <dsp:sp modelId="{8B7875E0-8E54-4F33-BF53-57E65EA8CE12}">
      <dsp:nvSpPr>
        <dsp:cNvPr id="0" name=""/>
        <dsp:cNvSpPr/>
      </dsp:nvSpPr>
      <dsp:spPr>
        <a:xfrm>
          <a:off x="6094453" y="3837432"/>
          <a:ext cx="2927315" cy="169656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/>
            <a:t>опрацювання декількох документів одночасно</a:t>
          </a:r>
          <a:endParaRPr lang="ru-RU" sz="2000" b="1" kern="1200" dirty="0"/>
        </a:p>
      </dsp:txBody>
      <dsp:txXfrm>
        <a:off x="6523148" y="4085888"/>
        <a:ext cx="2069925" cy="1199654"/>
      </dsp:txXfrm>
    </dsp:sp>
    <dsp:sp modelId="{1EF56B34-5C74-40CB-9512-4E106169F824}">
      <dsp:nvSpPr>
        <dsp:cNvPr id="0" name=""/>
        <dsp:cNvSpPr/>
      </dsp:nvSpPr>
      <dsp:spPr>
        <a:xfrm rot="5527207">
          <a:off x="4430038" y="4067542"/>
          <a:ext cx="105681" cy="538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4446476" y="4159482"/>
        <a:ext cx="73977" cy="323344"/>
      </dsp:txXfrm>
    </dsp:sp>
    <dsp:sp modelId="{F7D99298-5535-458A-8A28-4B5CE6C78D03}">
      <dsp:nvSpPr>
        <dsp:cNvPr id="0" name=""/>
        <dsp:cNvSpPr/>
      </dsp:nvSpPr>
      <dsp:spPr>
        <a:xfrm>
          <a:off x="2864567" y="4412638"/>
          <a:ext cx="3154505" cy="1356155"/>
        </a:xfrm>
        <a:prstGeom prst="ellipse">
          <a:avLst/>
        </a:prstGeom>
        <a:solidFill>
          <a:srgbClr val="A58C5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/>
            <a:t>попередній перегляд  та друк  документів</a:t>
          </a:r>
          <a:endParaRPr lang="ru-RU" sz="2000" b="1" kern="1200" dirty="0"/>
        </a:p>
      </dsp:txBody>
      <dsp:txXfrm>
        <a:off x="3326534" y="4611242"/>
        <a:ext cx="2230571" cy="958947"/>
      </dsp:txXfrm>
    </dsp:sp>
    <dsp:sp modelId="{26BB80A1-B8DA-44EA-AA9B-F856068D9F19}">
      <dsp:nvSpPr>
        <dsp:cNvPr id="0" name=""/>
        <dsp:cNvSpPr/>
      </dsp:nvSpPr>
      <dsp:spPr>
        <a:xfrm rot="357272">
          <a:off x="6317569" y="2819030"/>
          <a:ext cx="203891" cy="538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6317734" y="2923638"/>
        <a:ext cx="142724" cy="323344"/>
      </dsp:txXfrm>
    </dsp:sp>
    <dsp:sp modelId="{22919179-D250-4364-9326-17A4F0224AE8}">
      <dsp:nvSpPr>
        <dsp:cNvPr id="0" name=""/>
        <dsp:cNvSpPr/>
      </dsp:nvSpPr>
      <dsp:spPr>
        <a:xfrm>
          <a:off x="6585286" y="2711996"/>
          <a:ext cx="2335481" cy="103115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/>
            <a:t>перевірка правопису</a:t>
          </a:r>
          <a:endParaRPr lang="ru-RU" sz="2000" b="1" kern="1200" dirty="0"/>
        </a:p>
      </dsp:txBody>
      <dsp:txXfrm>
        <a:off x="6927309" y="2863004"/>
        <a:ext cx="1651435" cy="729134"/>
      </dsp:txXfrm>
    </dsp:sp>
    <dsp:sp modelId="{3E0E48CD-D5CC-4FAF-9F58-6ABA69F238BF}">
      <dsp:nvSpPr>
        <dsp:cNvPr id="0" name=""/>
        <dsp:cNvSpPr/>
      </dsp:nvSpPr>
      <dsp:spPr>
        <a:xfrm rot="9483203">
          <a:off x="2510393" y="3359915"/>
          <a:ext cx="359379" cy="538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614300" y="3447549"/>
        <a:ext cx="251565" cy="323344"/>
      </dsp:txXfrm>
    </dsp:sp>
    <dsp:sp modelId="{E3ED552B-1247-4AF4-9EDF-5A6E89630ED4}">
      <dsp:nvSpPr>
        <dsp:cNvPr id="0" name=""/>
        <dsp:cNvSpPr/>
      </dsp:nvSpPr>
      <dsp:spPr>
        <a:xfrm>
          <a:off x="3" y="3576915"/>
          <a:ext cx="2740524" cy="116852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/>
            <a:t>використання графічних зображень</a:t>
          </a:r>
          <a:endParaRPr lang="ru-RU" sz="2000" b="1" kern="1200" dirty="0"/>
        </a:p>
      </dsp:txBody>
      <dsp:txXfrm>
        <a:off x="401343" y="3748042"/>
        <a:ext cx="1937844" cy="826273"/>
      </dsp:txXfrm>
    </dsp:sp>
    <dsp:sp modelId="{F63B0ADA-9EA8-47D6-B0AF-40636CA678CB}">
      <dsp:nvSpPr>
        <dsp:cNvPr id="0" name=""/>
        <dsp:cNvSpPr/>
      </dsp:nvSpPr>
      <dsp:spPr>
        <a:xfrm rot="11127056">
          <a:off x="2504194" y="2438921"/>
          <a:ext cx="216770" cy="538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569078" y="2549791"/>
        <a:ext cx="151739" cy="323344"/>
      </dsp:txXfrm>
    </dsp:sp>
    <dsp:sp modelId="{D31FBDE5-DE25-4F50-A1B5-15C3C98A4C40}">
      <dsp:nvSpPr>
        <dsp:cNvPr id="0" name=""/>
        <dsp:cNvSpPr/>
      </dsp:nvSpPr>
      <dsp:spPr>
        <a:xfrm>
          <a:off x="0" y="2098261"/>
          <a:ext cx="2437569" cy="95421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/>
            <a:t>використання таблиць</a:t>
          </a:r>
          <a:endParaRPr lang="ru-RU" sz="2000" b="1" kern="1200" dirty="0"/>
        </a:p>
      </dsp:txBody>
      <dsp:txXfrm>
        <a:off x="356974" y="2238003"/>
        <a:ext cx="1723621" cy="674735"/>
      </dsp:txXfrm>
    </dsp:sp>
    <dsp:sp modelId="{D7C9D9C5-E589-4D19-A5F5-418119E21E78}">
      <dsp:nvSpPr>
        <dsp:cNvPr id="0" name=""/>
        <dsp:cNvSpPr/>
      </dsp:nvSpPr>
      <dsp:spPr>
        <a:xfrm rot="12899290">
          <a:off x="2654069" y="1479416"/>
          <a:ext cx="475547" cy="538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783841" y="1628099"/>
        <a:ext cx="332883" cy="323344"/>
      </dsp:txXfrm>
    </dsp:sp>
    <dsp:sp modelId="{5A7E8D23-CA9E-483E-8A94-030A3072E9F0}">
      <dsp:nvSpPr>
        <dsp:cNvPr id="0" name=""/>
        <dsp:cNvSpPr/>
      </dsp:nvSpPr>
      <dsp:spPr>
        <a:xfrm>
          <a:off x="496334" y="507341"/>
          <a:ext cx="2728997" cy="1039848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/>
            <a:t>використання макросів</a:t>
          </a:r>
          <a:endParaRPr lang="ru-RU" sz="2000" b="1" kern="1200" dirty="0"/>
        </a:p>
      </dsp:txBody>
      <dsp:txXfrm>
        <a:off x="895986" y="659623"/>
        <a:ext cx="1929693" cy="735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9.wdp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microsoft.com/office/2007/relationships/hdphoto" Target="../media/hdphoto10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0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9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3446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72913" y="289951"/>
            <a:ext cx="7216191" cy="25952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i="1" dirty="0">
                <a:solidFill>
                  <a:srgbClr val="FF0000"/>
                </a:solidFill>
              </a:rPr>
              <a:t>Текстовий документ та його об’єкти</a:t>
            </a:r>
          </a:p>
        </p:txBody>
      </p:sp>
      <p:sp>
        <p:nvSpPr>
          <p:cNvPr id="2" name="AutoShape 2" descr="милый маленький мальчик мультфильма дает большие пальцы сзади пустой знак - высокий иллюстрация качества 3D Фото со стока - 1396627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17" descr="Картинки по запросу дети картинки учеба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00" b="99500" l="0" r="97667">
                        <a14:foregroundMark x1="66333" y1="58500" x2="66333" y2="58500"/>
                        <a14:foregroundMark x1="68333" y1="53000" x2="68333" y2="53000"/>
                        <a14:foregroundMark x1="65333" y1="45500" x2="55000" y2="59500"/>
                        <a14:foregroundMark x1="59000" y1="71500" x2="75000" y2="75500"/>
                        <a14:foregroundMark x1="72667" y1="90000" x2="84667" y2="79500"/>
                        <a14:foregroundMark x1="88667" y1="77500" x2="86667" y2="76000"/>
                        <a14:foregroundMark x1="91667" y1="78000" x2="91667" y2="78000"/>
                        <a14:foregroundMark x1="75000" y1="43500" x2="75000" y2="43500"/>
                        <a14:foregroundMark x1="65333" y1="50500" x2="65333" y2="50500"/>
                        <a14:foregroundMark x1="60333" y1="67500" x2="60333" y2="67500"/>
                        <a14:foregroundMark x1="48333" y1="63500" x2="48333" y2="63500"/>
                        <a14:foregroundMark x1="42333" y1="61000" x2="42333" y2="61000"/>
                        <a14:foregroundMark x1="38333" y1="57500" x2="38333" y2="57500"/>
                        <a14:foregroundMark x1="38667" y1="52500" x2="38667" y2="52500"/>
                        <a14:foregroundMark x1="42333" y1="48500" x2="42333" y2="48500"/>
                        <a14:foregroundMark x1="41667" y1="46500" x2="41667" y2="46500"/>
                        <a14:foregroundMark x1="41000" y1="44500" x2="41000" y2="44500"/>
                        <a14:foregroundMark x1="65333" y1="87000" x2="65333" y2="87000"/>
                        <a14:foregroundMark x1="67333" y1="94000" x2="67333" y2="94000"/>
                        <a14:foregroundMark x1="68333" y1="94000" x2="68333" y2="94000"/>
                        <a14:foregroundMark x1="69667" y1="93500" x2="69667" y2="93500"/>
                        <a14:foregroundMark x1="60667" y1="84000" x2="60667" y2="84000"/>
                        <a14:foregroundMark x1="77667" y1="70000" x2="77667" y2="70000"/>
                        <a14:foregroundMark x1="74000" y1="74000" x2="74000" y2="74000"/>
                        <a14:foregroundMark x1="66333" y1="75000" x2="66333" y2="75000"/>
                        <a14:foregroundMark x1="67000" y1="63000" x2="67000" y2="63000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119" y="4719917"/>
            <a:ext cx="3207125" cy="213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099" y="-140969"/>
            <a:ext cx="8565777" cy="1337732"/>
          </a:xfrm>
        </p:spPr>
        <p:txBody>
          <a:bodyPr/>
          <a:lstStyle/>
          <a:p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Запуск програми </a:t>
            </a:r>
            <a:r>
              <a:rPr lang="uk-UA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 </a:t>
            </a:r>
            <a:r>
              <a:rPr lang="en-US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32012" y="1196763"/>
            <a:ext cx="7943952" cy="95410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800" b="1" i="1" kern="0" dirty="0">
                <a:solidFill>
                  <a:srgbClr val="FFFFFF"/>
                </a:solidFill>
              </a:rPr>
              <a:t>Завантажити текстовий процесор </a:t>
            </a:r>
            <a:r>
              <a:rPr lang="uk-UA" sz="2800" b="1" i="1" kern="0" dirty="0">
                <a:solidFill>
                  <a:srgbClr val="FFFF00"/>
                </a:solidFill>
              </a:rPr>
              <a:t>Microsoft </a:t>
            </a:r>
            <a:r>
              <a:rPr lang="en-US" sz="2800" b="1" i="1" kern="0" dirty="0">
                <a:solidFill>
                  <a:srgbClr val="FFFF00"/>
                </a:solidFill>
              </a:rPr>
              <a:t>Word</a:t>
            </a:r>
            <a:r>
              <a:rPr lang="uk-UA" sz="2800" b="1" i="1" kern="0" dirty="0">
                <a:solidFill>
                  <a:srgbClr val="FFFFFF"/>
                </a:solidFill>
              </a:rPr>
              <a:t> можна</a:t>
            </a:r>
            <a:r>
              <a:rPr lang="en-US" sz="2800" b="1" i="1" kern="0" dirty="0">
                <a:solidFill>
                  <a:srgbClr val="FFFFFF"/>
                </a:solidFill>
              </a:rPr>
              <a:t> </a:t>
            </a:r>
            <a:r>
              <a:rPr lang="uk-UA" sz="2800" b="1" i="1" kern="0" dirty="0">
                <a:solidFill>
                  <a:srgbClr val="FFFFFF"/>
                </a:solidFill>
              </a:rPr>
              <a:t>кількома способами.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2012" y="24595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dirty="0"/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461641" y="2233522"/>
            <a:ext cx="8155436" cy="903289"/>
            <a:chOff x="1288" y="1296"/>
            <a:chExt cx="3174" cy="569"/>
          </a:xfrm>
        </p:grpSpPr>
        <p:sp>
          <p:nvSpPr>
            <p:cNvPr id="7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937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0"/>
              <a:r>
                <a:rPr lang="uk-UA" sz="2400" b="1" dirty="0"/>
                <a:t>двічі клацнути на ярлику програми на Робочому столі</a:t>
              </a:r>
              <a:endParaRPr lang="ru-RU" sz="2400" b="1" dirty="0"/>
            </a:p>
          </p:txBody>
        </p:sp>
        <p:grpSp>
          <p:nvGrpSpPr>
            <p:cNvPr id="9" name="Group 55"/>
            <p:cNvGrpSpPr>
              <a:grpSpLocks/>
            </p:cNvGrpSpPr>
            <p:nvPr/>
          </p:nvGrpSpPr>
          <p:grpSpPr bwMode="auto">
            <a:xfrm>
              <a:off x="1288" y="1305"/>
              <a:ext cx="242" cy="317"/>
              <a:chOff x="1434" y="1257"/>
              <a:chExt cx="242" cy="317"/>
            </a:xfrm>
          </p:grpSpPr>
          <p:grpSp>
            <p:nvGrpSpPr>
              <p:cNvPr id="10" name="Group 56"/>
              <p:cNvGrpSpPr>
                <a:grpSpLocks/>
              </p:cNvGrpSpPr>
              <p:nvPr/>
            </p:nvGrpSpPr>
            <p:grpSpPr bwMode="auto">
              <a:xfrm>
                <a:off x="1434" y="1278"/>
                <a:ext cx="242" cy="296"/>
                <a:chOff x="1434" y="1278"/>
                <a:chExt cx="242" cy="296"/>
              </a:xfrm>
            </p:grpSpPr>
            <p:pic>
              <p:nvPicPr>
                <p:cNvPr id="12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4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78" y="1282"/>
                  <a:ext cx="198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15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39" y="1278"/>
                  <a:ext cx="131" cy="13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1" name="Text Box 61"/>
              <p:cNvSpPr txBox="1">
                <a:spLocks noChangeArrowheads="1"/>
              </p:cNvSpPr>
              <p:nvPr/>
            </p:nvSpPr>
            <p:spPr bwMode="gray">
              <a:xfrm>
                <a:off x="1506" y="1257"/>
                <a:ext cx="142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2400" b="1" dirty="0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26" name="Group 92"/>
          <p:cNvGrpSpPr>
            <a:grpSpLocks/>
          </p:cNvGrpSpPr>
          <p:nvPr/>
        </p:nvGrpSpPr>
        <p:grpSpPr bwMode="auto">
          <a:xfrm>
            <a:off x="420529" y="4578819"/>
            <a:ext cx="8196548" cy="903289"/>
            <a:chOff x="1288" y="1172"/>
            <a:chExt cx="3201" cy="569"/>
          </a:xfrm>
        </p:grpSpPr>
        <p:sp>
          <p:nvSpPr>
            <p:cNvPr id="27" name="AutoShape 3"/>
            <p:cNvSpPr>
              <a:spLocks noChangeArrowheads="1"/>
            </p:cNvSpPr>
            <p:nvPr/>
          </p:nvSpPr>
          <p:spPr bwMode="gray">
            <a:xfrm>
              <a:off x="1449" y="1172"/>
              <a:ext cx="3040" cy="569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8" name="Text Box 4"/>
            <p:cNvSpPr txBox="1">
              <a:spLocks noChangeArrowheads="1"/>
            </p:cNvSpPr>
            <p:nvPr/>
          </p:nvSpPr>
          <p:spPr bwMode="gray">
            <a:xfrm>
              <a:off x="1525" y="1218"/>
              <a:ext cx="2937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uk-UA" sz="2400" b="1" dirty="0"/>
                <a:t>двічі клацнути на будь-якому файлі текстового </a:t>
              </a:r>
            </a:p>
            <a:p>
              <a:pPr algn="ctr"/>
              <a:r>
                <a:rPr lang="uk-UA" sz="2400" b="1" dirty="0"/>
                <a:t>документа Word</a:t>
              </a:r>
              <a:endParaRPr lang="ru-RU" sz="2400" b="1" dirty="0"/>
            </a:p>
          </p:txBody>
        </p:sp>
        <p:grpSp>
          <p:nvGrpSpPr>
            <p:cNvPr id="29" name="Group 55"/>
            <p:cNvGrpSpPr>
              <a:grpSpLocks/>
            </p:cNvGrpSpPr>
            <p:nvPr/>
          </p:nvGrpSpPr>
          <p:grpSpPr bwMode="auto">
            <a:xfrm>
              <a:off x="1288" y="1326"/>
              <a:ext cx="242" cy="296"/>
              <a:chOff x="1434" y="1278"/>
              <a:chExt cx="242" cy="296"/>
            </a:xfrm>
          </p:grpSpPr>
          <p:grpSp>
            <p:nvGrpSpPr>
              <p:cNvPr id="30" name="Group 56"/>
              <p:cNvGrpSpPr>
                <a:grpSpLocks/>
              </p:cNvGrpSpPr>
              <p:nvPr/>
            </p:nvGrpSpPr>
            <p:grpSpPr bwMode="auto">
              <a:xfrm>
                <a:off x="1434" y="1278"/>
                <a:ext cx="242" cy="296"/>
                <a:chOff x="1434" y="1278"/>
                <a:chExt cx="242" cy="296"/>
              </a:xfrm>
            </p:grpSpPr>
            <p:pic>
              <p:nvPicPr>
                <p:cNvPr id="32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3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78" y="1282"/>
                  <a:ext cx="198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34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39" y="1278"/>
                  <a:ext cx="131" cy="13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1" name="Text Box 61"/>
              <p:cNvSpPr txBox="1">
                <a:spLocks noChangeArrowheads="1"/>
              </p:cNvSpPr>
              <p:nvPr/>
            </p:nvSpPr>
            <p:spPr bwMode="gray">
              <a:xfrm>
                <a:off x="1506" y="1278"/>
                <a:ext cx="142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uk-UA" sz="2400" b="1" dirty="0">
                    <a:solidFill>
                      <a:srgbClr val="FFFFFF"/>
                    </a:solidFill>
                  </a:rPr>
                  <a:t>2</a:t>
                </a:r>
                <a:endParaRPr lang="en-US" sz="2400" b="1" dirty="0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36" name="Picture 2" descr="http://gottheinvite.webstarts.com/uploads/word2007_icon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428" y="2848489"/>
            <a:ext cx="1690612" cy="168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378" y="2850608"/>
            <a:ext cx="1864679" cy="1622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892" y="5662217"/>
            <a:ext cx="362712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097" y="5640530"/>
            <a:ext cx="1166186" cy="1014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55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Вырезка экрана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50" r="38846"/>
          <a:stretch/>
        </p:blipFill>
        <p:spPr>
          <a:xfrm>
            <a:off x="5638530" y="2446888"/>
            <a:ext cx="3274364" cy="3640037"/>
          </a:xfrm>
          <a:prstGeom prst="rect">
            <a:avLst/>
          </a:prstGeom>
        </p:spPr>
      </p:pic>
      <p:pic>
        <p:nvPicPr>
          <p:cNvPr id="5" name="Рисунок 4" descr="Вырезка экрана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64"/>
          <a:stretch/>
        </p:blipFill>
        <p:spPr>
          <a:xfrm>
            <a:off x="779084" y="4442807"/>
            <a:ext cx="4715533" cy="15454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176" y="-188258"/>
            <a:ext cx="8633012" cy="1337732"/>
          </a:xfrm>
        </p:spPr>
        <p:txBody>
          <a:bodyPr/>
          <a:lstStyle/>
          <a:p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Запуск програми </a:t>
            </a:r>
            <a:r>
              <a:rPr lang="uk-UA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 </a:t>
            </a:r>
            <a:r>
              <a:rPr lang="en-US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</a:t>
            </a:r>
            <a:endParaRPr lang="ru-RU" dirty="0"/>
          </a:p>
        </p:txBody>
      </p:sp>
      <p:sp>
        <p:nvSpPr>
          <p:cNvPr id="8" name="Округлена прямокутна виноска 6"/>
          <p:cNvSpPr/>
          <p:nvPr/>
        </p:nvSpPr>
        <p:spPr>
          <a:xfrm>
            <a:off x="145578" y="5529699"/>
            <a:ext cx="464065" cy="370675"/>
          </a:xfrm>
          <a:prstGeom prst="wedgeRoundRectCallout">
            <a:avLst>
              <a:gd name="adj1" fmla="val 92993"/>
              <a:gd name="adj2" fmla="val 12142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</a:t>
            </a:r>
            <a:endParaRPr kumimoji="0" lang="uk-UA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Округлена прямокутна виноска 7"/>
          <p:cNvSpPr/>
          <p:nvPr/>
        </p:nvSpPr>
        <p:spPr>
          <a:xfrm>
            <a:off x="157687" y="4683113"/>
            <a:ext cx="464065" cy="370675"/>
          </a:xfrm>
          <a:prstGeom prst="wedgeRoundRectCallout">
            <a:avLst>
              <a:gd name="adj1" fmla="val 92993"/>
              <a:gd name="adj2" fmla="val 12142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2</a:t>
            </a:r>
            <a:endParaRPr kumimoji="0" lang="uk-UA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" name="Округлений прямокутник 3"/>
          <p:cNvSpPr/>
          <p:nvPr/>
        </p:nvSpPr>
        <p:spPr>
          <a:xfrm>
            <a:off x="755335" y="5529699"/>
            <a:ext cx="482024" cy="458567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Округлений прямокутник 13"/>
          <p:cNvSpPr/>
          <p:nvPr/>
        </p:nvSpPr>
        <p:spPr>
          <a:xfrm>
            <a:off x="760836" y="4759382"/>
            <a:ext cx="3202289" cy="371384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4" name="Округлений прямокутник 14"/>
          <p:cNvSpPr/>
          <p:nvPr/>
        </p:nvSpPr>
        <p:spPr>
          <a:xfrm>
            <a:off x="5676689" y="2592561"/>
            <a:ext cx="3202289" cy="303039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24" y="1490817"/>
            <a:ext cx="3608958" cy="2203489"/>
          </a:xfrm>
          <a:prstGeom prst="rect">
            <a:avLst/>
          </a:prstGeom>
        </p:spPr>
      </p:pic>
      <p:sp>
        <p:nvSpPr>
          <p:cNvPr id="17" name="Округлена прямокутна виноска 8"/>
          <p:cNvSpPr/>
          <p:nvPr/>
        </p:nvSpPr>
        <p:spPr>
          <a:xfrm>
            <a:off x="7277833" y="2107109"/>
            <a:ext cx="464065" cy="370675"/>
          </a:xfrm>
          <a:prstGeom prst="wedgeRoundRectCallout">
            <a:avLst>
              <a:gd name="adj1" fmla="val -71101"/>
              <a:gd name="adj2" fmla="val 82434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3</a:t>
            </a:r>
            <a:endParaRPr kumimoji="0" lang="uk-UA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19" name="Group 92"/>
          <p:cNvGrpSpPr>
            <a:grpSpLocks/>
          </p:cNvGrpSpPr>
          <p:nvPr/>
        </p:nvGrpSpPr>
        <p:grpSpPr bwMode="auto">
          <a:xfrm>
            <a:off x="179429" y="866446"/>
            <a:ext cx="8588053" cy="534988"/>
            <a:chOff x="1288" y="1296"/>
            <a:chExt cx="3174" cy="337"/>
          </a:xfrm>
        </p:grpSpPr>
        <p:sp>
          <p:nvSpPr>
            <p:cNvPr id="20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93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uk-UA" sz="2400" b="1" i="1" kern="0" dirty="0"/>
                <a:t>Пуск </a:t>
              </a:r>
              <a:r>
                <a:rPr lang="uk-UA" sz="2400" b="1" i="1" kern="0" dirty="0">
                  <a:sym typeface="Symbol" panose="05050102010706020507" pitchFamily="18" charset="2"/>
                </a:rPr>
                <a:t> Усі програми  </a:t>
              </a:r>
              <a:r>
                <a:rPr lang="uk-UA" sz="2400" b="1" i="1" kern="0" dirty="0" smtClean="0">
                  <a:sym typeface="Symbol" panose="05050102010706020507" pitchFamily="18" charset="2"/>
                </a:rPr>
                <a:t> </a:t>
              </a:r>
              <a:r>
                <a:rPr lang="en-US" sz="2400" b="1" i="1" kern="0" dirty="0">
                  <a:sym typeface="Symbol" panose="05050102010706020507" pitchFamily="18" charset="2"/>
                </a:rPr>
                <a:t>Microsoft </a:t>
              </a:r>
              <a:r>
                <a:rPr lang="en-US" sz="2400" b="1" i="1" kern="0" dirty="0" smtClean="0">
                  <a:sym typeface="Symbol" panose="05050102010706020507" pitchFamily="18" charset="2"/>
                </a:rPr>
                <a:t>Word</a:t>
              </a:r>
              <a:r>
                <a:rPr lang="ru-RU" sz="2400" b="1" i="1" kern="0" dirty="0" smtClean="0">
                  <a:sym typeface="Symbol" panose="05050102010706020507" pitchFamily="18" charset="2"/>
                </a:rPr>
                <a:t> 2016</a:t>
              </a:r>
              <a:endParaRPr lang="uk-UA" sz="2400" b="1" i="1" kern="0" dirty="0"/>
            </a:p>
          </p:txBody>
        </p:sp>
        <p:grpSp>
          <p:nvGrpSpPr>
            <p:cNvPr id="22" name="Group 55"/>
            <p:cNvGrpSpPr>
              <a:grpSpLocks/>
            </p:cNvGrpSpPr>
            <p:nvPr/>
          </p:nvGrpSpPr>
          <p:grpSpPr bwMode="auto">
            <a:xfrm>
              <a:off x="1288" y="1305"/>
              <a:ext cx="236" cy="317"/>
              <a:chOff x="1434" y="1257"/>
              <a:chExt cx="236" cy="317"/>
            </a:xfrm>
          </p:grpSpPr>
          <p:grpSp>
            <p:nvGrpSpPr>
              <p:cNvPr id="23" name="Group 56"/>
              <p:cNvGrpSpPr>
                <a:grpSpLocks/>
              </p:cNvGrpSpPr>
              <p:nvPr/>
            </p:nvGrpSpPr>
            <p:grpSpPr bwMode="auto">
              <a:xfrm>
                <a:off x="1434" y="1278"/>
                <a:ext cx="236" cy="296"/>
                <a:chOff x="1434" y="1278"/>
                <a:chExt cx="236" cy="296"/>
              </a:xfrm>
            </p:grpSpPr>
            <p:pic>
              <p:nvPicPr>
                <p:cNvPr id="25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6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78" y="1282"/>
                  <a:ext cx="136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27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39" y="1278"/>
                  <a:ext cx="131" cy="13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4" name="Text Box 61"/>
              <p:cNvSpPr txBox="1">
                <a:spLocks noChangeArrowheads="1"/>
              </p:cNvSpPr>
              <p:nvPr/>
            </p:nvSpPr>
            <p:spPr bwMode="gray">
              <a:xfrm>
                <a:off x="1485" y="1257"/>
                <a:ext cx="108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uk-UA" sz="2400" b="1" dirty="0">
                    <a:solidFill>
                      <a:srgbClr val="FFFFFF"/>
                    </a:solidFill>
                  </a:rPr>
                  <a:t>3</a:t>
                </a:r>
                <a:endParaRPr lang="en-US" sz="2400" b="1" dirty="0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209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14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09" y="-284277"/>
            <a:ext cx="8458200" cy="1337732"/>
          </a:xfrm>
        </p:spPr>
        <p:txBody>
          <a:bodyPr/>
          <a:lstStyle/>
          <a:p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Вікно програми </a:t>
            </a:r>
            <a:r>
              <a:rPr lang="uk-UA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 </a:t>
            </a:r>
            <a:r>
              <a:rPr lang="en-US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36731" y="1659472"/>
            <a:ext cx="7620000" cy="4895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579664" y="853658"/>
            <a:ext cx="1630132" cy="715089"/>
          </a:xfrm>
          <a:prstGeom prst="wedgeRoundRectCallout">
            <a:avLst>
              <a:gd name="adj1" fmla="val -49820"/>
              <a:gd name="adj2" fmla="val 73350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Рядок</a:t>
            </a:r>
            <a:r>
              <a:rPr kumimoji="0" lang="uk-UA" sz="1800" b="1" i="1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заголовку</a:t>
            </a:r>
            <a:endParaRPr kumimoji="0" lang="uk-UA" sz="18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" name="Округлений прямокутник 10"/>
          <p:cNvSpPr/>
          <p:nvPr/>
        </p:nvSpPr>
        <p:spPr>
          <a:xfrm>
            <a:off x="1372083" y="2162834"/>
            <a:ext cx="7584648" cy="936104"/>
          </a:xfrm>
          <a:prstGeom prst="roundRect">
            <a:avLst/>
          </a:prstGeom>
          <a:solidFill>
            <a:srgbClr val="02BB02">
              <a:alpha val="29000"/>
            </a:srgbClr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Округлений прямокутник 12"/>
          <p:cNvSpPr/>
          <p:nvPr/>
        </p:nvSpPr>
        <p:spPr>
          <a:xfrm>
            <a:off x="1363901" y="1889282"/>
            <a:ext cx="6483061" cy="273552"/>
          </a:xfrm>
          <a:prstGeom prst="roundRect">
            <a:avLst/>
          </a:prstGeom>
          <a:solidFill>
            <a:srgbClr val="02BB02">
              <a:alpha val="30000"/>
            </a:srgbClr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" name="Округлений прямокутник 14"/>
          <p:cNvSpPr/>
          <p:nvPr/>
        </p:nvSpPr>
        <p:spPr>
          <a:xfrm>
            <a:off x="2167958" y="2162834"/>
            <a:ext cx="1934589" cy="936104"/>
          </a:xfrm>
          <a:prstGeom prst="roundRect">
            <a:avLst/>
          </a:prstGeom>
          <a:solidFill>
            <a:srgbClr val="0070C0">
              <a:alpha val="30000"/>
            </a:srgbClr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71407" y="1117039"/>
            <a:ext cx="1439652" cy="408623"/>
          </a:xfrm>
          <a:prstGeom prst="wedgeRoundRectCallout">
            <a:avLst>
              <a:gd name="adj1" fmla="val -73837"/>
              <a:gd name="adj2" fmla="val 279140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Стрічка</a:t>
            </a:r>
            <a:endParaRPr kumimoji="0" lang="uk-UA" sz="18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77" y="2215196"/>
            <a:ext cx="1369606" cy="408623"/>
          </a:xfrm>
          <a:prstGeom prst="wedgeRoundRectCallout">
            <a:avLst>
              <a:gd name="adj1" fmla="val 137487"/>
              <a:gd name="adj2" fmla="val -97095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Вкладки</a:t>
            </a:r>
            <a:endParaRPr kumimoji="0" lang="uk-UA" sz="18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Округлений прямокутник 15"/>
          <p:cNvSpPr/>
          <p:nvPr/>
        </p:nvSpPr>
        <p:spPr>
          <a:xfrm>
            <a:off x="1542591" y="3422974"/>
            <a:ext cx="7168468" cy="2700300"/>
          </a:xfrm>
          <a:prstGeom prst="roundRect">
            <a:avLst/>
          </a:prstGeom>
          <a:solidFill>
            <a:srgbClr val="02BB02">
              <a:alpha val="30000"/>
            </a:srgbClr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6403" y="4400073"/>
            <a:ext cx="2034230" cy="715089"/>
          </a:xfrm>
          <a:prstGeom prst="wedgeRoundRectCallout">
            <a:avLst>
              <a:gd name="adj1" fmla="val -67488"/>
              <a:gd name="adj2" fmla="val -124060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Робоча область</a:t>
            </a:r>
            <a:endParaRPr kumimoji="0" lang="uk-UA" sz="18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5" name="Округлений прямокутник 17"/>
          <p:cNvSpPr/>
          <p:nvPr/>
        </p:nvSpPr>
        <p:spPr>
          <a:xfrm>
            <a:off x="1372083" y="6285255"/>
            <a:ext cx="7584648" cy="270067"/>
          </a:xfrm>
          <a:prstGeom prst="roundRect">
            <a:avLst/>
          </a:prstGeom>
          <a:solidFill>
            <a:srgbClr val="02BB02">
              <a:alpha val="30000"/>
            </a:srgbClr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8691" y="5591330"/>
            <a:ext cx="2034230" cy="408623"/>
          </a:xfrm>
          <a:prstGeom prst="wedgeRoundRectCallout">
            <a:avLst>
              <a:gd name="adj1" fmla="val -58095"/>
              <a:gd name="adj2" fmla="val 124050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Рядок стану</a:t>
            </a:r>
            <a:endParaRPr kumimoji="0" lang="uk-UA" sz="18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6603" y="3535977"/>
            <a:ext cx="2034230" cy="715089"/>
          </a:xfrm>
          <a:prstGeom prst="wedgeRoundRectCallout">
            <a:avLst>
              <a:gd name="adj1" fmla="val -75539"/>
              <a:gd name="adj2" fmla="val -156505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Група інструментів</a:t>
            </a:r>
            <a:endParaRPr kumimoji="0" lang="uk-UA" sz="18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" name="Округлений прямокутник 19"/>
          <p:cNvSpPr/>
          <p:nvPr/>
        </p:nvSpPr>
        <p:spPr>
          <a:xfrm>
            <a:off x="1726048" y="1632263"/>
            <a:ext cx="1368388" cy="257019"/>
          </a:xfrm>
          <a:prstGeom prst="roundRect">
            <a:avLst/>
          </a:prstGeom>
          <a:solidFill>
            <a:srgbClr val="02BB02">
              <a:alpha val="30000"/>
            </a:srgbClr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2591" y="1095130"/>
            <a:ext cx="3964366" cy="408623"/>
          </a:xfrm>
          <a:prstGeom prst="wedgeRoundRectCallout">
            <a:avLst>
              <a:gd name="adj1" fmla="val -35625"/>
              <a:gd name="adj2" fmla="val 101210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Панель швидкого доступу</a:t>
            </a:r>
            <a:endParaRPr kumimoji="0" lang="uk-UA" sz="18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Округлений прямокутник 21"/>
          <p:cNvSpPr/>
          <p:nvPr/>
        </p:nvSpPr>
        <p:spPr>
          <a:xfrm>
            <a:off x="8696733" y="3170946"/>
            <a:ext cx="302358" cy="2952328"/>
          </a:xfrm>
          <a:prstGeom prst="roundRect">
            <a:avLst/>
          </a:prstGeom>
          <a:solidFill>
            <a:srgbClr val="02BB02">
              <a:alpha val="30000"/>
            </a:srgbClr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74755" y="4519837"/>
            <a:ext cx="2470083" cy="715089"/>
          </a:xfrm>
          <a:prstGeom prst="wedgeRoundRectCallout">
            <a:avLst>
              <a:gd name="adj1" fmla="val 64803"/>
              <a:gd name="adj2" fmla="val -176981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Смуга прокручування</a:t>
            </a:r>
            <a:endParaRPr kumimoji="0" lang="uk-UA" sz="18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73526" y="1889282"/>
            <a:ext cx="1011213" cy="273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12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53" b="100000" l="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0" y="761455"/>
            <a:ext cx="1349083" cy="140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81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203" y="-278933"/>
            <a:ext cx="7886700" cy="1337732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Рядок стану</a:t>
            </a:r>
            <a:endParaRPr lang="ru-RU" dirty="0"/>
          </a:p>
        </p:txBody>
      </p:sp>
      <p:sp>
        <p:nvSpPr>
          <p:cNvPr id="4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68021" y="681469"/>
            <a:ext cx="8640760" cy="52322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800" b="1" i="1" kern="0" dirty="0">
                <a:solidFill>
                  <a:srgbClr val="FFFFFF"/>
                </a:solidFill>
              </a:rPr>
              <a:t>У </a:t>
            </a:r>
            <a:r>
              <a:rPr lang="uk-UA" sz="2800" b="1" i="1" kern="0" dirty="0">
                <a:solidFill>
                  <a:srgbClr val="FFFF00"/>
                </a:solidFill>
              </a:rPr>
              <a:t>Рядку стану </a:t>
            </a:r>
            <a:r>
              <a:rPr lang="uk-UA" sz="2800" b="1" i="1" kern="0" dirty="0">
                <a:solidFill>
                  <a:srgbClr val="FFFFFF"/>
                </a:solidFill>
              </a:rPr>
              <a:t>виводяться такі повідомлення: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55" y="2412172"/>
            <a:ext cx="8587620" cy="720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78315" y="1491685"/>
            <a:ext cx="2677488" cy="783193"/>
          </a:xfrm>
          <a:prstGeom prst="wedgeRoundRectCallout">
            <a:avLst>
              <a:gd name="adj1" fmla="val 17617"/>
              <a:gd name="adj2" fmla="val 90963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Номер поточної сторінки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7170" y="3225954"/>
            <a:ext cx="3064198" cy="783193"/>
          </a:xfrm>
          <a:prstGeom prst="wedgeRoundRectCallout">
            <a:avLst>
              <a:gd name="adj1" fmla="val 13051"/>
              <a:gd name="adj2" fmla="val -92907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Загальна кількість сторінок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17450" y="1491685"/>
            <a:ext cx="1728192" cy="783193"/>
          </a:xfrm>
          <a:prstGeom prst="wedgeRoundRectCallout">
            <a:avLst>
              <a:gd name="adj1" fmla="val 81514"/>
              <a:gd name="adj2" fmla="val 97422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Кількість слів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46042" y="3237989"/>
            <a:ext cx="3500550" cy="783193"/>
          </a:xfrm>
          <a:prstGeom prst="wedgeRoundRectCallout">
            <a:avLst>
              <a:gd name="adj1" fmla="val 3030"/>
              <a:gd name="adj2" fmla="val -102838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Стан режиму перевірки правопису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83121" y="1491685"/>
            <a:ext cx="1728192" cy="783193"/>
          </a:xfrm>
          <a:prstGeom prst="wedgeRoundRectCallout">
            <a:avLst>
              <a:gd name="adj1" fmla="val 41201"/>
              <a:gd name="adj2" fmla="val 86302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Мова тексту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55" y="4485697"/>
            <a:ext cx="8583113" cy="639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Округлений прямокутник 13"/>
          <p:cNvSpPr/>
          <p:nvPr/>
        </p:nvSpPr>
        <p:spPr>
          <a:xfrm>
            <a:off x="460375" y="4471807"/>
            <a:ext cx="2885795" cy="666948"/>
          </a:xfrm>
          <a:prstGeom prst="roundRect">
            <a:avLst/>
          </a:prstGeom>
          <a:solidFill>
            <a:srgbClr val="0070C0">
              <a:alpha val="30000"/>
            </a:srgbClr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6590" y="5389063"/>
            <a:ext cx="3554777" cy="783193"/>
          </a:xfrm>
          <a:prstGeom prst="wedgeRoundRectCallout">
            <a:avLst>
              <a:gd name="adj1" fmla="val -57"/>
              <a:gd name="adj2" fmla="val -86946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Кнопки режимів перегляду документа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" name="Округлений прямокутник 14"/>
          <p:cNvSpPr/>
          <p:nvPr/>
        </p:nvSpPr>
        <p:spPr>
          <a:xfrm>
            <a:off x="3703154" y="4457908"/>
            <a:ext cx="5366214" cy="666948"/>
          </a:xfrm>
          <a:prstGeom prst="roundRect">
            <a:avLst/>
          </a:prstGeom>
          <a:solidFill>
            <a:srgbClr val="0070C0">
              <a:alpha val="30000"/>
            </a:srgbClr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03568" y="5389064"/>
            <a:ext cx="2700560" cy="783193"/>
          </a:xfrm>
          <a:prstGeom prst="wedgeRoundRectCallout">
            <a:avLst>
              <a:gd name="adj1" fmla="val 283"/>
              <a:gd name="adj2" fmla="val -80488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Масштабування</a:t>
            </a:r>
            <a:r>
              <a:rPr kumimoji="0" lang="uk-UA" sz="2000" b="1" i="1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документу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615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662" y="-255493"/>
            <a:ext cx="7886700" cy="1337732"/>
          </a:xfrm>
        </p:spPr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Лінійка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71" y="798375"/>
            <a:ext cx="8501882" cy="1675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07662" y="2350604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Режими перегляду текстового документа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r="64148"/>
          <a:stretch/>
        </p:blipFill>
        <p:spPr>
          <a:xfrm>
            <a:off x="2772255" y="3688336"/>
            <a:ext cx="3077216" cy="639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94867" y="4605870"/>
            <a:ext cx="1573522" cy="783193"/>
          </a:xfrm>
          <a:prstGeom prst="wedgeRoundRectCallout">
            <a:avLst>
              <a:gd name="adj1" fmla="val 69164"/>
              <a:gd name="adj2" fmla="val -128153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kern="0" dirty="0" smtClean="0">
                <a:solidFill>
                  <a:srgbClr val="FFFF00"/>
                </a:solidFill>
                <a:latin typeface="Verdana"/>
              </a:rPr>
              <a:t>Режим </a:t>
            </a:r>
            <a:r>
              <a:rPr lang="ru-RU" sz="2000" b="1" i="1" kern="0" dirty="0" err="1" smtClean="0">
                <a:solidFill>
                  <a:srgbClr val="FFFF00"/>
                </a:solidFill>
                <a:latin typeface="Verdana"/>
              </a:rPr>
              <a:t>читання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71620" y="4755063"/>
            <a:ext cx="1573522" cy="783193"/>
          </a:xfrm>
          <a:prstGeom prst="wedgeRoundRectCallout">
            <a:avLst>
              <a:gd name="adj1" fmla="val 20452"/>
              <a:gd name="adj2" fmla="val -119568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kern="0" dirty="0" err="1" smtClean="0">
                <a:solidFill>
                  <a:srgbClr val="FFFF00"/>
                </a:solidFill>
                <a:latin typeface="Verdana"/>
              </a:rPr>
              <a:t>Розмітка</a:t>
            </a:r>
            <a:r>
              <a:rPr lang="ru-RU" sz="2000" b="1" i="1" kern="0" dirty="0" smtClean="0">
                <a:solidFill>
                  <a:srgbClr val="FFFF00"/>
                </a:solidFill>
                <a:latin typeface="Verdana"/>
              </a:rPr>
              <a:t> </a:t>
            </a:r>
            <a:r>
              <a:rPr lang="ru-RU" sz="2000" b="1" i="1" kern="0" dirty="0" err="1" smtClean="0">
                <a:solidFill>
                  <a:srgbClr val="FFFF00"/>
                </a:solidFill>
                <a:latin typeface="Verdana"/>
              </a:rPr>
              <a:t>сторінки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90701" y="4715640"/>
            <a:ext cx="1758969" cy="783193"/>
          </a:xfrm>
          <a:prstGeom prst="wedgeRoundRectCallout">
            <a:avLst>
              <a:gd name="adj1" fmla="val -69279"/>
              <a:gd name="adj2" fmla="val -153907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kern="0" dirty="0" smtClean="0">
                <a:solidFill>
                  <a:srgbClr val="FFFF00"/>
                </a:solidFill>
                <a:latin typeface="Verdana"/>
              </a:rPr>
              <a:t>Веб-документ</a:t>
            </a:r>
            <a:endParaRPr kumimoji="0" lang="uk-UA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367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77" y="-188259"/>
            <a:ext cx="9144000" cy="1337732"/>
          </a:xfrm>
        </p:spPr>
        <p:txBody>
          <a:bodyPr>
            <a:normAutofit/>
          </a:bodyPr>
          <a:lstStyle/>
          <a:p>
            <a:r>
              <a:rPr lang="uk-UA" sz="3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Відкриття текстового документа</a:t>
            </a:r>
            <a:endParaRPr lang="ru-RU" sz="3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9008"/>
          <a:stretch/>
        </p:blipFill>
        <p:spPr>
          <a:xfrm>
            <a:off x="4128247" y="2828719"/>
            <a:ext cx="4655536" cy="2698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97210" y="2865849"/>
            <a:ext cx="3071189" cy="523220"/>
          </a:xfrm>
          <a:prstGeom prst="wedgeRectCallout">
            <a:avLst>
              <a:gd name="adj1" fmla="val 66459"/>
              <a:gd name="adj2" fmla="val 258904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800" b="1" i="1" kern="0" dirty="0">
                <a:solidFill>
                  <a:schemeClr val="bg1"/>
                </a:solidFill>
              </a:rPr>
              <a:t>Файл </a:t>
            </a:r>
            <a:r>
              <a:rPr lang="uk-UA" sz="2800" b="1" i="1" kern="0" dirty="0">
                <a:solidFill>
                  <a:schemeClr val="bg1"/>
                </a:solidFill>
                <a:sym typeface="Symbol" panose="05050102010706020507" pitchFamily="18" charset="2"/>
              </a:rPr>
              <a:t></a:t>
            </a:r>
            <a:r>
              <a:rPr lang="uk-UA" sz="2800" b="1" i="1" kern="0" dirty="0">
                <a:solidFill>
                  <a:schemeClr val="bg1"/>
                </a:solidFill>
              </a:rPr>
              <a:t> Відкрити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r="16193"/>
          <a:stretch/>
        </p:blipFill>
        <p:spPr>
          <a:xfrm>
            <a:off x="387930" y="6057639"/>
            <a:ext cx="3995812" cy="513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208292" y="5620870"/>
            <a:ext cx="3617266" cy="1123712"/>
          </a:xfrm>
          <a:prstGeom prst="wedgeRoundRectCallout">
            <a:avLst>
              <a:gd name="adj1" fmla="val -86250"/>
              <a:gd name="adj2" fmla="val 4243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Натиснути кнопку Відкрити на </a:t>
            </a: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Панелі швидкого доступу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55" y="766832"/>
            <a:ext cx="8437628" cy="1805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028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835" y="-228599"/>
            <a:ext cx="8848165" cy="1337732"/>
          </a:xfrm>
        </p:spPr>
        <p:txBody>
          <a:bodyPr>
            <a:normAutofit/>
          </a:bodyPr>
          <a:lstStyle/>
          <a:p>
            <a:r>
              <a:rPr lang="uk-UA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Створення текстового документу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6261" y="5971402"/>
            <a:ext cx="4767895" cy="513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r="21858"/>
          <a:stretch/>
        </p:blipFill>
        <p:spPr>
          <a:xfrm>
            <a:off x="476261" y="1266926"/>
            <a:ext cx="6583445" cy="3793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099522" y="733491"/>
            <a:ext cx="3719804" cy="510778"/>
          </a:xfrm>
          <a:prstGeom prst="wedgeRoundRectCallout">
            <a:avLst>
              <a:gd name="adj1" fmla="val -52148"/>
              <a:gd name="adj2" fmla="val 238829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Файл </a:t>
            </a: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  <a:sym typeface="Symbol" panose="05050102010706020507" pitchFamily="18" charset="2"/>
              </a:rPr>
              <a:t> Створити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56000" y="5177118"/>
            <a:ext cx="3180424" cy="1464231"/>
          </a:xfrm>
          <a:prstGeom prst="wedgeRoundRectCallout">
            <a:avLst>
              <a:gd name="adj1" fmla="val -90403"/>
              <a:gd name="adj2" fmla="val 23504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Натиснути кнопку Створити на </a:t>
            </a: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Панелі швидкого доступу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54613" y="4544877"/>
            <a:ext cx="1327540" cy="522806"/>
          </a:xfrm>
          <a:prstGeom prst="roundRect">
            <a:avLst/>
          </a:prstGeom>
          <a:solidFill>
            <a:srgbClr val="7030A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Новий документ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67983" y="4537338"/>
            <a:ext cx="1327540" cy="522806"/>
          </a:xfrm>
          <a:prstGeom prst="roundRect">
            <a:avLst/>
          </a:prstGeom>
          <a:solidFill>
            <a:srgbClr val="7030A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основі шаблону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44156" y="2820259"/>
            <a:ext cx="3106468" cy="2247424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Текстові документи</a:t>
            </a:r>
            <a:r>
              <a:rPr kumimoji="0" lang="uk-UA" b="1" i="1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 також можна створювати </a:t>
            </a:r>
            <a:r>
              <a:rPr kumimoji="0" lang="uk-UA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шляхом редагування вже існуючого документа</a:t>
            </a:r>
          </a:p>
        </p:txBody>
      </p:sp>
    </p:spTree>
    <p:extLst>
      <p:ext uri="{BB962C8B-B14F-4D97-AF65-F5344CB8AC3E}">
        <p14:creationId xmlns:p14="http://schemas.microsoft.com/office/powerpoint/2010/main" val="281248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835" y="-228599"/>
            <a:ext cx="8848165" cy="1337732"/>
          </a:xfrm>
        </p:spPr>
        <p:txBody>
          <a:bodyPr>
            <a:normAutofit/>
          </a:bodyPr>
          <a:lstStyle/>
          <a:p>
            <a:r>
              <a:rPr lang="uk-UA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Збереження текстового документу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102" y="910437"/>
            <a:ext cx="5548215" cy="4021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01743" y="6134163"/>
            <a:ext cx="4767895" cy="513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16015" y="5373521"/>
            <a:ext cx="3617266" cy="1123712"/>
          </a:xfrm>
          <a:prstGeom prst="wedgeRoundRectCallout">
            <a:avLst>
              <a:gd name="adj1" fmla="val 79921"/>
              <a:gd name="adj2" fmla="val 41340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Натиснути кнопку Зберегти на </a:t>
            </a:r>
            <a:r>
              <a:rPr kumimoji="0" lang="uk-UA" sz="20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Панелі швидкого доступу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1443917"/>
            <a:ext cx="3460102" cy="1736646"/>
          </a:xfrm>
          <a:prstGeom prst="wedgeRoundRectCallout">
            <a:avLst>
              <a:gd name="adj1" fmla="val 60322"/>
              <a:gd name="adj2" fmla="val 59461"/>
              <a:gd name="adj3" fmla="val 16667"/>
            </a:avLst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Файл </a:t>
            </a: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  <a:sym typeface="Symbol" panose="05050102010706020507" pitchFamily="18" charset="2"/>
              </a:rPr>
              <a:t> Зберегти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  <a:sym typeface="Symbol" panose="05050102010706020507" pitchFamily="18" charset="2"/>
              </a:rPr>
              <a:t>або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Файл </a:t>
            </a: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  <a:sym typeface="Symbol" panose="05050102010706020507" pitchFamily="18" charset="2"/>
              </a:rPr>
              <a:t> Зберегти як…</a:t>
            </a:r>
          </a:p>
        </p:txBody>
      </p:sp>
    </p:spTree>
    <p:extLst>
      <p:ext uri="{BB962C8B-B14F-4D97-AF65-F5344CB8AC3E}">
        <p14:creationId xmlns:p14="http://schemas.microsoft.com/office/powerpoint/2010/main" val="321471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Фізкультхвилинка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3" t="31219" r="34815" b="12038"/>
          <a:stretch/>
        </p:blipFill>
        <p:spPr bwMode="auto">
          <a:xfrm>
            <a:off x="3034143" y="1116697"/>
            <a:ext cx="3435929" cy="5117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330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035423"/>
          </a:xfrm>
        </p:spPr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Заповніть схему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41894" y="1262438"/>
            <a:ext cx="2715645" cy="879217"/>
          </a:xfrm>
          <a:prstGeom prst="roundRect">
            <a:avLst>
              <a:gd name="adj" fmla="val 9736"/>
            </a:avLst>
          </a:prstGeom>
          <a:solidFill>
            <a:srgbClr val="006CFF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Текстовий документ</a:t>
            </a:r>
          </a:p>
        </p:txBody>
      </p:sp>
      <p:sp>
        <p:nvSpPr>
          <p:cNvPr id="5" name="Стрілка вліво 7"/>
          <p:cNvSpPr/>
          <p:nvPr/>
        </p:nvSpPr>
        <p:spPr bwMode="auto">
          <a:xfrm>
            <a:off x="3966128" y="1339353"/>
            <a:ext cx="1659818" cy="864096"/>
          </a:xfrm>
          <a:prstGeom prst="leftArrow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extLst/>
        </p:spPr>
        <p:txBody>
          <a:bodyPr wrap="none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Містить</a:t>
            </a:r>
          </a:p>
        </p:txBody>
      </p:sp>
      <p:sp>
        <p:nvSpPr>
          <p:cNvPr id="6" name="Стрілка вліво 8"/>
          <p:cNvSpPr/>
          <p:nvPr/>
        </p:nvSpPr>
        <p:spPr bwMode="auto">
          <a:xfrm rot="5400000" flipH="1">
            <a:off x="6198464" y="2672652"/>
            <a:ext cx="1802502" cy="864096"/>
          </a:xfrm>
          <a:prstGeom prst="leftArrow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extLst/>
        </p:spPr>
        <p:txBody>
          <a:bodyPr wrap="none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Створюють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35583" y="1217820"/>
            <a:ext cx="2068229" cy="553581"/>
          </a:xfrm>
          <a:prstGeom prst="roundRect">
            <a:avLst>
              <a:gd name="adj" fmla="val 9736"/>
            </a:avLst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1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35582" y="1994980"/>
            <a:ext cx="2068229" cy="553581"/>
          </a:xfrm>
          <a:prstGeom prst="roundRect">
            <a:avLst>
              <a:gd name="adj" fmla="val 9736"/>
            </a:avLst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1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1225" y="2900499"/>
            <a:ext cx="1896392" cy="488454"/>
          </a:xfrm>
          <a:prstGeom prst="roundRect">
            <a:avLst>
              <a:gd name="adj" fmla="val 9736"/>
            </a:avLst>
          </a:prstGeom>
          <a:solidFill>
            <a:srgbClr val="FFC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2400" b="1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1225" y="3607986"/>
            <a:ext cx="1896392" cy="488454"/>
          </a:xfrm>
          <a:prstGeom prst="roundRect">
            <a:avLst>
              <a:gd name="adj" fmla="val 9736"/>
            </a:avLst>
          </a:prstGeom>
          <a:solidFill>
            <a:srgbClr val="FFC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2400" b="1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1225" y="4399628"/>
            <a:ext cx="1896391" cy="488454"/>
          </a:xfrm>
          <a:prstGeom prst="roundRect">
            <a:avLst>
              <a:gd name="adj" fmla="val 9736"/>
            </a:avLst>
          </a:prstGeom>
          <a:solidFill>
            <a:srgbClr val="FFC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2400" b="1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1225" y="5125855"/>
            <a:ext cx="1972034" cy="488454"/>
          </a:xfrm>
          <a:prstGeom prst="roundRect">
            <a:avLst>
              <a:gd name="adj" fmla="val 9736"/>
            </a:avLst>
          </a:prstGeom>
          <a:solidFill>
            <a:srgbClr val="FFC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2400" b="1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25946" y="4005952"/>
            <a:ext cx="3178199" cy="553581"/>
          </a:xfrm>
          <a:prstGeom prst="roundRect">
            <a:avLst>
              <a:gd name="adj" fmla="val 9736"/>
            </a:avLst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1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25945" y="4888082"/>
            <a:ext cx="3178199" cy="553581"/>
          </a:xfrm>
          <a:prstGeom prst="roundRect">
            <a:avLst>
              <a:gd name="adj" fmla="val 9736"/>
            </a:avLst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2800" b="1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2455772" y="2641938"/>
            <a:ext cx="349624" cy="258561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649046" y="5800314"/>
            <a:ext cx="1896392" cy="488454"/>
          </a:xfrm>
          <a:prstGeom prst="roundRect">
            <a:avLst>
              <a:gd name="adj" fmla="val 9736"/>
            </a:avLst>
          </a:prstGeom>
          <a:solidFill>
            <a:srgbClr val="FFC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2400" b="1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526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79799" y="593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b="1" i="1" dirty="0">
                <a:solidFill>
                  <a:srgbClr val="FF0000"/>
                </a:solidFill>
              </a:rPr>
              <a:t>Пригадаємо: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799" y="1202396"/>
            <a:ext cx="8307131" cy="4708981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endParaRPr lang="uk-UA" sz="2000" dirty="0">
              <a:latin typeface="Arial Black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2000" dirty="0">
                <a:latin typeface="Arial Black" pitchFamily="34" charset="0"/>
              </a:rPr>
              <a:t>Що таке повідомлення?</a:t>
            </a:r>
          </a:p>
          <a:p>
            <a:pPr lvl="0"/>
            <a:r>
              <a:rPr lang="uk-UA" sz="2000" dirty="0">
                <a:latin typeface="Arial Black" pitchFamily="34" charset="0"/>
              </a:rPr>
              <a:t> </a:t>
            </a:r>
            <a:endParaRPr lang="en-US" sz="2000" dirty="0">
              <a:latin typeface="Arial Black" pitchFamily="34" charset="0"/>
            </a:endParaRPr>
          </a:p>
          <a:p>
            <a:pPr lvl="0"/>
            <a:r>
              <a:rPr lang="uk-UA" sz="2000" dirty="0">
                <a:latin typeface="Arial Black" pitchFamily="34" charset="0"/>
              </a:rPr>
              <a:t>2. Способи подання повідомлень?</a:t>
            </a:r>
          </a:p>
          <a:p>
            <a:pPr lvl="0"/>
            <a:r>
              <a:rPr lang="uk-UA" sz="2000" dirty="0">
                <a:latin typeface="Arial Black" pitchFamily="34" charset="0"/>
              </a:rPr>
              <a:t> </a:t>
            </a:r>
            <a:endParaRPr lang="en-US" sz="2000" dirty="0">
              <a:latin typeface="Arial Black" pitchFamily="34" charset="0"/>
            </a:endParaRPr>
          </a:p>
          <a:p>
            <a:pPr lvl="0"/>
            <a:r>
              <a:rPr lang="uk-UA" sz="2000" dirty="0">
                <a:latin typeface="Arial Black" pitchFamily="34" charset="0"/>
              </a:rPr>
              <a:t>3. Що таке текстові повідомлення?</a:t>
            </a:r>
          </a:p>
          <a:p>
            <a:pPr lvl="0"/>
            <a:r>
              <a:rPr lang="uk-UA" sz="2000" dirty="0">
                <a:latin typeface="Arial Black" pitchFamily="34" charset="0"/>
              </a:rPr>
              <a:t> </a:t>
            </a:r>
            <a:endParaRPr lang="en-US" sz="2000" dirty="0">
              <a:latin typeface="Arial Black" pitchFamily="34" charset="0"/>
            </a:endParaRPr>
          </a:p>
          <a:p>
            <a:pPr lvl="0" algn="just"/>
            <a:r>
              <a:rPr lang="uk-UA" sz="2000" dirty="0">
                <a:latin typeface="Arial Black" pitchFamily="34" charset="0"/>
              </a:rPr>
              <a:t>4. У яких сферах діяльності людини використовують текстові повідомлення?</a:t>
            </a:r>
          </a:p>
          <a:p>
            <a:pPr lvl="0"/>
            <a:r>
              <a:rPr lang="uk-UA" sz="2000" dirty="0">
                <a:latin typeface="Arial Black" pitchFamily="34" charset="0"/>
              </a:rPr>
              <a:t> </a:t>
            </a:r>
            <a:endParaRPr lang="en-US" sz="2000" dirty="0">
              <a:latin typeface="Arial Black" pitchFamily="34" charset="0"/>
            </a:endParaRPr>
          </a:p>
          <a:p>
            <a:pPr lvl="0" algn="just"/>
            <a:r>
              <a:rPr lang="uk-UA" sz="2000" dirty="0">
                <a:latin typeface="Arial Black" pitchFamily="34" charset="0"/>
              </a:rPr>
              <a:t>5. Що потрібно, щоб швидко і грамотно створити текстовий документ?</a:t>
            </a:r>
          </a:p>
          <a:p>
            <a:pPr lvl="0"/>
            <a:r>
              <a:rPr lang="uk-UA" sz="2000" dirty="0">
                <a:latin typeface="Arial Black" pitchFamily="34" charset="0"/>
              </a:rPr>
              <a:t> </a:t>
            </a:r>
            <a:endParaRPr lang="en-US" sz="2000" dirty="0">
              <a:latin typeface="Arial Black" pitchFamily="34" charset="0"/>
            </a:endParaRPr>
          </a:p>
          <a:p>
            <a:pPr lvl="0" algn="just"/>
            <a:r>
              <a:rPr lang="ru-RU" sz="2000" dirty="0">
                <a:latin typeface="Arial Black" pitchFamily="34" charset="0"/>
              </a:rPr>
              <a:t>6. З</a:t>
            </a:r>
            <a:r>
              <a:rPr lang="uk-UA" sz="2000" dirty="0">
                <a:latin typeface="Arial Black" pitchFamily="34" charset="0"/>
              </a:rPr>
              <a:t> якою програмою для обробки текстів Ви знайомилися у 4 класі? </a:t>
            </a:r>
            <a:endParaRPr lang="ru-RU" sz="20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9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271" y="0"/>
            <a:ext cx="7570694" cy="1337732"/>
          </a:xfrm>
        </p:spPr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Працюємо за комп'ютером: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4" descr="элементы Иллюстрации с использованием компьютер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48" y="1923366"/>
            <a:ext cx="4688847" cy="465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54741" y="1000036"/>
            <a:ext cx="72345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Увага! Під час роботи з комп’ютером дотримуйтеся правил безпеки та санітарно-гігієнічних норм. 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801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70688" y="162512"/>
            <a:ext cx="7696221" cy="5328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Виконай завдання: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446798" y="708343"/>
            <a:ext cx="7809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https://learningapps.org/display?v=p3w5b6jmt17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98" y="1266026"/>
            <a:ext cx="8039380" cy="4316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70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70688" y="162512"/>
            <a:ext cx="7696221" cy="5328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Виконай завдання: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446798" y="708343"/>
            <a:ext cx="7809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https://learningapps.org/display?v=phh5y3hzn17</a:t>
            </a:r>
            <a:endParaRPr lang="ru-RU" sz="24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1381125"/>
            <a:ext cx="8189913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77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9177" y="-27693"/>
            <a:ext cx="4222376" cy="1337732"/>
          </a:xfrm>
        </p:spPr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Працюємо за </a:t>
            </a:r>
            <a:b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комп'ютером: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 rot="21050200">
            <a:off x="6068334" y="224713"/>
            <a:ext cx="2891118" cy="8606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>
                <a:solidFill>
                  <a:srgbClr val="F9D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Діємо</a:t>
            </a:r>
            <a:endParaRPr lang="ru-RU" sz="3200" b="1" i="1" dirty="0">
              <a:solidFill>
                <a:srgbClr val="F9D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6518" y="1170871"/>
            <a:ext cx="8525435" cy="4708981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just"/>
            <a:r>
              <a:rPr lang="uk-UA" sz="2000" dirty="0"/>
              <a:t>1</a:t>
            </a:r>
            <a:r>
              <a:rPr lang="uk-UA" sz="2000" b="1" dirty="0"/>
              <a:t>. Завантажте текстовий процесор </a:t>
            </a:r>
            <a:r>
              <a:rPr lang="uk-UA" sz="2000" b="1" i="1" dirty="0"/>
              <a:t>MS Word </a:t>
            </a:r>
            <a:r>
              <a:rPr lang="uk-UA" sz="2000" b="1" dirty="0"/>
              <a:t>у різні способи: </a:t>
            </a:r>
            <a:endParaRPr lang="ru-RU" sz="2000" b="1" dirty="0"/>
          </a:p>
          <a:p>
            <a:pPr marL="363538" algn="just"/>
            <a:endParaRPr lang="uk-UA" sz="2000" dirty="0"/>
          </a:p>
          <a:p>
            <a:pPr marL="363538" algn="just"/>
            <a:r>
              <a:rPr lang="uk-UA" sz="2000" dirty="0"/>
              <a:t>1) Виконайте </a:t>
            </a:r>
            <a:r>
              <a:rPr lang="uk-UA" sz="2000" i="1" dirty="0"/>
              <a:t>Пуск </a:t>
            </a:r>
            <a:r>
              <a:rPr lang="uk-UA" sz="2000" dirty="0"/>
              <a:t>→ </a:t>
            </a:r>
            <a:r>
              <a:rPr lang="uk-UA" sz="2000" i="1" dirty="0"/>
              <a:t>Усі програми </a:t>
            </a:r>
            <a:r>
              <a:rPr lang="uk-UA" sz="2000" dirty="0"/>
              <a:t>→ </a:t>
            </a:r>
            <a:r>
              <a:rPr lang="uk-UA" sz="2000" i="1" dirty="0"/>
              <a:t>Microsoft Office </a:t>
            </a:r>
            <a:r>
              <a:rPr lang="uk-UA" sz="2000" dirty="0"/>
              <a:t>→ </a:t>
            </a:r>
            <a:r>
              <a:rPr lang="uk-UA" sz="2000" i="1" dirty="0"/>
              <a:t>Microsoft Office Word 2007</a:t>
            </a:r>
            <a:r>
              <a:rPr lang="uk-UA" sz="2000" dirty="0"/>
              <a:t>. Закрийте вікно програми. </a:t>
            </a:r>
          </a:p>
          <a:p>
            <a:pPr marL="363538" algn="just"/>
            <a:r>
              <a:rPr lang="uk-UA" sz="2000" dirty="0"/>
              <a:t>2) Двічі клацніть мишею на піктограмі, що знаходиться на робочому столі Windows. Закрийте вікно програми. </a:t>
            </a:r>
          </a:p>
          <a:p>
            <a:pPr marL="363538" algn="just"/>
            <a:r>
              <a:rPr lang="uk-UA" sz="2000" dirty="0"/>
              <a:t>3) Двічі клацніть мишею на піктограмі текстового документа, вказаного вчителем, щоб послідовно завантажити </a:t>
            </a:r>
            <a:r>
              <a:rPr lang="uk-UA" sz="2000" i="1" dirty="0"/>
              <a:t>Word </a:t>
            </a:r>
            <a:r>
              <a:rPr lang="uk-UA" sz="2000" dirty="0"/>
              <a:t>і відкрити вказаний документ для роботи з ним. Закрийте вікно програми.</a:t>
            </a:r>
          </a:p>
          <a:p>
            <a:pPr marL="363538" algn="just"/>
            <a:r>
              <a:rPr lang="uk-UA" sz="2000" dirty="0"/>
              <a:t>4) Клацніть мишею на піктограмі, яка знаходиться на панелі швидкого запуску. </a:t>
            </a:r>
          </a:p>
          <a:p>
            <a:pPr marL="363538" algn="just"/>
            <a:endParaRPr lang="uk-UA" sz="2000" dirty="0"/>
          </a:p>
          <a:p>
            <a:pPr algn="just"/>
            <a:r>
              <a:rPr lang="uk-UA" sz="2000" b="1" dirty="0"/>
              <a:t>2. Розгляньте вікно програми </a:t>
            </a:r>
            <a:r>
              <a:rPr lang="uk-UA" sz="2000" b="1" i="1" dirty="0"/>
              <a:t>Microsoft Office Word 2007</a:t>
            </a:r>
            <a:r>
              <a:rPr lang="uk-UA" sz="2000" b="1" dirty="0"/>
              <a:t>. </a:t>
            </a:r>
            <a:r>
              <a:rPr lang="uk-UA" sz="2000" dirty="0"/>
              <a:t>Знайдіть основні елементи вікна (</a:t>
            </a:r>
            <a:r>
              <a:rPr lang="uk-UA" sz="2000" i="1" dirty="0"/>
              <a:t>Кнопка Office, Панель швидкого доступу, Рядок заголовка, Стрічка, Лінійки, Рядок стану, Робоча область документа</a:t>
            </a:r>
            <a:r>
              <a:rPr lang="uk-UA" sz="2000" dirty="0"/>
              <a:t>).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3993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5389" y="-121822"/>
            <a:ext cx="4222376" cy="1337732"/>
          </a:xfrm>
        </p:spPr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Працюємо за </a:t>
            </a:r>
            <a:b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комп'ютером: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3411" y="1103636"/>
            <a:ext cx="8485096" cy="5632311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just"/>
            <a:r>
              <a:rPr lang="uk-UA" sz="2000" b="1" dirty="0"/>
              <a:t>3. Розгляньте різні вкладення </a:t>
            </a:r>
            <a:r>
              <a:rPr lang="uk-UA" sz="2000" b="1" i="1" dirty="0"/>
              <a:t>Стрічки</a:t>
            </a:r>
            <a:r>
              <a:rPr lang="uk-UA" sz="2000" b="1" dirty="0"/>
              <a:t>. </a:t>
            </a:r>
            <a:r>
              <a:rPr lang="uk-UA" sz="2000" dirty="0"/>
              <a:t>Використовуючи </a:t>
            </a:r>
            <a:r>
              <a:rPr lang="uk-UA" sz="2000" dirty="0" err="1"/>
              <a:t>спливні</a:t>
            </a:r>
            <a:r>
              <a:rPr lang="uk-UA" sz="2000" dirty="0"/>
              <a:t> підказки, ознайомтеся з елементами кожного вкладення. </a:t>
            </a:r>
            <a:endParaRPr lang="ru-RU" sz="2000" dirty="0"/>
          </a:p>
          <a:p>
            <a:pPr algn="just"/>
            <a:r>
              <a:rPr lang="uk-UA" sz="2000" b="1" dirty="0"/>
              <a:t> </a:t>
            </a:r>
            <a:endParaRPr lang="ru-RU" sz="2000" dirty="0"/>
          </a:p>
          <a:p>
            <a:pPr algn="just"/>
            <a:r>
              <a:rPr lang="uk-UA" sz="2000" b="1" dirty="0"/>
              <a:t>4. Використовуючи смуги прокручування</a:t>
            </a:r>
            <a:r>
              <a:rPr lang="uk-UA" sz="2000" dirty="0"/>
              <a:t>, з’ясуйте, скільки сторінок має документ. </a:t>
            </a:r>
            <a:endParaRPr lang="ru-RU" sz="2000" dirty="0"/>
          </a:p>
          <a:p>
            <a:pPr algn="just"/>
            <a:r>
              <a:rPr lang="uk-UA" sz="2000" b="1" dirty="0"/>
              <a:t> </a:t>
            </a:r>
            <a:endParaRPr lang="ru-RU" sz="2000" dirty="0"/>
          </a:p>
          <a:p>
            <a:pPr algn="just"/>
            <a:r>
              <a:rPr lang="uk-UA" sz="2000" b="1" dirty="0"/>
              <a:t>5.</a:t>
            </a:r>
            <a:r>
              <a:rPr lang="uk-UA" sz="2000" dirty="0"/>
              <a:t> </a:t>
            </a:r>
            <a:r>
              <a:rPr lang="uk-UA" sz="2000" b="1" dirty="0"/>
              <a:t>Ознайомтеся з відомостями в Рядку стану. </a:t>
            </a:r>
            <a:r>
              <a:rPr lang="uk-UA" sz="2000" dirty="0"/>
              <a:t>Який номер поточної сторінки? Скільки в тексті слів? Яку встановлено мову документа?</a:t>
            </a:r>
          </a:p>
          <a:p>
            <a:pPr algn="just"/>
            <a:endParaRPr lang="uk-UA" sz="2000" b="1" dirty="0"/>
          </a:p>
          <a:p>
            <a:pPr algn="just"/>
            <a:r>
              <a:rPr lang="uk-UA" sz="2000" b="1" dirty="0"/>
              <a:t>6.</a:t>
            </a:r>
            <a:r>
              <a:rPr lang="uk-UA" sz="2000" dirty="0"/>
              <a:t> </a:t>
            </a:r>
            <a:r>
              <a:rPr lang="uk-UA" sz="2000" b="1" dirty="0"/>
              <a:t>По черзі встановіть різні режими перегляду документа</a:t>
            </a:r>
            <a:r>
              <a:rPr lang="uk-UA" sz="2000" dirty="0"/>
              <a:t>, вибираючи відповідні кнопки в Рядку стану. З’ясуйте, який з них найзручніший для перегляду документа.</a:t>
            </a:r>
            <a:endParaRPr lang="ru-RU" sz="2000" dirty="0"/>
          </a:p>
          <a:p>
            <a:pPr algn="just"/>
            <a:r>
              <a:rPr lang="uk-UA" sz="2000" b="1" dirty="0"/>
              <a:t> </a:t>
            </a:r>
            <a:endParaRPr lang="ru-RU" sz="2000" dirty="0"/>
          </a:p>
          <a:p>
            <a:pPr lvl="0" algn="just"/>
            <a:r>
              <a:rPr lang="uk-UA" sz="2000" dirty="0"/>
              <a:t>7. </a:t>
            </a:r>
            <a:r>
              <a:rPr lang="uk-UA" sz="2000" b="1" dirty="0"/>
              <a:t>Установіть різні масштаби відображення документа</a:t>
            </a:r>
            <a:r>
              <a:rPr lang="uk-UA" sz="2000" dirty="0"/>
              <a:t>. З’ясуйте, який з них ви вважаєте найкращим для читання тексту.</a:t>
            </a:r>
            <a:endParaRPr lang="ru-RU" sz="2000" dirty="0"/>
          </a:p>
          <a:p>
            <a:pPr algn="just"/>
            <a:r>
              <a:rPr lang="uk-UA" sz="2000" dirty="0"/>
              <a:t> </a:t>
            </a:r>
            <a:endParaRPr lang="ru-RU" sz="2000" dirty="0"/>
          </a:p>
          <a:p>
            <a:pPr lvl="0" algn="just"/>
            <a:r>
              <a:rPr lang="uk-UA" sz="2000" dirty="0"/>
              <a:t>8. </a:t>
            </a:r>
            <a:r>
              <a:rPr lang="uk-UA" sz="2000" b="1" dirty="0"/>
              <a:t>Збережіть текстовий документ</a:t>
            </a:r>
            <a:r>
              <a:rPr lang="uk-UA" sz="2000" dirty="0"/>
              <a:t> у власній папці з іменем Вправа 1.</a:t>
            </a:r>
            <a:r>
              <a:rPr lang="ru-RU" sz="2000" dirty="0"/>
              <a:t> </a:t>
            </a:r>
            <a:r>
              <a:rPr lang="uk-UA" sz="2000" dirty="0"/>
              <a:t>Закрийте вікно програми.</a:t>
            </a: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 rot="21050200">
            <a:off x="6068334" y="224713"/>
            <a:ext cx="2891118" cy="8606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>
                <a:solidFill>
                  <a:srgbClr val="F9D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Діємо</a:t>
            </a:r>
            <a:endParaRPr lang="ru-RU" sz="3200" b="1" i="1" dirty="0">
              <a:solidFill>
                <a:srgbClr val="F9D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350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941" y="168338"/>
            <a:ext cx="8246409" cy="1337732"/>
          </a:xfrm>
        </p:spPr>
        <p:txBody>
          <a:bodyPr/>
          <a:lstStyle/>
          <a:p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Дайте відповіді на </a:t>
            </a:r>
            <a:b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запитання: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8906" y="1613647"/>
            <a:ext cx="8202706" cy="4711234"/>
          </a:xfrm>
          <a:solidFill>
            <a:srgbClr val="00B050"/>
          </a:solidFill>
        </p:spPr>
        <p:txBody>
          <a:bodyPr>
            <a:normAutofit/>
          </a:bodyPr>
          <a:lstStyle/>
          <a:p>
            <a:pPr marL="514350" indent="-514350" algn="just" fontAlgn="base">
              <a:buFont typeface="+mj-lt"/>
              <a:buAutoNum type="arabicPeriod"/>
            </a:pPr>
            <a:r>
              <a:rPr lang="uk-UA" b="1" dirty="0">
                <a:solidFill>
                  <a:schemeClr val="bg1"/>
                </a:solidFill>
              </a:rPr>
              <a:t>Поясни, що таке текстовий документ. Наведи приклади друкованих текстових документів, які ти використовуєш удома.</a:t>
            </a:r>
          </a:p>
          <a:p>
            <a:pPr marL="514350" indent="-514350" algn="just" fontAlgn="base">
              <a:buFont typeface="+mj-lt"/>
              <a:buAutoNum type="arabicPeriod"/>
            </a:pPr>
            <a:r>
              <a:rPr lang="uk-UA" b="1" dirty="0">
                <a:solidFill>
                  <a:schemeClr val="bg1"/>
                </a:solidFill>
              </a:rPr>
              <a:t>Які об'єкти можуть міститись у текстових документах? Наведи приклади.</a:t>
            </a:r>
          </a:p>
          <a:p>
            <a:pPr marL="514350" indent="-514350" algn="just" fontAlgn="base">
              <a:buFont typeface="+mj-lt"/>
              <a:buAutoNum type="arabicPeriod"/>
            </a:pPr>
            <a:r>
              <a:rPr lang="uk-UA" b="1" dirty="0">
                <a:solidFill>
                  <a:schemeClr val="bg1"/>
                </a:solidFill>
              </a:rPr>
              <a:t>За допомогою яких програм можна опрацьовувати електронні текстові документи?</a:t>
            </a:r>
          </a:p>
          <a:p>
            <a:pPr marL="514350" indent="-514350" algn="just" fontAlgn="base">
              <a:buFont typeface="+mj-lt"/>
              <a:buAutoNum type="arabicPeriod"/>
            </a:pPr>
            <a:r>
              <a:rPr lang="uk-UA" b="1" dirty="0">
                <a:solidFill>
                  <a:schemeClr val="bg1"/>
                </a:solidFill>
              </a:rPr>
              <a:t>Які елементи містить вікно програми текстового процесора, встановленого на твоєму комп'ютері?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 rot="21050200">
            <a:off x="5930153" y="420744"/>
            <a:ext cx="2891118" cy="8606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>
                <a:solidFill>
                  <a:srgbClr val="F9D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Обговорюємо</a:t>
            </a:r>
            <a:endParaRPr lang="ru-RU" sz="3200" b="1" i="1" dirty="0">
              <a:solidFill>
                <a:srgbClr val="F9D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66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Домашнє завдання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621456"/>
              </p:ext>
            </p:extLst>
          </p:nvPr>
        </p:nvGraphicFramePr>
        <p:xfrm>
          <a:off x="647700" y="2796988"/>
          <a:ext cx="8243046" cy="2568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24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306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4254">
                <a:tc>
                  <a:txBody>
                    <a:bodyPr/>
                    <a:lstStyle/>
                    <a:p>
                      <a:pPr indent="-177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uk-UA" sz="2400" i="1" u="none" strike="noStrike" spc="0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indent="-177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400" i="1" u="none" strike="noStrike" spc="0" dirty="0">
                          <a:solidFill>
                            <a:srgbClr val="C00000"/>
                          </a:solidFill>
                          <a:effectLst/>
                        </a:rPr>
                        <a:t>За підручником</a:t>
                      </a:r>
                      <a:endParaRPr lang="ru-RU" sz="2400" b="1" i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-177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uk-UA" sz="2400" i="1" u="none" strike="noStrike" spc="0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indent="-177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400" i="1" u="none" strike="noStrike" spc="0" dirty="0">
                          <a:solidFill>
                            <a:srgbClr val="C00000"/>
                          </a:solidFill>
                          <a:effectLst/>
                        </a:rPr>
                        <a:t>Додаткове завдання</a:t>
                      </a:r>
                      <a:endParaRPr lang="ru-RU" sz="2400" b="1" i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94134">
                <a:tc>
                  <a:txBody>
                    <a:bodyPr/>
                    <a:lstStyle/>
                    <a:p>
                      <a:pPr indent="-1778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uk-UA" sz="240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-177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400" spc="0" dirty="0">
                          <a:solidFill>
                            <a:schemeClr val="tx1"/>
                          </a:solidFill>
                          <a:effectLst/>
                        </a:rPr>
                        <a:t>Проаналізувати мате­ріал на </a:t>
                      </a:r>
                    </a:p>
                    <a:p>
                      <a:pPr indent="-1778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uk-UA" sz="240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-1778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400" spc="0" dirty="0">
                          <a:solidFill>
                            <a:schemeClr val="tx1"/>
                          </a:solidFill>
                          <a:effectLst/>
                        </a:rPr>
                        <a:t>с. </a:t>
                      </a:r>
                      <a:r>
                        <a:rPr lang="en-US" sz="2400" spc="0" dirty="0" smtClean="0">
                          <a:solidFill>
                            <a:schemeClr val="tx1"/>
                          </a:solidFill>
                          <a:effectLst/>
                        </a:rPr>
                        <a:t>86</a:t>
                      </a:r>
                      <a:r>
                        <a:rPr lang="uk-UA" sz="2400" spc="0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US" sz="2400" spc="0" dirty="0" smtClean="0">
                          <a:solidFill>
                            <a:schemeClr val="tx1"/>
                          </a:solidFill>
                          <a:effectLst/>
                        </a:rPr>
                        <a:t>89</a:t>
                      </a:r>
                      <a:r>
                        <a:rPr lang="uk-UA" sz="2400" spc="0" dirty="0" smtClean="0">
                          <a:solidFill>
                            <a:schemeClr val="tx1"/>
                          </a:solidFill>
                          <a:effectLst/>
                        </a:rPr>
                        <a:t>, вивчити</a:t>
                      </a:r>
                      <a:r>
                        <a:rPr lang="uk-UA" sz="2400" spc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конспект</a:t>
                      </a:r>
                      <a:r>
                        <a:rPr lang="uk-UA" sz="2400" spc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17780" algn="just">
                        <a:spcAft>
                          <a:spcPts val="0"/>
                        </a:spcAft>
                      </a:pPr>
                      <a:r>
                        <a:rPr lang="uk-UA" sz="2400" b="1" spc="0" dirty="0">
                          <a:effectLst/>
                        </a:rPr>
                        <a:t>Підготувати схему «Текстові об'єкти».</a:t>
                      </a:r>
                      <a:endParaRPr lang="ru-RU" sz="2400" b="1" dirty="0">
                        <a:effectLst/>
                      </a:endParaRPr>
                    </a:p>
                    <a:p>
                      <a:pPr indent="-1778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400" b="1" u="none" strike="noStrike" spc="0" dirty="0">
                          <a:effectLst/>
                        </a:rPr>
                        <a:t> 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5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501"/>
          <a:stretch/>
        </p:blipFill>
        <p:spPr bwMode="auto">
          <a:xfrm>
            <a:off x="647700" y="958711"/>
            <a:ext cx="7848600" cy="1703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05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До нових зустрічей!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Picture 8" descr="Clipart mezuniyet şapkası takmış kal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62" y="1150610"/>
            <a:ext cx="4795477" cy="476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0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09716209"/>
              </p:ext>
            </p:extLst>
          </p:nvPr>
        </p:nvGraphicFramePr>
        <p:xfrm>
          <a:off x="609598" y="309282"/>
          <a:ext cx="8023413" cy="4521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4521" y="0"/>
            <a:ext cx="7886700" cy="1337732"/>
          </a:xfrm>
        </p:spPr>
        <p:txBody>
          <a:bodyPr>
            <a:normAutofit/>
          </a:bodyPr>
          <a:lstStyle/>
          <a:p>
            <a:pPr algn="ctr"/>
            <a:r>
              <a:rPr lang="uk-UA" alt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 дізнаєшся: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Картинки по запросу работа за компьютером рисунк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621" y="4021599"/>
            <a:ext cx="2385920" cy="238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вно 5"/>
          <p:cNvSpPr/>
          <p:nvPr/>
        </p:nvSpPr>
        <p:spPr>
          <a:xfrm>
            <a:off x="5042647" y="4908176"/>
            <a:ext cx="1264024" cy="887506"/>
          </a:xfrm>
          <a:prstGeom prst="mathEqua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AutoShape 10" descr="милый маленький мальчик мультфильма сидит на чтение книг - высокое качество 3D-иллюстрации Фото со стока - 1285937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3" descr="милый маленький мальчик мультфильм с большим вопросительный - высокое качество 3D-иллюстрации Фото со стока - 13753815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люс 9"/>
          <p:cNvSpPr/>
          <p:nvPr/>
        </p:nvSpPr>
        <p:spPr>
          <a:xfrm>
            <a:off x="2658222" y="4824592"/>
            <a:ext cx="905248" cy="779930"/>
          </a:xfrm>
          <a:prstGeom prst="mathPl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Picture 13" descr="Картинки по запросу дети картинки учеб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784" y="4347782"/>
            <a:ext cx="142875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Похожее изображение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470" y="4161304"/>
            <a:ext cx="13430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53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203" y="188260"/>
            <a:ext cx="7886700" cy="1337732"/>
          </a:xfrm>
        </p:spPr>
        <p:txBody>
          <a:bodyPr/>
          <a:lstStyle/>
          <a:p>
            <a:pPr algn="ctr"/>
            <a:r>
              <a:rPr lang="uk-UA" alt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Використання текстових документів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54" y="1434632"/>
            <a:ext cx="7611035" cy="3052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874182" y="4487116"/>
            <a:ext cx="4876239" cy="21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055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Об’єкти текстового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6094660"/>
              </p:ext>
            </p:extLst>
          </p:nvPr>
        </p:nvGraphicFramePr>
        <p:xfrm>
          <a:off x="-792722" y="1371133"/>
          <a:ext cx="8215499" cy="5083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Картинки по запросу пустая таблица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" t="24978" r="6612" b="53846"/>
          <a:stretch/>
        </p:blipFill>
        <p:spPr bwMode="auto">
          <a:xfrm>
            <a:off x="5790860" y="1250577"/>
            <a:ext cx="3205223" cy="111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милая девочка мультфильм размахивая из-за пустой знак - высокий иллюстрация качества 3D Фото со стока - 139662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31659" y="6335572"/>
            <a:ext cx="3294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/>
              <a:t>https://ru.123rf.com</a:t>
            </a:r>
            <a:endParaRPr lang="ru-RU" sz="2800" b="1" i="1" dirty="0"/>
          </a:p>
        </p:txBody>
      </p:sp>
      <p:pic>
        <p:nvPicPr>
          <p:cNvPr id="8" name="Picture 9" descr="Картинки по запросу дети картинки учеба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873" b="100000" l="1471" r="100000">
                        <a14:foregroundMark x1="61765" y1="18727" x2="61765" y2="18727"/>
                        <a14:foregroundMark x1="67647" y1="14232" x2="67647" y2="14232"/>
                        <a14:foregroundMark x1="70098" y1="17228" x2="70098" y2="17228"/>
                        <a14:foregroundMark x1="69118" y1="17978" x2="69118" y2="179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206" y="3034880"/>
            <a:ext cx="2521877" cy="330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47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Текстовий документ та його об’єкти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19518" y="1359859"/>
            <a:ext cx="7476564" cy="1815882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800" b="1" i="1" kern="0" dirty="0">
                <a:solidFill>
                  <a:srgbClr val="FFFF00"/>
                </a:solidFill>
              </a:rPr>
              <a:t>Текстовий документ </a:t>
            </a:r>
            <a:r>
              <a:rPr lang="uk-UA" sz="2800" b="1" i="1" kern="0" dirty="0">
                <a:solidFill>
                  <a:srgbClr val="FFFFFF"/>
                </a:solidFill>
              </a:rPr>
              <a:t>— документ, який складається з текстових об'єктів (символів, слів, абзаців) та, можливо, інших об'єктів (графічних, мультимедійних тощо).</a:t>
            </a:r>
          </a:p>
        </p:txBody>
      </p:sp>
      <p:sp>
        <p:nvSpPr>
          <p:cNvPr id="5" name="AutoShape 2" descr="милый маленький мальчик мультфильм с карандашом - высокое качество 3d иллюстрации Фото со стока - 142683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Картинки по запросу текстовый докумен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6" b="98889" l="0" r="4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540"/>
          <a:stretch/>
        </p:blipFill>
        <p:spPr bwMode="auto">
          <a:xfrm>
            <a:off x="5667936" y="3255551"/>
            <a:ext cx="2433918" cy="328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0408">
            <a:off x="1667273" y="3560234"/>
            <a:ext cx="2838591" cy="28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53" b="100000" l="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1359859"/>
            <a:ext cx="1748118" cy="181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38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Текстовий документ та його об’єкти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0949" y="1331156"/>
            <a:ext cx="8503956" cy="83099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indent="457200" algn="just">
              <a:buNone/>
            </a:pPr>
            <a:r>
              <a:rPr lang="uk-UA" sz="2400" b="1" i="1" dirty="0">
                <a:solidFill>
                  <a:srgbClr val="FFFFFF"/>
                </a:solidFill>
              </a:rPr>
              <a:t>Для створення й опрацювання електронних </a:t>
            </a:r>
            <a:r>
              <a:rPr lang="uk-UA" sz="2400" b="1" i="1" dirty="0">
                <a:solidFill>
                  <a:srgbClr val="FFFF00"/>
                </a:solidFill>
              </a:rPr>
              <a:t>текстових документів </a:t>
            </a:r>
            <a:r>
              <a:rPr lang="uk-UA" sz="2400" b="1" i="1" dirty="0">
                <a:solidFill>
                  <a:srgbClr val="FFFFFF"/>
                </a:solidFill>
              </a:rPr>
              <a:t>використовують спеціальні програми</a:t>
            </a:r>
            <a:endParaRPr lang="uk-UA" sz="24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948" y="2389113"/>
            <a:ext cx="3921769" cy="1631216"/>
          </a:xfrm>
          <a:prstGeom prst="rect">
            <a:avLst/>
          </a:prstGeom>
          <a:solidFill>
            <a:srgbClr val="006CFF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algn="ctr">
              <a:buNone/>
            </a:pPr>
            <a:r>
              <a:rPr lang="uk-UA" sz="2800" b="1" i="1" dirty="0">
                <a:solidFill>
                  <a:srgbClr val="FFFF00"/>
                </a:solidFill>
              </a:rPr>
              <a:t>Текстові редактори </a:t>
            </a:r>
            <a:r>
              <a:rPr lang="uk-UA" sz="2400" b="1" i="1" dirty="0">
                <a:solidFill>
                  <a:srgbClr val="FFFFFF"/>
                </a:solidFill>
              </a:rPr>
              <a:t>(опрацювання документів, які містять лише звичайний текст)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4389" y="2389113"/>
            <a:ext cx="3990516" cy="1631216"/>
          </a:xfrm>
          <a:prstGeom prst="rect">
            <a:avLst/>
          </a:prstGeom>
          <a:solidFill>
            <a:srgbClr val="006CFF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algn="ctr">
              <a:buNone/>
            </a:pPr>
            <a:r>
              <a:rPr lang="uk-UA" sz="2800" b="1" i="1" dirty="0">
                <a:solidFill>
                  <a:srgbClr val="FFFF00"/>
                </a:solidFill>
              </a:rPr>
              <a:t>Текстові процесори</a:t>
            </a:r>
          </a:p>
          <a:p>
            <a:pPr lvl="0" algn="ctr">
              <a:buNone/>
            </a:pPr>
            <a:r>
              <a:rPr lang="uk-UA" sz="2400" b="1" i="1" dirty="0">
                <a:solidFill>
                  <a:srgbClr val="FFFFFF"/>
                </a:solidFill>
              </a:rPr>
              <a:t>(робота з документами, які містять, крім тексту, й інші об'єкти</a:t>
            </a:r>
            <a:r>
              <a:rPr lang="ru-RU" sz="2400" b="1" i="1" dirty="0">
                <a:solidFill>
                  <a:srgbClr val="FFFFFF"/>
                </a:solidFill>
              </a:rPr>
              <a:t>)</a:t>
            </a:r>
            <a:endParaRPr lang="uk-UA" sz="2400" b="1" i="1" dirty="0">
              <a:solidFill>
                <a:srgbClr val="FFFFFF"/>
              </a:solidFill>
            </a:endParaRPr>
          </a:p>
        </p:txBody>
      </p:sp>
      <p:pic>
        <p:nvPicPr>
          <p:cNvPr id="7170" name="Picture 2" descr="Программы открываются Блокнотом или WordPad. Решение проблем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49" y="4161192"/>
            <a:ext cx="1823527" cy="1823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upload.wikimedia.org/wikipedia/ru/c/c2/WordPad_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587" y="4160565"/>
            <a:ext cx="1824154" cy="182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word ярлы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389" y="4211056"/>
            <a:ext cx="1723796" cy="172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clipartist.info/RSS/openclipart.org/2011/April/03-Sunday/libre_office_writer_icon_gs_writer-555p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817" y="4149081"/>
            <a:ext cx="1599843" cy="184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0948" y="5954824"/>
            <a:ext cx="1813467" cy="461665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uk-UA" sz="2400" b="1" i="1" kern="0" dirty="0">
                <a:solidFill>
                  <a:srgbClr val="FFFFFF"/>
                </a:solidFill>
              </a:rPr>
              <a:t>Блокнот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59587" y="5954823"/>
            <a:ext cx="1651982" cy="461665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400" b="1" i="1" kern="0" dirty="0">
                <a:solidFill>
                  <a:srgbClr val="FFFFFF"/>
                </a:solidFill>
              </a:rPr>
              <a:t>WordPad</a:t>
            </a:r>
            <a:endParaRPr lang="uk-UA" sz="2400" b="1" i="1" kern="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5274" y="5934853"/>
            <a:ext cx="1888678" cy="830997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uk-UA" sz="2400" b="1" i="1" kern="0" dirty="0">
                <a:solidFill>
                  <a:schemeClr val="bg1"/>
                </a:solidFill>
              </a:rPr>
              <a:t>Microsoft </a:t>
            </a:r>
            <a:r>
              <a:rPr lang="en-US" sz="2400" b="1" i="1" kern="0" dirty="0">
                <a:solidFill>
                  <a:schemeClr val="bg1"/>
                </a:solidFill>
              </a:rPr>
              <a:t>Word</a:t>
            </a:r>
            <a:endParaRPr lang="uk-UA" sz="2400" b="1" i="1" kern="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01694" y="5953950"/>
            <a:ext cx="1914088" cy="830997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i="1" kern="0" dirty="0" err="1">
                <a:solidFill>
                  <a:schemeClr val="bg1"/>
                </a:solidFill>
              </a:rPr>
              <a:t>LibreOffice</a:t>
            </a:r>
            <a:r>
              <a:rPr lang="en-US" sz="2400" b="1" i="1" kern="0" dirty="0">
                <a:solidFill>
                  <a:schemeClr val="bg1"/>
                </a:solidFill>
              </a:rPr>
              <a:t> Writer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7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37732"/>
          </a:xfrm>
        </p:spPr>
        <p:txBody>
          <a:bodyPr>
            <a:normAutofit/>
          </a:bodyPr>
          <a:lstStyle/>
          <a:p>
            <a:pPr lvl="0"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Можливості текстового процесора </a:t>
            </a:r>
            <a:r>
              <a:rPr lang="uk-UA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 </a:t>
            </a:r>
            <a:r>
              <a:rPr lang="en-US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8416219"/>
              </p:ext>
            </p:extLst>
          </p:nvPr>
        </p:nvGraphicFramePr>
        <p:xfrm>
          <a:off x="0" y="1089211"/>
          <a:ext cx="9144000" cy="5957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 descr="Clipart идея пришла в голову перо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706" y="0"/>
            <a:ext cx="1660294" cy="164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39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Текстовий документ та його об’єкти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5118" y="1408837"/>
            <a:ext cx="7906870" cy="830997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</a:rPr>
              <a:t>Текстовий процесор Word використовує технологію </a:t>
            </a:r>
            <a:r>
              <a:rPr lang="uk-UA" sz="2400" b="1" dirty="0">
                <a:solidFill>
                  <a:srgbClr val="FFFF00"/>
                </a:solidFill>
              </a:rPr>
              <a:t>WYSIWYG (</a:t>
            </a:r>
            <a:r>
              <a:rPr lang="uk-UA" sz="2400" b="1" i="1" dirty="0" err="1">
                <a:solidFill>
                  <a:srgbClr val="FFFF00"/>
                </a:solidFill>
              </a:rPr>
              <a:t>What</a:t>
            </a:r>
            <a:r>
              <a:rPr lang="uk-UA" sz="2400" b="1" i="1" dirty="0">
                <a:solidFill>
                  <a:srgbClr val="FFFF00"/>
                </a:solidFill>
              </a:rPr>
              <a:t> </a:t>
            </a:r>
            <a:r>
              <a:rPr lang="uk-UA" sz="2400" b="1" i="1" dirty="0" err="1">
                <a:solidFill>
                  <a:srgbClr val="FFFF00"/>
                </a:solidFill>
              </a:rPr>
              <a:t>You</a:t>
            </a:r>
            <a:r>
              <a:rPr lang="uk-UA" sz="2400" b="1" i="1" dirty="0">
                <a:solidFill>
                  <a:srgbClr val="FFFF00"/>
                </a:solidFill>
              </a:rPr>
              <a:t> </a:t>
            </a:r>
            <a:r>
              <a:rPr lang="uk-UA" sz="2400" b="1" i="1" dirty="0" err="1">
                <a:solidFill>
                  <a:srgbClr val="FFFF00"/>
                </a:solidFill>
              </a:rPr>
              <a:t>See</a:t>
            </a:r>
            <a:r>
              <a:rPr lang="uk-UA" sz="2400" b="1" i="1" dirty="0">
                <a:solidFill>
                  <a:srgbClr val="FFFF00"/>
                </a:solidFill>
              </a:rPr>
              <a:t> </a:t>
            </a:r>
            <a:r>
              <a:rPr lang="uk-UA" sz="2400" b="1" i="1" dirty="0" err="1">
                <a:solidFill>
                  <a:srgbClr val="FFFF00"/>
                </a:solidFill>
              </a:rPr>
              <a:t>Is</a:t>
            </a:r>
            <a:r>
              <a:rPr lang="uk-UA" sz="2400" b="1" i="1" dirty="0">
                <a:solidFill>
                  <a:srgbClr val="FFFF00"/>
                </a:solidFill>
              </a:rPr>
              <a:t> </a:t>
            </a:r>
            <a:r>
              <a:rPr lang="uk-UA" sz="2400" b="1" i="1" dirty="0" err="1">
                <a:solidFill>
                  <a:srgbClr val="FFFF00"/>
                </a:solidFill>
              </a:rPr>
              <a:t>What</a:t>
            </a:r>
            <a:r>
              <a:rPr lang="uk-UA" sz="2400" b="1" i="1" dirty="0">
                <a:solidFill>
                  <a:srgbClr val="FFFF00"/>
                </a:solidFill>
              </a:rPr>
              <a:t> </a:t>
            </a:r>
            <a:r>
              <a:rPr lang="uk-UA" sz="2400" b="1" i="1" dirty="0" err="1">
                <a:solidFill>
                  <a:srgbClr val="FFFF00"/>
                </a:solidFill>
              </a:rPr>
              <a:t>You</a:t>
            </a:r>
            <a:r>
              <a:rPr lang="uk-UA" sz="2400" b="1" i="1" dirty="0">
                <a:solidFill>
                  <a:srgbClr val="FFFF00"/>
                </a:solidFill>
              </a:rPr>
              <a:t> </a:t>
            </a:r>
            <a:r>
              <a:rPr lang="uk-UA" sz="2400" b="1" i="1" dirty="0" err="1">
                <a:solidFill>
                  <a:srgbClr val="FFFF00"/>
                </a:solidFill>
              </a:rPr>
              <a:t>Get</a:t>
            </a:r>
            <a:r>
              <a:rPr lang="uk-UA" sz="2400" b="1" i="1" dirty="0">
                <a:solidFill>
                  <a:srgbClr val="FFFF00"/>
                </a:solidFill>
              </a:rPr>
              <a:t> </a:t>
            </a:r>
            <a:r>
              <a:rPr lang="uk-UA" sz="2400" b="1" dirty="0">
                <a:solidFill>
                  <a:schemeClr val="bg1"/>
                </a:solidFill>
              </a:rPr>
              <a:t>).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5118" y="2541546"/>
            <a:ext cx="7906870" cy="1569660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lvl="0" algn="just"/>
            <a:r>
              <a:rPr lang="uk-UA" sz="2400" b="1" dirty="0">
                <a:solidFill>
                  <a:schemeClr val="bg1"/>
                </a:solidFill>
              </a:rPr>
              <a:t>Стандартним типом файлів текстових документів, підготовлених з використанням Word, є файли з розширенням імені </a:t>
            </a:r>
            <a:r>
              <a:rPr lang="uk-UA" sz="2400" b="1" dirty="0">
                <a:solidFill>
                  <a:srgbClr val="FFFF00"/>
                </a:solidFill>
              </a:rPr>
              <a:t>DOCX</a:t>
            </a:r>
            <a:r>
              <a:rPr lang="uk-UA" sz="2400" b="1" dirty="0">
                <a:solidFill>
                  <a:schemeClr val="bg1"/>
                </a:solidFill>
              </a:rPr>
              <a:t> або </a:t>
            </a:r>
            <a:r>
              <a:rPr lang="uk-UA" sz="2400" b="1" dirty="0">
                <a:solidFill>
                  <a:srgbClr val="FFFF00"/>
                </a:solidFill>
              </a:rPr>
              <a:t>DOC</a:t>
            </a:r>
            <a:r>
              <a:rPr lang="uk-UA" sz="2400" b="1" dirty="0">
                <a:solidFill>
                  <a:schemeClr val="bg1"/>
                </a:solidFill>
              </a:rPr>
              <a:t> </a:t>
            </a:r>
            <a:r>
              <a:rPr lang="en-US" sz="2400" b="1" i="1" kern="0" dirty="0">
                <a:solidFill>
                  <a:srgbClr val="FFFFFF"/>
                </a:solidFill>
              </a:rPr>
              <a:t>(</a:t>
            </a:r>
            <a:r>
              <a:rPr lang="uk-UA" sz="2400" b="1" i="1" kern="0" dirty="0">
                <a:solidFill>
                  <a:srgbClr val="FFFFFF"/>
                </a:solidFill>
              </a:rPr>
              <a:t>від англ. </a:t>
            </a:r>
            <a:r>
              <a:rPr lang="en-US" sz="2400" b="1" i="1" kern="0" dirty="0">
                <a:solidFill>
                  <a:srgbClr val="FFFFFF"/>
                </a:solidFill>
              </a:rPr>
              <a:t>document — </a:t>
            </a:r>
            <a:r>
              <a:rPr lang="uk-UA" sz="2400" b="1" i="1" kern="0" dirty="0">
                <a:solidFill>
                  <a:srgbClr val="FFFFFF"/>
                </a:solidFill>
              </a:rPr>
              <a:t>документ).</a:t>
            </a:r>
            <a:endParaRPr lang="uk-UA" sz="2400" b="1" i="1" kern="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838" y="4226607"/>
            <a:ext cx="1563583" cy="155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s://lh6.googleusercontent.com/iQwcLia9D0yxXuD1ItQ6mGElQWjbG9i_w5A8apzjleCD61ds9jmWUlRhV6JK9nT30JGhBVGrPGHcokKMv6zqxcBklt841bo6eGBCNZzH50nplAvxaXObu8CA7T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000" b="44500" l="2667" r="1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1" t="18900" r="79212" b="54641"/>
          <a:stretch/>
        </p:blipFill>
        <p:spPr bwMode="auto">
          <a:xfrm>
            <a:off x="2401580" y="3997076"/>
            <a:ext cx="2057399" cy="193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17269" y="5868448"/>
            <a:ext cx="1813467" cy="830997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uk-UA" sz="2400" b="1" i="1" kern="0" dirty="0">
                <a:solidFill>
                  <a:srgbClr val="FFFFFF"/>
                </a:solidFill>
              </a:rPr>
              <a:t>Версія 2003</a:t>
            </a:r>
          </a:p>
          <a:p>
            <a:pPr lvl="0" algn="ctr">
              <a:defRPr/>
            </a:pPr>
            <a:r>
              <a:rPr lang="en-US" sz="2400" b="1" i="1" kern="0" dirty="0">
                <a:solidFill>
                  <a:srgbClr val="FFFFFF"/>
                </a:solidFill>
              </a:rPr>
              <a:t>.doc</a:t>
            </a:r>
            <a:endParaRPr lang="uk-UA" sz="2400" b="1" i="1" kern="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5355" y="5868448"/>
            <a:ext cx="1856302" cy="830997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uk-UA" sz="2400" b="1" i="1" kern="0" dirty="0">
                <a:solidFill>
                  <a:srgbClr val="FFFFFF"/>
                </a:solidFill>
              </a:rPr>
              <a:t>Версія 2007</a:t>
            </a:r>
            <a:endParaRPr lang="en-US" sz="2400" b="1" i="1" kern="0" dirty="0">
              <a:solidFill>
                <a:srgbClr val="FFFFFF"/>
              </a:solidFill>
            </a:endParaRPr>
          </a:p>
          <a:p>
            <a:pPr lvl="0" algn="ctr">
              <a:defRPr/>
            </a:pPr>
            <a:r>
              <a:rPr lang="en-US" sz="2400" b="1" i="1" kern="0" dirty="0">
                <a:solidFill>
                  <a:srgbClr val="FFFFFF"/>
                </a:solidFill>
              </a:rPr>
              <a:t>.</a:t>
            </a:r>
            <a:r>
              <a:rPr lang="en-US" sz="2400" b="1" i="1" kern="0" dirty="0" err="1">
                <a:solidFill>
                  <a:srgbClr val="FFFFFF"/>
                </a:solidFill>
              </a:rPr>
              <a:t>docx</a:t>
            </a:r>
            <a:endParaRPr lang="uk-UA" sz="2400" b="1" i="1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03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770</TotalTime>
  <Words>714</Words>
  <Application>Microsoft Office PowerPoint</Application>
  <PresentationFormat>Экран (4:3)</PresentationFormat>
  <Paragraphs>157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Презентация PowerPoint</vt:lpstr>
      <vt:lpstr>Презентация PowerPoint</vt:lpstr>
      <vt:lpstr>Ти дізнаєшся:</vt:lpstr>
      <vt:lpstr>Використання текстових документів</vt:lpstr>
      <vt:lpstr>Об’єкти текстового документа </vt:lpstr>
      <vt:lpstr>Текстовий документ та його об’єкти</vt:lpstr>
      <vt:lpstr>Текстовий документ та його об’єкти</vt:lpstr>
      <vt:lpstr>Можливості текстового процесора Microsoft Word</vt:lpstr>
      <vt:lpstr>Текстовий документ та його об’єкти</vt:lpstr>
      <vt:lpstr>Запуск програми Microsoft Word</vt:lpstr>
      <vt:lpstr>Запуск програми Microsoft Word</vt:lpstr>
      <vt:lpstr>Вікно програми Microsoft Word</vt:lpstr>
      <vt:lpstr>Рядок стану</vt:lpstr>
      <vt:lpstr>Лінійка</vt:lpstr>
      <vt:lpstr>Відкриття текстового документа</vt:lpstr>
      <vt:lpstr>Створення текстового документу</vt:lpstr>
      <vt:lpstr>Збереження текстового документу</vt:lpstr>
      <vt:lpstr>Фізкультхвилинка</vt:lpstr>
      <vt:lpstr>Заповніть схему</vt:lpstr>
      <vt:lpstr>Працюємо за комп'ютером:</vt:lpstr>
      <vt:lpstr>Презентация PowerPoint</vt:lpstr>
      <vt:lpstr>Презентация PowerPoint</vt:lpstr>
      <vt:lpstr>Працюємо за  комп'ютером:</vt:lpstr>
      <vt:lpstr>Працюємо за  комп'ютером:</vt:lpstr>
      <vt:lpstr>Дайте відповіді на  запитання:</vt:lpstr>
      <vt:lpstr>Домашнє завдання</vt:lpstr>
      <vt:lpstr>До нових зустрічей!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Admin</cp:lastModifiedBy>
  <cp:revision>143</cp:revision>
  <dcterms:created xsi:type="dcterms:W3CDTF">2016-11-18T14:12:19Z</dcterms:created>
  <dcterms:modified xsi:type="dcterms:W3CDTF">2017-12-03T17:51:48Z</dcterms:modified>
</cp:coreProperties>
</file>