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87" r:id="rId5"/>
    <p:sldId id="258" r:id="rId6"/>
    <p:sldId id="279" r:id="rId7"/>
    <p:sldId id="291" r:id="rId8"/>
    <p:sldId id="259" r:id="rId9"/>
    <p:sldId id="280" r:id="rId10"/>
    <p:sldId id="260" r:id="rId11"/>
    <p:sldId id="281" r:id="rId12"/>
    <p:sldId id="289" r:id="rId13"/>
    <p:sldId id="261" r:id="rId14"/>
    <p:sldId id="282" r:id="rId15"/>
    <p:sldId id="288" r:id="rId16"/>
    <p:sldId id="290" r:id="rId17"/>
    <p:sldId id="262" r:id="rId18"/>
    <p:sldId id="283" r:id="rId19"/>
    <p:sldId id="263" r:id="rId20"/>
    <p:sldId id="284" r:id="rId21"/>
    <p:sldId id="264" r:id="rId22"/>
    <p:sldId id="285" r:id="rId23"/>
    <p:sldId id="265" r:id="rId24"/>
    <p:sldId id="286" r:id="rId25"/>
    <p:sldId id="266" r:id="rId26"/>
    <p:sldId id="26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8CA553-6E94-4294-AA50-39E9A3D79DA2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E875FB-F41E-4D92-9EF3-A2942D1806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vitppt.com.ua/" TargetMode="External"/><Relationship Id="rId7" Type="http://schemas.openxmlformats.org/officeDocument/2006/relationships/hyperlink" Target="http://pidruchnyk.com.ua/" TargetMode="External"/><Relationship Id="rId2" Type="http://schemas.openxmlformats.org/officeDocument/2006/relationships/hyperlink" Target="http://www.razumnik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vidka.biz.ua/zagadki-pro-tsifri" TargetMode="External"/><Relationship Id="rId5" Type="http://schemas.openxmlformats.org/officeDocument/2006/relationships/hyperlink" Target="http://doshkolenok.kiev.ua/" TargetMode="External"/><Relationship Id="rId4" Type="http://schemas.openxmlformats.org/officeDocument/2006/relationships/hyperlink" Target="http://tanyakiseleva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429000"/>
            <a:ext cx="2880320" cy="1800200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початкових класів</a:t>
            </a:r>
          </a:p>
          <a:p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Великобалківської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ст.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 Марія Георгіївна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4632" cy="129614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Дидактичний матеріал до уроків математики в 1 класі за підручником </a:t>
            </a:r>
            <a:b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Ф.М. </a:t>
            </a:r>
            <a:r>
              <a:rPr lang="uk-UA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Рівкінд</a:t>
            </a:r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Л.В. </a:t>
            </a:r>
            <a:r>
              <a:rPr lang="uk-UA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Оляницька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880">
            <a:off x="755576" y="2780928"/>
            <a:ext cx="2520280" cy="37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55446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76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403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50220"/>
            <a:ext cx="3669767" cy="27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648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81656"/>
          </a:xfrm>
        </p:spPr>
        <p:txBody>
          <a:bodyPr>
            <a:normAutofit fontScale="55000" lnSpcReduction="20000"/>
          </a:bodyPr>
          <a:lstStyle/>
          <a:p>
            <a:r>
              <a:rPr lang="uk-UA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гак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автокрані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Підносить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жартівлива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Діток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розвеселила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 хвостик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повернеться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цифру два враз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обернеться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2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5446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6716216" cy="536177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Загадка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схожа вона на замок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кружечок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зверху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гачок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п’ятірка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завзята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Вгадайте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незнайомку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уважненько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пишіть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утече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кругленький животик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дуга,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9685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23928" y="3789040"/>
            <a:ext cx="3250704" cy="2335987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тоненька, і пряменька, </a:t>
            </a:r>
            <a:b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 спиця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735262" cy="35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50557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6672"/>
            <a:ext cx="791962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6886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4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476670"/>
            <a:ext cx="3186100" cy="33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1490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годиться,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кругленьке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Заокруглений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хвостик,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149080"/>
            <a:ext cx="4248472" cy="2376264"/>
          </a:xfrm>
        </p:spPr>
        <p:txBody>
          <a:bodyPr/>
          <a:lstStyle/>
          <a:p>
            <a:r>
              <a:rPr lang="uk-UA" dirty="0" smtClean="0"/>
              <a:t>Загадка</a:t>
            </a:r>
            <a:endParaRPr lang="ru-RU" dirty="0" smtClean="0"/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Шістку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переверни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хвостом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цифру як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зразу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5057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3933056"/>
            <a:ext cx="4206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назвем його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м'ячем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хочеш, бубликом назвем.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як його не називай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цифра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 так і знай.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6" y="692695"/>
            <a:ext cx="3725788" cy="31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838"/>
            <a:ext cx="8496944" cy="54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1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http://www.razumniki.ru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svitppt.com.ua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tanyakiseleva.ru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doshkolenok.kiev.ua</a:t>
            </a:r>
            <a:endParaRPr lang="uk-UA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dovidka.biz.ua/zagadki-pro-tsifri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svitppt.com.ua</a:t>
            </a:r>
            <a:endParaRPr lang="uk-UA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pidruchnyk.com.ua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algn="l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кубики з цифрою 1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336704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1838"/>
            <a:ext cx="7560840" cy="492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282900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0088"/>
            <a:ext cx="52768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6084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" y="44624"/>
            <a:ext cx="36004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240360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207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Дидактичний матеріал до уроків математики в 1 класі за підручником  Ф.М. Рівкінд, Л.В. Оляницька</vt:lpstr>
      <vt:lpstr>  Ось один чи одиниця -  І тоненька, і пряменька,  наче спиця</vt:lpstr>
      <vt:lpstr>Знайди кубики з цифрою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Дидактичний матеріал до уроків математики в 1 класі за підручником  Ф.М. Рівкінд, Л.В. Оляницька</dc:title>
  <dc:creator>Бутенко</dc:creator>
  <cp:lastModifiedBy>Бутенко</cp:lastModifiedBy>
  <cp:revision>22</cp:revision>
  <dcterms:created xsi:type="dcterms:W3CDTF">2018-02-14T10:29:20Z</dcterms:created>
  <dcterms:modified xsi:type="dcterms:W3CDTF">2018-02-15T10:29:17Z</dcterms:modified>
</cp:coreProperties>
</file>