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slides/slide89.xml" ContentType="application/vnd.openxmlformats-officedocument.presentationml.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slides/slide79.xml" ContentType="application/vnd.openxmlformats-officedocument.presentationml.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5" r:id="rId10"/>
    <p:sldId id="267" r:id="rId11"/>
    <p:sldId id="266" r:id="rId12"/>
    <p:sldId id="268" r:id="rId13"/>
    <p:sldId id="273" r:id="rId14"/>
    <p:sldId id="269" r:id="rId15"/>
    <p:sldId id="270" r:id="rId16"/>
    <p:sldId id="271" r:id="rId17"/>
    <p:sldId id="272" r:id="rId18"/>
    <p:sldId id="274" r:id="rId19"/>
    <p:sldId id="275" r:id="rId20"/>
    <p:sldId id="321" r:id="rId21"/>
    <p:sldId id="276" r:id="rId22"/>
    <p:sldId id="277" r:id="rId23"/>
    <p:sldId id="301" r:id="rId24"/>
    <p:sldId id="302" r:id="rId25"/>
    <p:sldId id="303" r:id="rId26"/>
    <p:sldId id="330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8" r:id="rId46"/>
    <p:sldId id="299" r:id="rId47"/>
    <p:sldId id="300" r:id="rId48"/>
    <p:sldId id="305" r:id="rId49"/>
    <p:sldId id="304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6" r:id="rId60"/>
    <p:sldId id="317" r:id="rId61"/>
    <p:sldId id="318" r:id="rId62"/>
    <p:sldId id="319" r:id="rId63"/>
    <p:sldId id="320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51" r:id="rId82"/>
    <p:sldId id="352" r:id="rId83"/>
    <p:sldId id="340" r:id="rId84"/>
    <p:sldId id="341" r:id="rId85"/>
    <p:sldId id="342" r:id="rId86"/>
    <p:sldId id="349" r:id="rId87"/>
    <p:sldId id="343" r:id="rId88"/>
    <p:sldId id="346" r:id="rId89"/>
    <p:sldId id="347" r:id="rId90"/>
    <p:sldId id="348" r:id="rId9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0171"/>
    <a:srgbClr val="54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682" autoAdjust="0"/>
    <p:restoredTop sz="94660"/>
  </p:normalViewPr>
  <p:slideViewPr>
    <p:cSldViewPr>
      <p:cViewPr>
        <p:scale>
          <a:sx n="45" d="100"/>
          <a:sy n="45" d="100"/>
        </p:scale>
        <p:origin x="-1938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1288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Won\C\Documents%20and%20Settings\1\&#1052;&#1086;&#1080;%20&#1076;&#1086;&#1082;&#1091;&#1084;&#1077;&#1085;&#1090;&#1099;\ROM\i&#1085;&#1089;&#1090;%20&#1074;&#1095;&#1080;&#1090;\&#1092;&#1091;&#1085;&#1082;&#1094;&#1110;&#1103;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on\C\Documents%20and%20Settings\1\&#1052;&#1086;&#1080;%20&#1076;&#1086;&#1082;&#1091;&#1084;&#1077;&#1085;&#1090;&#1099;\ROM\i&#1085;&#1089;&#1090;%20&#1074;&#1095;&#1080;&#1090;\&#1092;&#1091;&#1085;&#1082;&#1094;&#1110;&#1103;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Won\C\Documents%20and%20Settings\1\&#1052;&#1086;&#1080;%20&#1076;&#1086;&#1082;&#1091;&#1084;&#1077;&#1085;&#1090;&#1099;\ROM\i&#1085;&#1089;&#1090;%20&#1074;&#1095;&#1080;&#1090;\&#1092;&#1091;&#1085;&#1082;&#1094;&#1110;&#1103;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Won\C\Documents%20and%20Settings\1\&#1052;&#1086;&#1080;%20&#1076;&#1086;&#1082;&#1091;&#1084;&#1077;&#1085;&#1090;&#1099;\ROM\i&#1085;&#1089;&#1090;%20&#1074;&#1095;&#1080;&#1090;\&#1092;&#1091;&#1085;&#1082;&#1094;&#1110;&#1103;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Won\C\Documents%20and%20Settings\1\&#1052;&#1086;&#1080;%20&#1076;&#1086;&#1082;&#1091;&#1084;&#1077;&#1085;&#1090;&#1099;\ROM\i&#1085;&#1089;&#1090;%20&#1074;&#1095;&#1080;&#1090;\&#1092;&#1091;&#1085;&#1082;&#1094;&#1110;&#1103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plotArea>
      <c:layout>
        <c:manualLayout>
          <c:layoutTarget val="inner"/>
          <c:xMode val="edge"/>
          <c:yMode val="edge"/>
          <c:x val="4.9576334208224146E-2"/>
          <c:y val="5.1400554097404488E-2"/>
          <c:w val="0.74522922134733161"/>
          <c:h val="0.92034703995333922"/>
        </c:manualLayout>
      </c:layout>
      <c:scatterChart>
        <c:scatterStyle val="smoothMarker"/>
        <c:ser>
          <c:idx val="0"/>
          <c:order val="0"/>
          <c:spPr>
            <a:ln w="50800"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xVal>
            <c:numRef>
              <c:f>Лист1!$B$1:$B$64</c:f>
              <c:numCache>
                <c:formatCode>General</c:formatCode>
                <c:ptCount val="64"/>
                <c:pt idx="0">
                  <c:v>3</c:v>
                </c:pt>
                <c:pt idx="1">
                  <c:v>2.9850124958340767</c:v>
                </c:pt>
                <c:pt idx="2">
                  <c:v>2.9401997335237247</c:v>
                </c:pt>
                <c:pt idx="3">
                  <c:v>2.8660094673768177</c:v>
                </c:pt>
                <c:pt idx="4">
                  <c:v>2.7631829820086602</c:v>
                </c:pt>
                <c:pt idx="5">
                  <c:v>2.6327476856711183</c:v>
                </c:pt>
                <c:pt idx="6">
                  <c:v>2.4760068447290347</c:v>
                </c:pt>
                <c:pt idx="7">
                  <c:v>2.2945265618534716</c:v>
                </c:pt>
                <c:pt idx="8">
                  <c:v>2.0901201280415012</c:v>
                </c:pt>
                <c:pt idx="9">
                  <c:v>1.8648299048119941</c:v>
                </c:pt>
                <c:pt idx="10">
                  <c:v>1.6209069176044166</c:v>
                </c:pt>
                <c:pt idx="11">
                  <c:v>1.3607883642767378</c:v>
                </c:pt>
                <c:pt idx="12">
                  <c:v>1.0870732634300209</c:v>
                </c:pt>
                <c:pt idx="13">
                  <c:v>0.80249648587376066</c:v>
                </c:pt>
                <c:pt idx="14">
                  <c:v>0.50990142870072308</c:v>
                </c:pt>
                <c:pt idx="15">
                  <c:v>0.21221160500310871</c:v>
                </c:pt>
                <c:pt idx="16">
                  <c:v>2.3889801321997899E-3</c:v>
                </c:pt>
                <c:pt idx="17">
                  <c:v>-0.38653348288657391</c:v>
                </c:pt>
                <c:pt idx="18">
                  <c:v>-0.6816062840792616</c:v>
                </c:pt>
                <c:pt idx="19">
                  <c:v>-0.96986870059051145</c:v>
                </c:pt>
                <c:pt idx="20">
                  <c:v>-1.2484405096414299</c:v>
                </c:pt>
                <c:pt idx="21">
                  <c:v>-1.5145383137995718</c:v>
                </c:pt>
                <c:pt idx="22">
                  <c:v>-1.7655033517660381</c:v>
                </c:pt>
                <c:pt idx="23">
                  <c:v>-1.9988280638394718</c:v>
                </c:pt>
                <c:pt idx="24">
                  <c:v>-2.2121811466237382</c:v>
                </c:pt>
                <c:pt idx="25">
                  <c:v>-2.4034308466408012</c:v>
                </c:pt>
                <c:pt idx="26">
                  <c:v>-2.570666260106842</c:v>
                </c:pt>
                <c:pt idx="27">
                  <c:v>-2.7122164260511776</c:v>
                </c:pt>
                <c:pt idx="28">
                  <c:v>-2.8266670220059744</c:v>
                </c:pt>
                <c:pt idx="29">
                  <c:v>-2.9128744954487598</c:v>
                </c:pt>
                <c:pt idx="30">
                  <c:v>-2.9699774898013382</c:v>
                </c:pt>
                <c:pt idx="31">
                  <c:v>-2.9974054508198367</c:v>
                </c:pt>
                <c:pt idx="32">
                  <c:v>-2.9999961951826184</c:v>
                </c:pt>
                <c:pt idx="33">
                  <c:v>-2.9624393097265944</c:v>
                </c:pt>
                <c:pt idx="34">
                  <c:v>-2.9003945777383899</c:v>
                </c:pt>
                <c:pt idx="35">
                  <c:v>-2.8093700618723969</c:v>
                </c:pt>
                <c:pt idx="36">
                  <c:v>-2.6902752490024411</c:v>
                </c:pt>
                <c:pt idx="37">
                  <c:v>-2.544300095131224</c:v>
                </c:pt>
                <c:pt idx="38">
                  <c:v>-2.372903135743238</c:v>
                </c:pt>
                <c:pt idx="39">
                  <c:v>-2.1777969126004262</c:v>
                </c:pt>
                <c:pt idx="40">
                  <c:v>-1.9609308625908359</c:v>
                </c:pt>
                <c:pt idx="41">
                  <c:v>-1.7244718395998107</c:v>
                </c:pt>
                <c:pt idx="42">
                  <c:v>-1.4707824640220983</c:v>
                </c:pt>
                <c:pt idx="43">
                  <c:v>-1.2023975162399259</c:v>
                </c:pt>
                <c:pt idx="44">
                  <c:v>-0.92199860993525806</c:v>
                </c:pt>
                <c:pt idx="45">
                  <c:v>-0.63238739829233859</c:v>
                </c:pt>
                <c:pt idx="46">
                  <c:v>-0.33645758080516552</c:v>
                </c:pt>
                <c:pt idx="47">
                  <c:v>-3.7165990388671799E-2</c:v>
                </c:pt>
                <c:pt idx="48">
                  <c:v>0.2624969503183392</c:v>
                </c:pt>
                <c:pt idx="49">
                  <c:v>0.55953710826772562</c:v>
                </c:pt>
                <c:pt idx="50">
                  <c:v>0.85098655638968024</c:v>
                </c:pt>
                <c:pt idx="51">
                  <c:v>1.1339332281389398</c:v>
                </c:pt>
                <c:pt idx="52">
                  <c:v>1.4055500139011312</c:v>
                </c:pt>
                <c:pt idx="53">
                  <c:v>1.6631230085374797</c:v>
                </c:pt>
                <c:pt idx="54">
                  <c:v>1.9040786278279038</c:v>
                </c:pt>
                <c:pt idx="55">
                  <c:v>2.1260093228737778</c:v>
                </c:pt>
                <c:pt idx="56">
                  <c:v>2.3266976355307429</c:v>
                </c:pt>
                <c:pt idx="57">
                  <c:v>2.5041383545174853</c:v>
                </c:pt>
                <c:pt idx="58">
                  <c:v>2.6565585508239566</c:v>
                </c:pt>
                <c:pt idx="59">
                  <c:v>2.7824352922321092</c:v>
                </c:pt>
                <c:pt idx="60">
                  <c:v>2.8805108599511002</c:v>
                </c:pt>
                <c:pt idx="61">
                  <c:v>2.9498053153277537</c:v>
                </c:pt>
                <c:pt idx="62">
                  <c:v>2.9896262910696532</c:v>
                </c:pt>
                <c:pt idx="63">
                  <c:v>2.999575909150237</c:v>
                </c:pt>
              </c:numCache>
            </c:numRef>
          </c:xVal>
          <c:yVal>
            <c:numRef>
              <c:f>Лист1!$C$1:$C$64</c:f>
              <c:numCache>
                <c:formatCode>General</c:formatCode>
                <c:ptCount val="64"/>
                <c:pt idx="0">
                  <c:v>0</c:v>
                </c:pt>
                <c:pt idx="1">
                  <c:v>0.29950024994048535</c:v>
                </c:pt>
                <c:pt idx="2">
                  <c:v>0.59600799238518598</c:v>
                </c:pt>
                <c:pt idx="3">
                  <c:v>0.88656061998401869</c:v>
                </c:pt>
                <c:pt idx="4">
                  <c:v>1.1682550269259568</c:v>
                </c:pt>
                <c:pt idx="5">
                  <c:v>1.4382766158126061</c:v>
                </c:pt>
                <c:pt idx="6">
                  <c:v>1.6939274201851062</c:v>
                </c:pt>
                <c:pt idx="7">
                  <c:v>1.9326530617130757</c:v>
                </c:pt>
                <c:pt idx="8">
                  <c:v>2.1520682726985667</c:v>
                </c:pt>
                <c:pt idx="9">
                  <c:v>2.3499807288824597</c:v>
                </c:pt>
                <c:pt idx="10">
                  <c:v>2.524412954423684</c:v>
                </c:pt>
                <c:pt idx="11">
                  <c:v>2.6736220801843062</c:v>
                </c:pt>
                <c:pt idx="12">
                  <c:v>2.7961172579016869</c:v>
                </c:pt>
                <c:pt idx="13">
                  <c:v>2.8906745562515792</c:v>
                </c:pt>
                <c:pt idx="14">
                  <c:v>2.9563491899653767</c:v>
                </c:pt>
                <c:pt idx="15">
                  <c:v>2.9924849598121628</c:v>
                </c:pt>
                <c:pt idx="16">
                  <c:v>2.9999990487955093</c:v>
                </c:pt>
                <c:pt idx="17">
                  <c:v>2.9749944313574055</c:v>
                </c:pt>
                <c:pt idx="18">
                  <c:v>2.9215428926345837</c:v>
                </c:pt>
                <c:pt idx="19">
                  <c:v>2.8389002630622433</c:v>
                </c:pt>
                <c:pt idx="20">
                  <c:v>2.7278922804770507</c:v>
                </c:pt>
                <c:pt idx="21">
                  <c:v>2.5896280999466197</c:v>
                </c:pt>
                <c:pt idx="22">
                  <c:v>2.4254892114587703</c:v>
                </c:pt>
                <c:pt idx="23">
                  <c:v>2.2371156365301608</c:v>
                </c:pt>
                <c:pt idx="24">
                  <c:v>2.026389541653459</c:v>
                </c:pt>
                <c:pt idx="25">
                  <c:v>1.7954164323118729</c:v>
                </c:pt>
                <c:pt idx="26">
                  <c:v>1.5465041154643893</c:v>
                </c:pt>
                <c:pt idx="27">
                  <c:v>1.2821396407014878</c:v>
                </c:pt>
                <c:pt idx="28">
                  <c:v>1.0049644504677138</c:v>
                </c:pt>
                <c:pt idx="29">
                  <c:v>0.71774798764194725</c:v>
                </c:pt>
                <c:pt idx="30">
                  <c:v>0.42336002417960295</c:v>
                </c:pt>
                <c:pt idx="31">
                  <c:v>0.12474198729987147</c:v>
                </c:pt>
                <c:pt idx="32">
                  <c:v>4.7779587494604864E-3</c:v>
                </c:pt>
                <c:pt idx="33">
                  <c:v>-0.4732370824297446</c:v>
                </c:pt>
                <c:pt idx="34">
                  <c:v>-0.76662330608049656</c:v>
                </c:pt>
                <c:pt idx="35">
                  <c:v>-1.0523496830688595</c:v>
                </c:pt>
                <c:pt idx="36">
                  <c:v>-1.3275613298845574</c:v>
                </c:pt>
                <c:pt idx="37">
                  <c:v>-1.5895084227254799</c:v>
                </c:pt>
                <c:pt idx="38">
                  <c:v>-1.8355736728281558</c:v>
                </c:pt>
                <c:pt idx="39">
                  <c:v>-2.0632984775519212</c:v>
                </c:pt>
                <c:pt idx="40">
                  <c:v>-2.2704074859237791</c:v>
                </c:pt>
                <c:pt idx="41">
                  <c:v>-2.4548313331932219</c:v>
                </c:pt>
                <c:pt idx="42">
                  <c:v>-2.6147273172407646</c:v>
                </c:pt>
                <c:pt idx="43">
                  <c:v>-2.7484978102483701</c:v>
                </c:pt>
                <c:pt idx="44">
                  <c:v>-2.8548062216685426</c:v>
                </c:pt>
                <c:pt idx="45">
                  <c:v>-2.932590352995291</c:v>
                </c:pt>
                <c:pt idx="46">
                  <c:v>-2.9810730109003942</c:v>
                </c:pt>
                <c:pt idx="47">
                  <c:v>-2.9997697726923089</c:v>
                </c:pt>
                <c:pt idx="48">
                  <c:v>-2.9884938265075252</c:v>
                </c:pt>
                <c:pt idx="49">
                  <c:v>-2.9473578378730005</c:v>
                </c:pt>
                <c:pt idx="50">
                  <c:v>-2.8767728239894099</c:v>
                </c:pt>
                <c:pt idx="51">
                  <c:v>-2.7774440469831982</c:v>
                </c:pt>
                <c:pt idx="52">
                  <c:v>-2.6503639671604602</c:v>
                </c:pt>
                <c:pt idx="53">
                  <c:v>-2.4968023266716961</c:v>
                </c:pt>
                <c:pt idx="54">
                  <c:v>-2.3182934626679614</c:v>
                </c:pt>
                <c:pt idx="55">
                  <c:v>-2.1166209767111757</c:v>
                </c:pt>
                <c:pt idx="56">
                  <c:v>-1.8937999136169648</c:v>
                </c:pt>
                <c:pt idx="57">
                  <c:v>-1.6520566277929127</c:v>
                </c:pt>
                <c:pt idx="58">
                  <c:v>-1.3938065382412721</c:v>
                </c:pt>
                <c:pt idx="59">
                  <c:v>-1.121629994490708</c:v>
                </c:pt>
                <c:pt idx="60">
                  <c:v>-0.83824649459677925</c:v>
                </c:pt>
                <c:pt idx="61">
                  <c:v>-0.54648751281628749</c:v>
                </c:pt>
                <c:pt idx="62">
                  <c:v>-0.24926820845248995</c:v>
                </c:pt>
                <c:pt idx="63">
                  <c:v>5.0441701453049194E-2</c:v>
                </c:pt>
              </c:numCache>
            </c:numRef>
          </c:yVal>
          <c:smooth val="1"/>
        </c:ser>
        <c:axId val="60347904"/>
        <c:axId val="60349440"/>
      </c:scatterChart>
      <c:valAx>
        <c:axId val="603479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60349440"/>
        <c:crosses val="autoZero"/>
        <c:crossBetween val="midCat"/>
      </c:valAx>
      <c:valAx>
        <c:axId val="603494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60347904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plotArea>
      <c:layout/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Лист1!$A$3:$A$283</c:f>
              <c:numCache>
                <c:formatCode>General</c:formatCode>
                <c:ptCount val="281"/>
                <c:pt idx="0">
                  <c:v>-14</c:v>
                </c:pt>
                <c:pt idx="1">
                  <c:v>-13.9</c:v>
                </c:pt>
                <c:pt idx="2">
                  <c:v>-13.8</c:v>
                </c:pt>
                <c:pt idx="3">
                  <c:v>-13.7</c:v>
                </c:pt>
                <c:pt idx="4">
                  <c:v>-13.6</c:v>
                </c:pt>
                <c:pt idx="5">
                  <c:v>-13.5</c:v>
                </c:pt>
                <c:pt idx="6">
                  <c:v>-13.4</c:v>
                </c:pt>
                <c:pt idx="7">
                  <c:v>-13.3</c:v>
                </c:pt>
                <c:pt idx="8">
                  <c:v>-13.2</c:v>
                </c:pt>
                <c:pt idx="9">
                  <c:v>-13.1</c:v>
                </c:pt>
                <c:pt idx="10">
                  <c:v>-13</c:v>
                </c:pt>
                <c:pt idx="11">
                  <c:v>-12.9</c:v>
                </c:pt>
                <c:pt idx="12">
                  <c:v>-12.8</c:v>
                </c:pt>
                <c:pt idx="13">
                  <c:v>-12.7</c:v>
                </c:pt>
                <c:pt idx="14">
                  <c:v>-12.6</c:v>
                </c:pt>
                <c:pt idx="15">
                  <c:v>-12.5</c:v>
                </c:pt>
                <c:pt idx="16">
                  <c:v>-12.4</c:v>
                </c:pt>
                <c:pt idx="17">
                  <c:v>-12.3</c:v>
                </c:pt>
                <c:pt idx="18">
                  <c:v>-12.2</c:v>
                </c:pt>
                <c:pt idx="19">
                  <c:v>-12.1</c:v>
                </c:pt>
                <c:pt idx="20">
                  <c:v>-12</c:v>
                </c:pt>
                <c:pt idx="21">
                  <c:v>-11.9</c:v>
                </c:pt>
                <c:pt idx="22">
                  <c:v>-11.8</c:v>
                </c:pt>
                <c:pt idx="23">
                  <c:v>-11.7</c:v>
                </c:pt>
                <c:pt idx="24">
                  <c:v>-11.6</c:v>
                </c:pt>
                <c:pt idx="25">
                  <c:v>-11.5</c:v>
                </c:pt>
                <c:pt idx="26">
                  <c:v>-11.4</c:v>
                </c:pt>
                <c:pt idx="27">
                  <c:v>-11.3</c:v>
                </c:pt>
                <c:pt idx="28">
                  <c:v>-11.2</c:v>
                </c:pt>
                <c:pt idx="29">
                  <c:v>-11.1</c:v>
                </c:pt>
                <c:pt idx="30">
                  <c:v>-11</c:v>
                </c:pt>
                <c:pt idx="31">
                  <c:v>-10.9</c:v>
                </c:pt>
                <c:pt idx="32">
                  <c:v>-10.8</c:v>
                </c:pt>
                <c:pt idx="33">
                  <c:v>-10.7</c:v>
                </c:pt>
                <c:pt idx="34">
                  <c:v>-10.6</c:v>
                </c:pt>
                <c:pt idx="35">
                  <c:v>-10.5</c:v>
                </c:pt>
                <c:pt idx="36">
                  <c:v>-10.4</c:v>
                </c:pt>
                <c:pt idx="37">
                  <c:v>-10.3</c:v>
                </c:pt>
                <c:pt idx="38">
                  <c:v>-10.200000000000001</c:v>
                </c:pt>
                <c:pt idx="39">
                  <c:v>-10.1</c:v>
                </c:pt>
                <c:pt idx="40">
                  <c:v>-10</c:v>
                </c:pt>
                <c:pt idx="41">
                  <c:v>-9.9000000000000092</c:v>
                </c:pt>
                <c:pt idx="42">
                  <c:v>-9.8000000000000096</c:v>
                </c:pt>
                <c:pt idx="43">
                  <c:v>-9.7000000000000188</c:v>
                </c:pt>
                <c:pt idx="44">
                  <c:v>-9.6000000000000192</c:v>
                </c:pt>
                <c:pt idx="45">
                  <c:v>-9.5000000000000195</c:v>
                </c:pt>
                <c:pt idx="46">
                  <c:v>-9.4000000000000217</c:v>
                </c:pt>
                <c:pt idx="47">
                  <c:v>-9.3000000000000203</c:v>
                </c:pt>
                <c:pt idx="48">
                  <c:v>-9.2000000000000188</c:v>
                </c:pt>
                <c:pt idx="49">
                  <c:v>-9.1000000000000192</c:v>
                </c:pt>
                <c:pt idx="50">
                  <c:v>-9.0000000000000195</c:v>
                </c:pt>
                <c:pt idx="51">
                  <c:v>-8.9000000000000217</c:v>
                </c:pt>
                <c:pt idx="52">
                  <c:v>-8.8000000000000203</c:v>
                </c:pt>
                <c:pt idx="53">
                  <c:v>-8.7000000000000188</c:v>
                </c:pt>
                <c:pt idx="54">
                  <c:v>-8.6000000000000192</c:v>
                </c:pt>
                <c:pt idx="55">
                  <c:v>-8.5000000000000195</c:v>
                </c:pt>
                <c:pt idx="56">
                  <c:v>-8.4000000000000217</c:v>
                </c:pt>
                <c:pt idx="57">
                  <c:v>-8.3000000000000203</c:v>
                </c:pt>
                <c:pt idx="58">
                  <c:v>-8.2000000000000188</c:v>
                </c:pt>
                <c:pt idx="59">
                  <c:v>-8.1000000000000192</c:v>
                </c:pt>
                <c:pt idx="60">
                  <c:v>-8.0000000000000195</c:v>
                </c:pt>
                <c:pt idx="61">
                  <c:v>-7.9000000000000199</c:v>
                </c:pt>
                <c:pt idx="62">
                  <c:v>-7.8000000000000203</c:v>
                </c:pt>
                <c:pt idx="63">
                  <c:v>-7.7000000000000197</c:v>
                </c:pt>
                <c:pt idx="64">
                  <c:v>-7.6000000000000201</c:v>
                </c:pt>
                <c:pt idx="65">
                  <c:v>-7.5000000000000204</c:v>
                </c:pt>
                <c:pt idx="66">
                  <c:v>-7.4000000000000199</c:v>
                </c:pt>
                <c:pt idx="67">
                  <c:v>-7.3000000000000203</c:v>
                </c:pt>
                <c:pt idx="68">
                  <c:v>-7.2000000000000197</c:v>
                </c:pt>
                <c:pt idx="69">
                  <c:v>-7.1000000000000201</c:v>
                </c:pt>
                <c:pt idx="70">
                  <c:v>-7.0000000000000204</c:v>
                </c:pt>
                <c:pt idx="71">
                  <c:v>-6.9000000000000314</c:v>
                </c:pt>
                <c:pt idx="72">
                  <c:v>-6.80000000000003</c:v>
                </c:pt>
                <c:pt idx="73">
                  <c:v>-6.7000000000000304</c:v>
                </c:pt>
                <c:pt idx="74">
                  <c:v>-6.6000000000000298</c:v>
                </c:pt>
                <c:pt idx="75">
                  <c:v>-6.5000000000000302</c:v>
                </c:pt>
                <c:pt idx="76">
                  <c:v>-6.4000000000000314</c:v>
                </c:pt>
                <c:pt idx="77">
                  <c:v>-6.30000000000003</c:v>
                </c:pt>
                <c:pt idx="78">
                  <c:v>-6.2000000000000304</c:v>
                </c:pt>
                <c:pt idx="79">
                  <c:v>-6.1000000000000298</c:v>
                </c:pt>
                <c:pt idx="80">
                  <c:v>-6.0000000000000302</c:v>
                </c:pt>
                <c:pt idx="81">
                  <c:v>-5.9000000000000314</c:v>
                </c:pt>
                <c:pt idx="82">
                  <c:v>-5.80000000000003</c:v>
                </c:pt>
                <c:pt idx="83">
                  <c:v>-5.7000000000000304</c:v>
                </c:pt>
                <c:pt idx="84">
                  <c:v>-5.6000000000000298</c:v>
                </c:pt>
                <c:pt idx="85">
                  <c:v>-5.5000000000000302</c:v>
                </c:pt>
                <c:pt idx="86">
                  <c:v>-5.4000000000000314</c:v>
                </c:pt>
                <c:pt idx="87">
                  <c:v>-5.30000000000003</c:v>
                </c:pt>
                <c:pt idx="88">
                  <c:v>-5.2000000000000304</c:v>
                </c:pt>
                <c:pt idx="89">
                  <c:v>-5.1000000000000298</c:v>
                </c:pt>
                <c:pt idx="90">
                  <c:v>-5.0000000000000302</c:v>
                </c:pt>
                <c:pt idx="91">
                  <c:v>-4.9000000000000314</c:v>
                </c:pt>
                <c:pt idx="92">
                  <c:v>-4.80000000000003</c:v>
                </c:pt>
                <c:pt idx="93">
                  <c:v>-4.7000000000000304</c:v>
                </c:pt>
                <c:pt idx="94">
                  <c:v>-4.6000000000000298</c:v>
                </c:pt>
                <c:pt idx="95">
                  <c:v>-4.5000000000000302</c:v>
                </c:pt>
                <c:pt idx="96">
                  <c:v>-4.4000000000000314</c:v>
                </c:pt>
                <c:pt idx="97">
                  <c:v>-4.30000000000003</c:v>
                </c:pt>
                <c:pt idx="98">
                  <c:v>-4.2000000000000304</c:v>
                </c:pt>
                <c:pt idx="99">
                  <c:v>-4.1000000000000396</c:v>
                </c:pt>
                <c:pt idx="100">
                  <c:v>-4.00000000000004</c:v>
                </c:pt>
                <c:pt idx="101">
                  <c:v>-3.9</c:v>
                </c:pt>
                <c:pt idx="102">
                  <c:v>-3.8</c:v>
                </c:pt>
                <c:pt idx="103">
                  <c:v>-3.7</c:v>
                </c:pt>
                <c:pt idx="104">
                  <c:v>-3.6</c:v>
                </c:pt>
                <c:pt idx="105">
                  <c:v>-3.5</c:v>
                </c:pt>
                <c:pt idx="106">
                  <c:v>-3.4</c:v>
                </c:pt>
                <c:pt idx="107">
                  <c:v>-3.3</c:v>
                </c:pt>
                <c:pt idx="108">
                  <c:v>-3.2</c:v>
                </c:pt>
                <c:pt idx="109">
                  <c:v>-3.1</c:v>
                </c:pt>
                <c:pt idx="110">
                  <c:v>-3</c:v>
                </c:pt>
                <c:pt idx="111">
                  <c:v>-2.9</c:v>
                </c:pt>
                <c:pt idx="112">
                  <c:v>-2.8</c:v>
                </c:pt>
                <c:pt idx="113">
                  <c:v>-2.7</c:v>
                </c:pt>
                <c:pt idx="114">
                  <c:v>-2.6</c:v>
                </c:pt>
                <c:pt idx="115">
                  <c:v>-2.5</c:v>
                </c:pt>
                <c:pt idx="116">
                  <c:v>-2.4</c:v>
                </c:pt>
                <c:pt idx="117">
                  <c:v>-2.2999999999999998</c:v>
                </c:pt>
                <c:pt idx="118">
                  <c:v>-2.2000000000000002</c:v>
                </c:pt>
                <c:pt idx="119">
                  <c:v>-2.1</c:v>
                </c:pt>
                <c:pt idx="120">
                  <c:v>-2</c:v>
                </c:pt>
                <c:pt idx="121">
                  <c:v>-1.9000000000000001</c:v>
                </c:pt>
                <c:pt idx="122">
                  <c:v>-1.8</c:v>
                </c:pt>
                <c:pt idx="123">
                  <c:v>-1.7</c:v>
                </c:pt>
                <c:pt idx="124">
                  <c:v>-1.6</c:v>
                </c:pt>
                <c:pt idx="125">
                  <c:v>-1.5</c:v>
                </c:pt>
                <c:pt idx="126">
                  <c:v>-1.4</c:v>
                </c:pt>
                <c:pt idx="127">
                  <c:v>-1.3</c:v>
                </c:pt>
                <c:pt idx="128">
                  <c:v>-1.2</c:v>
                </c:pt>
                <c:pt idx="129">
                  <c:v>-1.1000000000000001</c:v>
                </c:pt>
                <c:pt idx="130">
                  <c:v>-1</c:v>
                </c:pt>
                <c:pt idx="131">
                  <c:v>-0.9</c:v>
                </c:pt>
                <c:pt idx="132">
                  <c:v>-0.80000000000000104</c:v>
                </c:pt>
                <c:pt idx="133">
                  <c:v>-0.69999999999999962</c:v>
                </c:pt>
                <c:pt idx="134">
                  <c:v>-0.60000000000000064</c:v>
                </c:pt>
                <c:pt idx="135">
                  <c:v>-0.5</c:v>
                </c:pt>
                <c:pt idx="136">
                  <c:v>-0.4</c:v>
                </c:pt>
                <c:pt idx="137">
                  <c:v>-0.30000000000000132</c:v>
                </c:pt>
                <c:pt idx="138">
                  <c:v>-0.19999999999999932</c:v>
                </c:pt>
                <c:pt idx="139">
                  <c:v>-9.9999999999999853E-2</c:v>
                </c:pt>
                <c:pt idx="140">
                  <c:v>0</c:v>
                </c:pt>
                <c:pt idx="141">
                  <c:v>9.9999999999900266E-2</c:v>
                </c:pt>
                <c:pt idx="142">
                  <c:v>0.19999999999990029</c:v>
                </c:pt>
                <c:pt idx="143">
                  <c:v>0.29999999999990007</c:v>
                </c:pt>
                <c:pt idx="144">
                  <c:v>0.39999999999990227</c:v>
                </c:pt>
                <c:pt idx="145">
                  <c:v>0.49999999999990202</c:v>
                </c:pt>
                <c:pt idx="146">
                  <c:v>0.59999999999989995</c:v>
                </c:pt>
                <c:pt idx="147">
                  <c:v>0.69999999999990004</c:v>
                </c:pt>
                <c:pt idx="148">
                  <c:v>0.79999999999990001</c:v>
                </c:pt>
                <c:pt idx="149">
                  <c:v>0.89999999999990099</c:v>
                </c:pt>
                <c:pt idx="150">
                  <c:v>0.99999999999990097</c:v>
                </c:pt>
                <c:pt idx="151">
                  <c:v>1.0999999999998982</c:v>
                </c:pt>
                <c:pt idx="152">
                  <c:v>1.1999999999998998</c:v>
                </c:pt>
                <c:pt idx="153">
                  <c:v>1.2999999999998979</c:v>
                </c:pt>
                <c:pt idx="154">
                  <c:v>1.3999999999998998</c:v>
                </c:pt>
                <c:pt idx="155">
                  <c:v>1.4999999999998976</c:v>
                </c:pt>
                <c:pt idx="156">
                  <c:v>1.5999999999998982</c:v>
                </c:pt>
                <c:pt idx="157">
                  <c:v>1.6999999999998998</c:v>
                </c:pt>
                <c:pt idx="158">
                  <c:v>1.7999999999998979</c:v>
                </c:pt>
                <c:pt idx="159">
                  <c:v>1.8999999999998998</c:v>
                </c:pt>
                <c:pt idx="160">
                  <c:v>1.9999999999998999</c:v>
                </c:pt>
                <c:pt idx="161">
                  <c:v>2.0999999999998966</c:v>
                </c:pt>
                <c:pt idx="162">
                  <c:v>2.1999999999998967</c:v>
                </c:pt>
                <c:pt idx="163">
                  <c:v>2.2999999999998977</c:v>
                </c:pt>
                <c:pt idx="164">
                  <c:v>2.3999999999998956</c:v>
                </c:pt>
                <c:pt idx="165">
                  <c:v>2.4999999999998961</c:v>
                </c:pt>
                <c:pt idx="166">
                  <c:v>2.5999999999998966</c:v>
                </c:pt>
                <c:pt idx="167">
                  <c:v>2.6999999999998967</c:v>
                </c:pt>
                <c:pt idx="168">
                  <c:v>2.7999999999998977</c:v>
                </c:pt>
                <c:pt idx="169">
                  <c:v>2.8999999999998956</c:v>
                </c:pt>
                <c:pt idx="170">
                  <c:v>2.9999999999998961</c:v>
                </c:pt>
                <c:pt idx="171">
                  <c:v>3.0999999999998966</c:v>
                </c:pt>
                <c:pt idx="172">
                  <c:v>3.1999999999998967</c:v>
                </c:pt>
                <c:pt idx="173">
                  <c:v>3.2999999999998977</c:v>
                </c:pt>
                <c:pt idx="174">
                  <c:v>3.3999999999998956</c:v>
                </c:pt>
                <c:pt idx="175">
                  <c:v>3.4999999999998961</c:v>
                </c:pt>
                <c:pt idx="176">
                  <c:v>3.5999999999998966</c:v>
                </c:pt>
                <c:pt idx="177">
                  <c:v>3.6999999999998967</c:v>
                </c:pt>
                <c:pt idx="178">
                  <c:v>3.7999999999998977</c:v>
                </c:pt>
                <c:pt idx="179">
                  <c:v>3.8999999999998956</c:v>
                </c:pt>
                <c:pt idx="180">
                  <c:v>3.9999999999998961</c:v>
                </c:pt>
                <c:pt idx="181">
                  <c:v>4.0999999999999002</c:v>
                </c:pt>
                <c:pt idx="182">
                  <c:v>4.1999999999998998</c:v>
                </c:pt>
                <c:pt idx="183">
                  <c:v>4.2999999999999003</c:v>
                </c:pt>
                <c:pt idx="184">
                  <c:v>4.3999999999999</c:v>
                </c:pt>
                <c:pt idx="185">
                  <c:v>4.4999999999999014</c:v>
                </c:pt>
                <c:pt idx="186">
                  <c:v>4.5999999999999002</c:v>
                </c:pt>
                <c:pt idx="187">
                  <c:v>4.6999999999998998</c:v>
                </c:pt>
                <c:pt idx="188">
                  <c:v>4.7999999999999003</c:v>
                </c:pt>
                <c:pt idx="189">
                  <c:v>4.8999999999999</c:v>
                </c:pt>
                <c:pt idx="190">
                  <c:v>4.9999999999999014</c:v>
                </c:pt>
                <c:pt idx="191">
                  <c:v>5.0999999999999002</c:v>
                </c:pt>
                <c:pt idx="192">
                  <c:v>5.1999999999998998</c:v>
                </c:pt>
                <c:pt idx="193">
                  <c:v>5.2999999999999003</c:v>
                </c:pt>
                <c:pt idx="194">
                  <c:v>5.3999999999999</c:v>
                </c:pt>
                <c:pt idx="195">
                  <c:v>5.4999999999999014</c:v>
                </c:pt>
                <c:pt idx="196">
                  <c:v>5.5999999999999002</c:v>
                </c:pt>
                <c:pt idx="197">
                  <c:v>5.6999999999998998</c:v>
                </c:pt>
                <c:pt idx="198">
                  <c:v>5.7999999999999003</c:v>
                </c:pt>
                <c:pt idx="199">
                  <c:v>5.8999999999999</c:v>
                </c:pt>
                <c:pt idx="200">
                  <c:v>5.9999999999999014</c:v>
                </c:pt>
                <c:pt idx="201">
                  <c:v>6.0999999999999002</c:v>
                </c:pt>
                <c:pt idx="202">
                  <c:v>6.1999999999998998</c:v>
                </c:pt>
                <c:pt idx="203">
                  <c:v>6.2999999999999003</c:v>
                </c:pt>
                <c:pt idx="204">
                  <c:v>6.3999999999999</c:v>
                </c:pt>
                <c:pt idx="205">
                  <c:v>6.4999999999999014</c:v>
                </c:pt>
                <c:pt idx="206">
                  <c:v>6.5999999999999002</c:v>
                </c:pt>
                <c:pt idx="207">
                  <c:v>6.6999999999998998</c:v>
                </c:pt>
                <c:pt idx="208">
                  <c:v>6.7999999999999003</c:v>
                </c:pt>
                <c:pt idx="209">
                  <c:v>6.8999999999999</c:v>
                </c:pt>
                <c:pt idx="210">
                  <c:v>6.9999999999999014</c:v>
                </c:pt>
                <c:pt idx="211">
                  <c:v>7.0999999999999002</c:v>
                </c:pt>
                <c:pt idx="212">
                  <c:v>7.1999999999998998</c:v>
                </c:pt>
                <c:pt idx="213">
                  <c:v>7.2999999999999003</c:v>
                </c:pt>
                <c:pt idx="214">
                  <c:v>7.3999999999999</c:v>
                </c:pt>
                <c:pt idx="215">
                  <c:v>7.4999999999999014</c:v>
                </c:pt>
                <c:pt idx="216">
                  <c:v>7.5999999999999002</c:v>
                </c:pt>
                <c:pt idx="217">
                  <c:v>7.6999999999998998</c:v>
                </c:pt>
                <c:pt idx="218">
                  <c:v>7.7999999999999003</c:v>
                </c:pt>
                <c:pt idx="219">
                  <c:v>7.8999999999999</c:v>
                </c:pt>
                <c:pt idx="220">
                  <c:v>7.9999999999999014</c:v>
                </c:pt>
                <c:pt idx="221">
                  <c:v>8.0999999999999162</c:v>
                </c:pt>
                <c:pt idx="222">
                  <c:v>8.1999999999998998</c:v>
                </c:pt>
                <c:pt idx="223">
                  <c:v>8.2999999999998995</c:v>
                </c:pt>
                <c:pt idx="224">
                  <c:v>8.399999999999924</c:v>
                </c:pt>
                <c:pt idx="225">
                  <c:v>8.4999999999999183</c:v>
                </c:pt>
                <c:pt idx="226">
                  <c:v>8.5999999999999162</c:v>
                </c:pt>
                <c:pt idx="227">
                  <c:v>8.6999999999998998</c:v>
                </c:pt>
                <c:pt idx="228">
                  <c:v>8.7999999999998995</c:v>
                </c:pt>
                <c:pt idx="229">
                  <c:v>8.899999999999924</c:v>
                </c:pt>
                <c:pt idx="230">
                  <c:v>8.9999999999999183</c:v>
                </c:pt>
                <c:pt idx="231">
                  <c:v>9.0999999999999162</c:v>
                </c:pt>
                <c:pt idx="232">
                  <c:v>9.1999999999998998</c:v>
                </c:pt>
                <c:pt idx="233">
                  <c:v>9.2999999999998995</c:v>
                </c:pt>
                <c:pt idx="234">
                  <c:v>9.399999999999924</c:v>
                </c:pt>
                <c:pt idx="235">
                  <c:v>9.4999999999999183</c:v>
                </c:pt>
                <c:pt idx="236">
                  <c:v>9.5999999999999162</c:v>
                </c:pt>
                <c:pt idx="237">
                  <c:v>9.6999999999998998</c:v>
                </c:pt>
                <c:pt idx="238">
                  <c:v>9.7999999999998995</c:v>
                </c:pt>
                <c:pt idx="239">
                  <c:v>9.899999999999924</c:v>
                </c:pt>
                <c:pt idx="240">
                  <c:v>9.9999999999999183</c:v>
                </c:pt>
                <c:pt idx="241">
                  <c:v>10.099999999999916</c:v>
                </c:pt>
                <c:pt idx="242">
                  <c:v>10.199999999999914</c:v>
                </c:pt>
                <c:pt idx="243">
                  <c:v>10.299999999999899</c:v>
                </c:pt>
                <c:pt idx="244">
                  <c:v>10.399999999999924</c:v>
                </c:pt>
                <c:pt idx="245">
                  <c:v>10.499999999999924</c:v>
                </c:pt>
                <c:pt idx="246">
                  <c:v>10.599999999999916</c:v>
                </c:pt>
                <c:pt idx="247">
                  <c:v>10.699999999999914</c:v>
                </c:pt>
                <c:pt idx="248">
                  <c:v>10.799999999999899</c:v>
                </c:pt>
                <c:pt idx="249">
                  <c:v>10.899999999999924</c:v>
                </c:pt>
                <c:pt idx="250">
                  <c:v>10.999999999999924</c:v>
                </c:pt>
                <c:pt idx="251">
                  <c:v>11.099999999999916</c:v>
                </c:pt>
                <c:pt idx="252">
                  <c:v>11.199999999999914</c:v>
                </c:pt>
                <c:pt idx="253">
                  <c:v>11.299999999999899</c:v>
                </c:pt>
                <c:pt idx="254">
                  <c:v>11.399999999999924</c:v>
                </c:pt>
                <c:pt idx="255">
                  <c:v>11.499999999999924</c:v>
                </c:pt>
                <c:pt idx="256">
                  <c:v>11.599999999999916</c:v>
                </c:pt>
                <c:pt idx="257">
                  <c:v>11.699999999999914</c:v>
                </c:pt>
                <c:pt idx="258">
                  <c:v>11.799999999999899</c:v>
                </c:pt>
                <c:pt idx="259">
                  <c:v>11.899999999999924</c:v>
                </c:pt>
                <c:pt idx="260">
                  <c:v>11.999999999999924</c:v>
                </c:pt>
                <c:pt idx="261">
                  <c:v>12.099999999999916</c:v>
                </c:pt>
                <c:pt idx="262">
                  <c:v>12.199999999999914</c:v>
                </c:pt>
                <c:pt idx="263">
                  <c:v>12.299999999999899</c:v>
                </c:pt>
                <c:pt idx="264">
                  <c:v>12.399999999999924</c:v>
                </c:pt>
                <c:pt idx="265">
                  <c:v>12.499999999999924</c:v>
                </c:pt>
                <c:pt idx="266">
                  <c:v>12.599999999999916</c:v>
                </c:pt>
                <c:pt idx="267">
                  <c:v>12.699999999999914</c:v>
                </c:pt>
                <c:pt idx="268">
                  <c:v>12.799999999999899</c:v>
                </c:pt>
                <c:pt idx="269">
                  <c:v>12.899999999999924</c:v>
                </c:pt>
                <c:pt idx="270">
                  <c:v>12.999999999999924</c:v>
                </c:pt>
                <c:pt idx="271">
                  <c:v>13.099999999999916</c:v>
                </c:pt>
                <c:pt idx="272">
                  <c:v>13.199999999999914</c:v>
                </c:pt>
                <c:pt idx="273">
                  <c:v>13.299999999999899</c:v>
                </c:pt>
                <c:pt idx="274">
                  <c:v>13.399999999999924</c:v>
                </c:pt>
                <c:pt idx="275">
                  <c:v>13.499999999999924</c:v>
                </c:pt>
                <c:pt idx="276">
                  <c:v>13.599999999999916</c:v>
                </c:pt>
                <c:pt idx="277">
                  <c:v>13.699999999999914</c:v>
                </c:pt>
                <c:pt idx="278">
                  <c:v>13.799999999999899</c:v>
                </c:pt>
                <c:pt idx="279">
                  <c:v>13.899999999999924</c:v>
                </c:pt>
                <c:pt idx="280">
                  <c:v>13.999999999999924</c:v>
                </c:pt>
              </c:numCache>
            </c:numRef>
          </c:xVal>
          <c:yVal>
            <c:numRef>
              <c:f>Лист1!$B$3:$B$283</c:f>
              <c:numCache>
                <c:formatCode>General</c:formatCode>
                <c:ptCount val="281"/>
                <c:pt idx="0">
                  <c:v>0.48387096774193639</c:v>
                </c:pt>
                <c:pt idx="1">
                  <c:v>0.48376623376623384</c:v>
                </c:pt>
                <c:pt idx="2">
                  <c:v>0.48366013071895431</c:v>
                </c:pt>
                <c:pt idx="3">
                  <c:v>0.48355263157894784</c:v>
                </c:pt>
                <c:pt idx="4">
                  <c:v>0.48344370860927188</c:v>
                </c:pt>
                <c:pt idx="5">
                  <c:v>0.48333333333333334</c:v>
                </c:pt>
                <c:pt idx="6">
                  <c:v>0.4832214765100673</c:v>
                </c:pt>
                <c:pt idx="7">
                  <c:v>0.48310810810810811</c:v>
                </c:pt>
                <c:pt idx="8">
                  <c:v>0.48299319727891182</c:v>
                </c:pt>
                <c:pt idx="9">
                  <c:v>0.482876712328768</c:v>
                </c:pt>
                <c:pt idx="10">
                  <c:v>0.48275862068965586</c:v>
                </c:pt>
                <c:pt idx="11">
                  <c:v>0.48263888888888939</c:v>
                </c:pt>
                <c:pt idx="12">
                  <c:v>0.48251748251748294</c:v>
                </c:pt>
                <c:pt idx="13">
                  <c:v>0.48239436619718362</c:v>
                </c:pt>
                <c:pt idx="14">
                  <c:v>0.48226950354609927</c:v>
                </c:pt>
                <c:pt idx="15">
                  <c:v>0.48214285714285793</c:v>
                </c:pt>
                <c:pt idx="16">
                  <c:v>0.48201438848920924</c:v>
                </c:pt>
                <c:pt idx="17">
                  <c:v>0.48188405797101502</c:v>
                </c:pt>
                <c:pt idx="18">
                  <c:v>0.48175182481751827</c:v>
                </c:pt>
                <c:pt idx="19">
                  <c:v>0.48161764705882382</c:v>
                </c:pt>
                <c:pt idx="20">
                  <c:v>0.48148148148148195</c:v>
                </c:pt>
                <c:pt idx="21">
                  <c:v>0.48134328358209</c:v>
                </c:pt>
                <c:pt idx="22">
                  <c:v>0.48120300751879674</c:v>
                </c:pt>
                <c:pt idx="23">
                  <c:v>0.48106060606060663</c:v>
                </c:pt>
                <c:pt idx="24">
                  <c:v>0.48091603053435161</c:v>
                </c:pt>
                <c:pt idx="25">
                  <c:v>0.48076923076923078</c:v>
                </c:pt>
                <c:pt idx="26">
                  <c:v>0.48062015503875982</c:v>
                </c:pt>
                <c:pt idx="27">
                  <c:v>0.48046875000000044</c:v>
                </c:pt>
                <c:pt idx="28">
                  <c:v>0.48031496062992229</c:v>
                </c:pt>
                <c:pt idx="29">
                  <c:v>0.48015873015873017</c:v>
                </c:pt>
                <c:pt idx="30">
                  <c:v>0.48000000000000032</c:v>
                </c:pt>
                <c:pt idx="31">
                  <c:v>0.47983870967742015</c:v>
                </c:pt>
                <c:pt idx="32">
                  <c:v>0.47967479674796815</c:v>
                </c:pt>
                <c:pt idx="33">
                  <c:v>0.47950819672131145</c:v>
                </c:pt>
                <c:pt idx="34">
                  <c:v>0.47933884297520712</c:v>
                </c:pt>
                <c:pt idx="35">
                  <c:v>0.47916666666666724</c:v>
                </c:pt>
                <c:pt idx="36">
                  <c:v>0.47899159663865548</c:v>
                </c:pt>
                <c:pt idx="37">
                  <c:v>0.4788135593220344</c:v>
                </c:pt>
                <c:pt idx="38">
                  <c:v>0.47863247863247882</c:v>
                </c:pt>
                <c:pt idx="39">
                  <c:v>0.47844827586206989</c:v>
                </c:pt>
                <c:pt idx="40">
                  <c:v>0.47826086956521796</c:v>
                </c:pt>
                <c:pt idx="41">
                  <c:v>0.47807017543859681</c:v>
                </c:pt>
                <c:pt idx="42">
                  <c:v>0.47787610619469129</c:v>
                </c:pt>
                <c:pt idx="43">
                  <c:v>0.47767857142857195</c:v>
                </c:pt>
                <c:pt idx="44">
                  <c:v>0.47747747747747837</c:v>
                </c:pt>
                <c:pt idx="45">
                  <c:v>0.4772727272727279</c:v>
                </c:pt>
                <c:pt idx="46">
                  <c:v>0.47706422018348632</c:v>
                </c:pt>
                <c:pt idx="47">
                  <c:v>0.47685185185185253</c:v>
                </c:pt>
                <c:pt idx="48">
                  <c:v>0.47663551401869164</c:v>
                </c:pt>
                <c:pt idx="49">
                  <c:v>0.47641509433962337</c:v>
                </c:pt>
                <c:pt idx="50">
                  <c:v>0.47619047619047666</c:v>
                </c:pt>
                <c:pt idx="51">
                  <c:v>0.47596153846153799</c:v>
                </c:pt>
                <c:pt idx="52">
                  <c:v>0.47572815533980678</c:v>
                </c:pt>
                <c:pt idx="53">
                  <c:v>0.4754901960784314</c:v>
                </c:pt>
                <c:pt idx="54">
                  <c:v>0.47524752475247528</c:v>
                </c:pt>
                <c:pt idx="55">
                  <c:v>0.47500000000000031</c:v>
                </c:pt>
                <c:pt idx="56">
                  <c:v>0.47474747474747481</c:v>
                </c:pt>
                <c:pt idx="57">
                  <c:v>0.47448979591836815</c:v>
                </c:pt>
                <c:pt idx="58">
                  <c:v>0.47422680412371138</c:v>
                </c:pt>
                <c:pt idx="59">
                  <c:v>0.47395833333333337</c:v>
                </c:pt>
                <c:pt idx="60">
                  <c:v>0.47368421052631576</c:v>
                </c:pt>
                <c:pt idx="61">
                  <c:v>0.47340425531914976</c:v>
                </c:pt>
                <c:pt idx="62">
                  <c:v>0.47311827956989344</c:v>
                </c:pt>
                <c:pt idx="63">
                  <c:v>0.47282608695652223</c:v>
                </c:pt>
                <c:pt idx="64">
                  <c:v>0.47252747252747312</c:v>
                </c:pt>
                <c:pt idx="65">
                  <c:v>0.47222222222222232</c:v>
                </c:pt>
                <c:pt idx="66">
                  <c:v>0.47191011235955144</c:v>
                </c:pt>
                <c:pt idx="67">
                  <c:v>0.47159090909090967</c:v>
                </c:pt>
                <c:pt idx="68">
                  <c:v>0.47126436781609232</c:v>
                </c:pt>
                <c:pt idx="69">
                  <c:v>0.47093023255813904</c:v>
                </c:pt>
                <c:pt idx="70">
                  <c:v>0.47058823529411836</c:v>
                </c:pt>
                <c:pt idx="71">
                  <c:v>0.47023809523809534</c:v>
                </c:pt>
                <c:pt idx="72">
                  <c:v>0.46987951807228984</c:v>
                </c:pt>
                <c:pt idx="73">
                  <c:v>0.46951219512195191</c:v>
                </c:pt>
                <c:pt idx="74">
                  <c:v>0.4691358024691355</c:v>
                </c:pt>
                <c:pt idx="75">
                  <c:v>0.46875000000000011</c:v>
                </c:pt>
                <c:pt idx="76">
                  <c:v>0.46835443037974783</c:v>
                </c:pt>
                <c:pt idx="77">
                  <c:v>0.46794871794871856</c:v>
                </c:pt>
                <c:pt idx="78">
                  <c:v>0.46753246753246824</c:v>
                </c:pt>
                <c:pt idx="79">
                  <c:v>0.46710526315789541</c:v>
                </c:pt>
                <c:pt idx="80">
                  <c:v>0.46666666666666734</c:v>
                </c:pt>
                <c:pt idx="81">
                  <c:v>0.46621621621621634</c:v>
                </c:pt>
                <c:pt idx="82">
                  <c:v>0.46575342465753394</c:v>
                </c:pt>
                <c:pt idx="83">
                  <c:v>0.4652777777777784</c:v>
                </c:pt>
                <c:pt idx="84">
                  <c:v>0.46478873239436691</c:v>
                </c:pt>
                <c:pt idx="85">
                  <c:v>0.46428571428571441</c:v>
                </c:pt>
                <c:pt idx="86">
                  <c:v>0.46376811594202932</c:v>
                </c:pt>
                <c:pt idx="87">
                  <c:v>0.4632352941176473</c:v>
                </c:pt>
                <c:pt idx="88">
                  <c:v>0.46268656716418016</c:v>
                </c:pt>
                <c:pt idx="89">
                  <c:v>0.46212121212121227</c:v>
                </c:pt>
                <c:pt idx="90">
                  <c:v>0.46153846153846223</c:v>
                </c:pt>
                <c:pt idx="91">
                  <c:v>0.46093750000000017</c:v>
                </c:pt>
                <c:pt idx="92">
                  <c:v>0.46031746031746151</c:v>
                </c:pt>
                <c:pt idx="93">
                  <c:v>0.45967741935483947</c:v>
                </c:pt>
                <c:pt idx="94">
                  <c:v>0.45901639344262374</c:v>
                </c:pt>
                <c:pt idx="95">
                  <c:v>0.45833333333333354</c:v>
                </c:pt>
                <c:pt idx="96">
                  <c:v>0.45762711864406802</c:v>
                </c:pt>
                <c:pt idx="97">
                  <c:v>0.45689655172413818</c:v>
                </c:pt>
                <c:pt idx="98">
                  <c:v>0.45614035087719323</c:v>
                </c:pt>
                <c:pt idx="99">
                  <c:v>0.45535714285714318</c:v>
                </c:pt>
                <c:pt idx="100">
                  <c:v>0.45454545454545475</c:v>
                </c:pt>
                <c:pt idx="101">
                  <c:v>0.45370370370370372</c:v>
                </c:pt>
                <c:pt idx="102">
                  <c:v>0.4528301886792459</c:v>
                </c:pt>
                <c:pt idx="103">
                  <c:v>0.45192307692307698</c:v>
                </c:pt>
                <c:pt idx="104">
                  <c:v>0.45098039215686342</c:v>
                </c:pt>
                <c:pt idx="105">
                  <c:v>0.45</c:v>
                </c:pt>
                <c:pt idx="106">
                  <c:v>0.4489795918367348</c:v>
                </c:pt>
                <c:pt idx="107">
                  <c:v>0.44791666666666724</c:v>
                </c:pt>
                <c:pt idx="108">
                  <c:v>0.44680851063829785</c:v>
                </c:pt>
                <c:pt idx="109">
                  <c:v>0.44565217391304401</c:v>
                </c:pt>
                <c:pt idx="110">
                  <c:v>0.44444444444444442</c:v>
                </c:pt>
                <c:pt idx="111">
                  <c:v>0.44318181818181812</c:v>
                </c:pt>
                <c:pt idx="112">
                  <c:v>0.44186046511627963</c:v>
                </c:pt>
                <c:pt idx="113">
                  <c:v>0.44047619047619024</c:v>
                </c:pt>
                <c:pt idx="114">
                  <c:v>0.43902439024390338</c:v>
                </c:pt>
                <c:pt idx="115">
                  <c:v>0.43750000000000044</c:v>
                </c:pt>
                <c:pt idx="116">
                  <c:v>0.43589743589743646</c:v>
                </c:pt>
                <c:pt idx="117">
                  <c:v>0.43421052631578982</c:v>
                </c:pt>
                <c:pt idx="118">
                  <c:v>0.43243243243243246</c:v>
                </c:pt>
                <c:pt idx="119">
                  <c:v>0.43055555555555558</c:v>
                </c:pt>
                <c:pt idx="120">
                  <c:v>0.42857142857142855</c:v>
                </c:pt>
                <c:pt idx="121">
                  <c:v>0.42647058823529488</c:v>
                </c:pt>
                <c:pt idx="122">
                  <c:v>0.42424242424242431</c:v>
                </c:pt>
                <c:pt idx="123">
                  <c:v>0.42187500000000044</c:v>
                </c:pt>
                <c:pt idx="124">
                  <c:v>0.41935483870967827</c:v>
                </c:pt>
                <c:pt idx="125">
                  <c:v>0.41666666666666724</c:v>
                </c:pt>
                <c:pt idx="126">
                  <c:v>0.41379310344827575</c:v>
                </c:pt>
                <c:pt idx="127">
                  <c:v>0.41071428571428636</c:v>
                </c:pt>
                <c:pt idx="128">
                  <c:v>0.40740740740740788</c:v>
                </c:pt>
                <c:pt idx="129">
                  <c:v>0.40384615384615385</c:v>
                </c:pt>
                <c:pt idx="130">
                  <c:v>0.4</c:v>
                </c:pt>
                <c:pt idx="131">
                  <c:v>0.39583333333333331</c:v>
                </c:pt>
                <c:pt idx="132">
                  <c:v>0.39130434782608775</c:v>
                </c:pt>
                <c:pt idx="133">
                  <c:v>0.38636363636363685</c:v>
                </c:pt>
                <c:pt idx="134">
                  <c:v>0.38095238095238176</c:v>
                </c:pt>
                <c:pt idx="135">
                  <c:v>0.37500000000000044</c:v>
                </c:pt>
                <c:pt idx="136">
                  <c:v>0.36842105263157893</c:v>
                </c:pt>
                <c:pt idx="137">
                  <c:v>0.36111111111111116</c:v>
                </c:pt>
                <c:pt idx="138">
                  <c:v>0.35294117647058815</c:v>
                </c:pt>
                <c:pt idx="139">
                  <c:v>0.34375</c:v>
                </c:pt>
                <c:pt idx="140">
                  <c:v>0.33333333333333331</c:v>
                </c:pt>
                <c:pt idx="141">
                  <c:v>0.32142857142858505</c:v>
                </c:pt>
                <c:pt idx="142">
                  <c:v>0.30769230769232248</c:v>
                </c:pt>
                <c:pt idx="143">
                  <c:v>0.29166666666668467</c:v>
                </c:pt>
                <c:pt idx="144">
                  <c:v>0.2727272727272933</c:v>
                </c:pt>
                <c:pt idx="145">
                  <c:v>0.25000000000002476</c:v>
                </c:pt>
                <c:pt idx="146">
                  <c:v>0.2222222222222531</c:v>
                </c:pt>
                <c:pt idx="147">
                  <c:v>0.18750000000003927</c:v>
                </c:pt>
                <c:pt idx="148">
                  <c:v>0.14285714285719486</c:v>
                </c:pt>
                <c:pt idx="149">
                  <c:v>8.333333333340226E-2</c:v>
                </c:pt>
                <c:pt idx="150">
                  <c:v>9.9031893796545119E-14</c:v>
                </c:pt>
                <c:pt idx="151">
                  <c:v>-0.12499999999984356</c:v>
                </c:pt>
                <c:pt idx="152">
                  <c:v>-0.33333333333305643</c:v>
                </c:pt>
                <c:pt idx="153">
                  <c:v>-0.74999999999937572</c:v>
                </c:pt>
                <c:pt idx="154">
                  <c:v>-1.9999999999974998</c:v>
                </c:pt>
                <c:pt idx="156">
                  <c:v>4</c:v>
                </c:pt>
                <c:pt idx="157">
                  <c:v>1.7500000000006248</c:v>
                </c:pt>
                <c:pt idx="158">
                  <c:v>1.3333333333336115</c:v>
                </c:pt>
                <c:pt idx="159">
                  <c:v>1.1250000000001559</c:v>
                </c:pt>
                <c:pt idx="160">
                  <c:v>1.0000000000000999</c:v>
                </c:pt>
                <c:pt idx="161">
                  <c:v>0.91666666666673602</c:v>
                </c:pt>
                <c:pt idx="162">
                  <c:v>0.85714285714290861</c:v>
                </c:pt>
                <c:pt idx="163">
                  <c:v>0.81250000000003908</c:v>
                </c:pt>
                <c:pt idx="164">
                  <c:v>0.77777777777780865</c:v>
                </c:pt>
                <c:pt idx="165">
                  <c:v>0.75000000000002565</c:v>
                </c:pt>
                <c:pt idx="166">
                  <c:v>0.7272727272727475</c:v>
                </c:pt>
                <c:pt idx="167">
                  <c:v>0.70833333333335069</c:v>
                </c:pt>
                <c:pt idx="168">
                  <c:v>0.69230769230770761</c:v>
                </c:pt>
                <c:pt idx="169">
                  <c:v>0.6785714285714427</c:v>
                </c:pt>
                <c:pt idx="170">
                  <c:v>0.66666666666667895</c:v>
                </c:pt>
                <c:pt idx="171">
                  <c:v>0.65625000000001066</c:v>
                </c:pt>
                <c:pt idx="172">
                  <c:v>0.64705882352942246</c:v>
                </c:pt>
                <c:pt idx="173">
                  <c:v>0.63888888888889783</c:v>
                </c:pt>
                <c:pt idx="174">
                  <c:v>0.63157894736842901</c:v>
                </c:pt>
                <c:pt idx="175">
                  <c:v>0.62500000000000711</c:v>
                </c:pt>
                <c:pt idx="176">
                  <c:v>0.61904761904762473</c:v>
                </c:pt>
                <c:pt idx="177">
                  <c:v>0.61363636363636886</c:v>
                </c:pt>
                <c:pt idx="178">
                  <c:v>0.60869565217392008</c:v>
                </c:pt>
                <c:pt idx="179">
                  <c:v>0.60416666666667163</c:v>
                </c:pt>
                <c:pt idx="180">
                  <c:v>0.60000000000000464</c:v>
                </c:pt>
                <c:pt idx="181">
                  <c:v>0.59615384615384981</c:v>
                </c:pt>
                <c:pt idx="182">
                  <c:v>0.592592592592596</c:v>
                </c:pt>
                <c:pt idx="183">
                  <c:v>0.58928571428571741</c:v>
                </c:pt>
                <c:pt idx="184">
                  <c:v>0.58620689655172709</c:v>
                </c:pt>
                <c:pt idx="185">
                  <c:v>0.58333333333333559</c:v>
                </c:pt>
                <c:pt idx="186">
                  <c:v>0.58064516129032517</c:v>
                </c:pt>
                <c:pt idx="187">
                  <c:v>0.57812500000000333</c:v>
                </c:pt>
                <c:pt idx="188">
                  <c:v>0.57575757575757802</c:v>
                </c:pt>
                <c:pt idx="189">
                  <c:v>0.57352941176470862</c:v>
                </c:pt>
                <c:pt idx="190">
                  <c:v>0.57142857142857484</c:v>
                </c:pt>
                <c:pt idx="191">
                  <c:v>0.56944444444444664</c:v>
                </c:pt>
                <c:pt idx="192">
                  <c:v>0.56756756756756843</c:v>
                </c:pt>
                <c:pt idx="193">
                  <c:v>0.56578947368421373</c:v>
                </c:pt>
                <c:pt idx="194">
                  <c:v>0.56410256410256476</c:v>
                </c:pt>
                <c:pt idx="195">
                  <c:v>0.56250000000000155</c:v>
                </c:pt>
                <c:pt idx="196">
                  <c:v>0.56097560975609961</c:v>
                </c:pt>
                <c:pt idx="197">
                  <c:v>0.55952380952381164</c:v>
                </c:pt>
                <c:pt idx="198">
                  <c:v>0.55813953488372225</c:v>
                </c:pt>
                <c:pt idx="199">
                  <c:v>0.5568181818181831</c:v>
                </c:pt>
                <c:pt idx="200">
                  <c:v>0.5555555555555568</c:v>
                </c:pt>
                <c:pt idx="201">
                  <c:v>0.55434782608695754</c:v>
                </c:pt>
                <c:pt idx="202">
                  <c:v>0.5531914893617037</c:v>
                </c:pt>
                <c:pt idx="203">
                  <c:v>0.5520833333333347</c:v>
                </c:pt>
                <c:pt idx="204">
                  <c:v>0.5510204081632667</c:v>
                </c:pt>
                <c:pt idx="205">
                  <c:v>0.55000000000000104</c:v>
                </c:pt>
                <c:pt idx="206">
                  <c:v>0.54901960784313864</c:v>
                </c:pt>
                <c:pt idx="207">
                  <c:v>0.54807692307692357</c:v>
                </c:pt>
                <c:pt idx="208">
                  <c:v>0.54716981132075571</c:v>
                </c:pt>
                <c:pt idx="209">
                  <c:v>0.54629629629629761</c:v>
                </c:pt>
                <c:pt idx="210">
                  <c:v>0.5454545454545463</c:v>
                </c:pt>
                <c:pt idx="211">
                  <c:v>0.54464285714285865</c:v>
                </c:pt>
                <c:pt idx="212">
                  <c:v>0.54385964912280782</c:v>
                </c:pt>
                <c:pt idx="213">
                  <c:v>0.54310344827586277</c:v>
                </c:pt>
                <c:pt idx="214">
                  <c:v>0.54237288135593187</c:v>
                </c:pt>
                <c:pt idx="215">
                  <c:v>0.54166666666666741</c:v>
                </c:pt>
                <c:pt idx="216">
                  <c:v>0.54098360655737865</c:v>
                </c:pt>
                <c:pt idx="217">
                  <c:v>0.54032258064516159</c:v>
                </c:pt>
                <c:pt idx="218">
                  <c:v>0.53968253968254032</c:v>
                </c:pt>
                <c:pt idx="219">
                  <c:v>0.53906250000000056</c:v>
                </c:pt>
                <c:pt idx="220">
                  <c:v>0.5384615384615391</c:v>
                </c:pt>
                <c:pt idx="221">
                  <c:v>0.53787878787878862</c:v>
                </c:pt>
                <c:pt idx="222">
                  <c:v>0.53731343283582145</c:v>
                </c:pt>
                <c:pt idx="223">
                  <c:v>0.53676470588235226</c:v>
                </c:pt>
                <c:pt idx="224">
                  <c:v>0.53623188405797151</c:v>
                </c:pt>
                <c:pt idx="225">
                  <c:v>0.53571428571428559</c:v>
                </c:pt>
                <c:pt idx="226">
                  <c:v>0.53521126760563431</c:v>
                </c:pt>
                <c:pt idx="227">
                  <c:v>0.53472222222222254</c:v>
                </c:pt>
                <c:pt idx="228">
                  <c:v>0.53424657534246556</c:v>
                </c:pt>
                <c:pt idx="229">
                  <c:v>0.53378378378378422</c:v>
                </c:pt>
                <c:pt idx="230">
                  <c:v>0.53333333333333377</c:v>
                </c:pt>
                <c:pt idx="231">
                  <c:v>0.53289473684210564</c:v>
                </c:pt>
                <c:pt idx="232">
                  <c:v>0.53246753246753287</c:v>
                </c:pt>
                <c:pt idx="233">
                  <c:v>0.5320512820512826</c:v>
                </c:pt>
                <c:pt idx="234">
                  <c:v>0.53164556962025367</c:v>
                </c:pt>
                <c:pt idx="235">
                  <c:v>0.53125000000000044</c:v>
                </c:pt>
                <c:pt idx="236">
                  <c:v>0.53086419753086467</c:v>
                </c:pt>
                <c:pt idx="237">
                  <c:v>0.53048780487804859</c:v>
                </c:pt>
                <c:pt idx="238">
                  <c:v>0.53012048192771033</c:v>
                </c:pt>
                <c:pt idx="239">
                  <c:v>0.52976190476190421</c:v>
                </c:pt>
                <c:pt idx="240">
                  <c:v>0.52941176470588258</c:v>
                </c:pt>
                <c:pt idx="241">
                  <c:v>0.52906976744186052</c:v>
                </c:pt>
                <c:pt idx="242">
                  <c:v>0.52873563218390973</c:v>
                </c:pt>
                <c:pt idx="243">
                  <c:v>0.52840909090909161</c:v>
                </c:pt>
                <c:pt idx="244">
                  <c:v>0.52808988764044973</c:v>
                </c:pt>
                <c:pt idx="245">
                  <c:v>0.52777777777777812</c:v>
                </c:pt>
                <c:pt idx="246">
                  <c:v>0.52747252747252749</c:v>
                </c:pt>
                <c:pt idx="247">
                  <c:v>0.52717391304347971</c:v>
                </c:pt>
                <c:pt idx="248">
                  <c:v>0.52688172043010784</c:v>
                </c:pt>
                <c:pt idx="249">
                  <c:v>0.52659574468085135</c:v>
                </c:pt>
                <c:pt idx="250">
                  <c:v>0.52631578947368451</c:v>
                </c:pt>
                <c:pt idx="251">
                  <c:v>0.52604166666666763</c:v>
                </c:pt>
                <c:pt idx="252">
                  <c:v>0.52577319587628857</c:v>
                </c:pt>
                <c:pt idx="253">
                  <c:v>0.52551020408163185</c:v>
                </c:pt>
                <c:pt idx="254">
                  <c:v>0.52525252525252453</c:v>
                </c:pt>
                <c:pt idx="255">
                  <c:v>0.52500000000000024</c:v>
                </c:pt>
                <c:pt idx="256">
                  <c:v>0.524752475247525</c:v>
                </c:pt>
                <c:pt idx="257">
                  <c:v>0.52450980392156887</c:v>
                </c:pt>
                <c:pt idx="258">
                  <c:v>0.52427184466019561</c:v>
                </c:pt>
                <c:pt idx="259">
                  <c:v>0.52403846153846179</c:v>
                </c:pt>
                <c:pt idx="260">
                  <c:v>0.52380952380952461</c:v>
                </c:pt>
                <c:pt idx="261">
                  <c:v>0.52358490566037752</c:v>
                </c:pt>
                <c:pt idx="262">
                  <c:v>0.52336448598130736</c:v>
                </c:pt>
                <c:pt idx="263">
                  <c:v>0.5231481481481487</c:v>
                </c:pt>
                <c:pt idx="264">
                  <c:v>0.52293577981651396</c:v>
                </c:pt>
                <c:pt idx="265">
                  <c:v>0.52272727272727293</c:v>
                </c:pt>
                <c:pt idx="266">
                  <c:v>0.52252252252252251</c:v>
                </c:pt>
                <c:pt idx="267">
                  <c:v>0.52232142857142883</c:v>
                </c:pt>
                <c:pt idx="268">
                  <c:v>0.52212389380530988</c:v>
                </c:pt>
                <c:pt idx="269">
                  <c:v>0.52192982456140469</c:v>
                </c:pt>
                <c:pt idx="270">
                  <c:v>0.52173913043478393</c:v>
                </c:pt>
                <c:pt idx="271">
                  <c:v>0.52155172413793005</c:v>
                </c:pt>
                <c:pt idx="272">
                  <c:v>0.5213675213675204</c:v>
                </c:pt>
                <c:pt idx="273">
                  <c:v>0.52118644067796505</c:v>
                </c:pt>
                <c:pt idx="274">
                  <c:v>0.52100840336134469</c:v>
                </c:pt>
                <c:pt idx="275">
                  <c:v>0.5208333333333337</c:v>
                </c:pt>
                <c:pt idx="276">
                  <c:v>0.52066115702479365</c:v>
                </c:pt>
                <c:pt idx="277">
                  <c:v>0.52049180327868982</c:v>
                </c:pt>
                <c:pt idx="278">
                  <c:v>0.52032520325203269</c:v>
                </c:pt>
                <c:pt idx="279">
                  <c:v>0.52016129032258085</c:v>
                </c:pt>
                <c:pt idx="280">
                  <c:v>0.52000000000000013</c:v>
                </c:pt>
              </c:numCache>
            </c:numRef>
          </c:yVal>
          <c:smooth val="1"/>
        </c:ser>
        <c:axId val="64891904"/>
        <c:axId val="64930560"/>
      </c:scatterChart>
      <c:valAx>
        <c:axId val="64891904"/>
        <c:scaling>
          <c:orientation val="minMax"/>
          <c:max val="6"/>
          <c:min val="-2"/>
        </c:scaling>
        <c:axPos val="b"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64930560"/>
        <c:crosses val="autoZero"/>
        <c:crossBetween val="midCat"/>
        <c:majorUnit val="2"/>
        <c:minorUnit val="2"/>
      </c:valAx>
      <c:valAx>
        <c:axId val="64930560"/>
        <c:scaling>
          <c:orientation val="minMax"/>
          <c:max val="4"/>
          <c:min val="-4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64891904"/>
        <c:crosses val="autoZero"/>
        <c:crossBetween val="midCat"/>
        <c:majorUnit val="2"/>
        <c:minorUnit val="2"/>
      </c:valAx>
      <c:spPr>
        <a:noFill/>
      </c:spPr>
    </c:plotArea>
    <c:plotVisOnly val="1"/>
  </c:chart>
  <c:txPr>
    <a:bodyPr/>
    <a:lstStyle/>
    <a:p>
      <a:pPr>
        <a:defRPr sz="1400"/>
      </a:pPr>
      <a:endParaRPr lang="uk-UA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plotArea>
      <c:layout/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Лист1!$A$3:$A$283</c:f>
              <c:numCache>
                <c:formatCode>General</c:formatCode>
                <c:ptCount val="281"/>
                <c:pt idx="0">
                  <c:v>-14</c:v>
                </c:pt>
                <c:pt idx="1">
                  <c:v>-13.9</c:v>
                </c:pt>
                <c:pt idx="2">
                  <c:v>-13.8</c:v>
                </c:pt>
                <c:pt idx="3">
                  <c:v>-13.7</c:v>
                </c:pt>
                <c:pt idx="4">
                  <c:v>-13.6</c:v>
                </c:pt>
                <c:pt idx="5">
                  <c:v>-13.5</c:v>
                </c:pt>
                <c:pt idx="6">
                  <c:v>-13.4</c:v>
                </c:pt>
                <c:pt idx="7">
                  <c:v>-13.3</c:v>
                </c:pt>
                <c:pt idx="8">
                  <c:v>-13.2</c:v>
                </c:pt>
                <c:pt idx="9">
                  <c:v>-13.1</c:v>
                </c:pt>
                <c:pt idx="10">
                  <c:v>-13</c:v>
                </c:pt>
                <c:pt idx="11">
                  <c:v>-12.9</c:v>
                </c:pt>
                <c:pt idx="12">
                  <c:v>-12.8</c:v>
                </c:pt>
                <c:pt idx="13">
                  <c:v>-12.7</c:v>
                </c:pt>
                <c:pt idx="14">
                  <c:v>-12.6</c:v>
                </c:pt>
                <c:pt idx="15">
                  <c:v>-12.5</c:v>
                </c:pt>
                <c:pt idx="16">
                  <c:v>-12.4</c:v>
                </c:pt>
                <c:pt idx="17">
                  <c:v>-12.3</c:v>
                </c:pt>
                <c:pt idx="18">
                  <c:v>-12.2</c:v>
                </c:pt>
                <c:pt idx="19">
                  <c:v>-12.1</c:v>
                </c:pt>
                <c:pt idx="20">
                  <c:v>-12</c:v>
                </c:pt>
                <c:pt idx="21">
                  <c:v>-11.9</c:v>
                </c:pt>
                <c:pt idx="22">
                  <c:v>-11.8</c:v>
                </c:pt>
                <c:pt idx="23">
                  <c:v>-11.7</c:v>
                </c:pt>
                <c:pt idx="24">
                  <c:v>-11.6</c:v>
                </c:pt>
                <c:pt idx="25">
                  <c:v>-11.5</c:v>
                </c:pt>
                <c:pt idx="26">
                  <c:v>-11.4</c:v>
                </c:pt>
                <c:pt idx="27">
                  <c:v>-11.3</c:v>
                </c:pt>
                <c:pt idx="28">
                  <c:v>-11.2</c:v>
                </c:pt>
                <c:pt idx="29">
                  <c:v>-11.1</c:v>
                </c:pt>
                <c:pt idx="30">
                  <c:v>-11</c:v>
                </c:pt>
                <c:pt idx="31">
                  <c:v>-10.9</c:v>
                </c:pt>
                <c:pt idx="32">
                  <c:v>-10.8</c:v>
                </c:pt>
                <c:pt idx="33">
                  <c:v>-10.7</c:v>
                </c:pt>
                <c:pt idx="34">
                  <c:v>-10.6</c:v>
                </c:pt>
                <c:pt idx="35">
                  <c:v>-10.5</c:v>
                </c:pt>
                <c:pt idx="36">
                  <c:v>-10.4</c:v>
                </c:pt>
                <c:pt idx="37">
                  <c:v>-10.3</c:v>
                </c:pt>
                <c:pt idx="38">
                  <c:v>-10.200000000000001</c:v>
                </c:pt>
                <c:pt idx="39">
                  <c:v>-10.1</c:v>
                </c:pt>
                <c:pt idx="40">
                  <c:v>-10</c:v>
                </c:pt>
                <c:pt idx="41">
                  <c:v>-9.9000000000000092</c:v>
                </c:pt>
                <c:pt idx="42">
                  <c:v>-9.8000000000000096</c:v>
                </c:pt>
                <c:pt idx="43">
                  <c:v>-9.7000000000000188</c:v>
                </c:pt>
                <c:pt idx="44">
                  <c:v>-9.6000000000000192</c:v>
                </c:pt>
                <c:pt idx="45">
                  <c:v>-9.5000000000000195</c:v>
                </c:pt>
                <c:pt idx="46">
                  <c:v>-9.4000000000000217</c:v>
                </c:pt>
                <c:pt idx="47">
                  <c:v>-9.3000000000000203</c:v>
                </c:pt>
                <c:pt idx="48">
                  <c:v>-9.2000000000000188</c:v>
                </c:pt>
                <c:pt idx="49">
                  <c:v>-9.1000000000000192</c:v>
                </c:pt>
                <c:pt idx="50">
                  <c:v>-9.0000000000000195</c:v>
                </c:pt>
                <c:pt idx="51">
                  <c:v>-8.9000000000000217</c:v>
                </c:pt>
                <c:pt idx="52">
                  <c:v>-8.8000000000000203</c:v>
                </c:pt>
                <c:pt idx="53">
                  <c:v>-8.7000000000000188</c:v>
                </c:pt>
                <c:pt idx="54">
                  <c:v>-8.6000000000000192</c:v>
                </c:pt>
                <c:pt idx="55">
                  <c:v>-8.5000000000000195</c:v>
                </c:pt>
                <c:pt idx="56">
                  <c:v>-8.4000000000000217</c:v>
                </c:pt>
                <c:pt idx="57">
                  <c:v>-8.3000000000000203</c:v>
                </c:pt>
                <c:pt idx="58">
                  <c:v>-8.2000000000000188</c:v>
                </c:pt>
                <c:pt idx="59">
                  <c:v>-8.1000000000000192</c:v>
                </c:pt>
                <c:pt idx="60">
                  <c:v>-8.0000000000000195</c:v>
                </c:pt>
                <c:pt idx="61">
                  <c:v>-7.9000000000000199</c:v>
                </c:pt>
                <c:pt idx="62">
                  <c:v>-7.8000000000000203</c:v>
                </c:pt>
                <c:pt idx="63">
                  <c:v>-7.7000000000000197</c:v>
                </c:pt>
                <c:pt idx="64">
                  <c:v>-7.6000000000000201</c:v>
                </c:pt>
                <c:pt idx="65">
                  <c:v>-7.5000000000000204</c:v>
                </c:pt>
                <c:pt idx="66">
                  <c:v>-7.4000000000000199</c:v>
                </c:pt>
                <c:pt idx="67">
                  <c:v>-7.3000000000000203</c:v>
                </c:pt>
                <c:pt idx="68">
                  <c:v>-7.2000000000000197</c:v>
                </c:pt>
                <c:pt idx="69">
                  <c:v>-7.1000000000000201</c:v>
                </c:pt>
                <c:pt idx="70">
                  <c:v>-7.0000000000000204</c:v>
                </c:pt>
                <c:pt idx="71">
                  <c:v>-6.9000000000000314</c:v>
                </c:pt>
                <c:pt idx="72">
                  <c:v>-6.80000000000003</c:v>
                </c:pt>
                <c:pt idx="73">
                  <c:v>-6.7000000000000304</c:v>
                </c:pt>
                <c:pt idx="74">
                  <c:v>-6.6000000000000298</c:v>
                </c:pt>
                <c:pt idx="75">
                  <c:v>-6.5000000000000302</c:v>
                </c:pt>
                <c:pt idx="76">
                  <c:v>-6.4000000000000314</c:v>
                </c:pt>
                <c:pt idx="77">
                  <c:v>-6.30000000000003</c:v>
                </c:pt>
                <c:pt idx="78">
                  <c:v>-6.2000000000000304</c:v>
                </c:pt>
                <c:pt idx="79">
                  <c:v>-6.1000000000000298</c:v>
                </c:pt>
                <c:pt idx="80">
                  <c:v>-6.0000000000000302</c:v>
                </c:pt>
                <c:pt idx="81">
                  <c:v>-5.9000000000000314</c:v>
                </c:pt>
                <c:pt idx="82">
                  <c:v>-5.80000000000003</c:v>
                </c:pt>
                <c:pt idx="83">
                  <c:v>-5.7000000000000304</c:v>
                </c:pt>
                <c:pt idx="84">
                  <c:v>-5.6000000000000298</c:v>
                </c:pt>
                <c:pt idx="85">
                  <c:v>-5.5000000000000302</c:v>
                </c:pt>
                <c:pt idx="86">
                  <c:v>-5.4000000000000314</c:v>
                </c:pt>
                <c:pt idx="87">
                  <c:v>-5.30000000000003</c:v>
                </c:pt>
                <c:pt idx="88">
                  <c:v>-5.2000000000000304</c:v>
                </c:pt>
                <c:pt idx="89">
                  <c:v>-5.1000000000000298</c:v>
                </c:pt>
                <c:pt idx="90">
                  <c:v>-5.0000000000000302</c:v>
                </c:pt>
                <c:pt idx="91">
                  <c:v>-4.9000000000000314</c:v>
                </c:pt>
                <c:pt idx="92">
                  <c:v>-4.80000000000003</c:v>
                </c:pt>
                <c:pt idx="93">
                  <c:v>-4.7000000000000304</c:v>
                </c:pt>
                <c:pt idx="94">
                  <c:v>-4.6000000000000298</c:v>
                </c:pt>
                <c:pt idx="95">
                  <c:v>-4.5000000000000302</c:v>
                </c:pt>
                <c:pt idx="96">
                  <c:v>-4.4000000000000314</c:v>
                </c:pt>
                <c:pt idx="97">
                  <c:v>-4.30000000000003</c:v>
                </c:pt>
                <c:pt idx="98">
                  <c:v>-4.2000000000000304</c:v>
                </c:pt>
                <c:pt idx="99">
                  <c:v>-4.1000000000000396</c:v>
                </c:pt>
                <c:pt idx="100">
                  <c:v>-4.00000000000004</c:v>
                </c:pt>
                <c:pt idx="101">
                  <c:v>-3.9</c:v>
                </c:pt>
                <c:pt idx="102">
                  <c:v>-3.8</c:v>
                </c:pt>
                <c:pt idx="103">
                  <c:v>-3.7</c:v>
                </c:pt>
                <c:pt idx="104">
                  <c:v>-3.6</c:v>
                </c:pt>
                <c:pt idx="105">
                  <c:v>-3.5</c:v>
                </c:pt>
                <c:pt idx="106">
                  <c:v>-3.4</c:v>
                </c:pt>
                <c:pt idx="107">
                  <c:v>-3.3</c:v>
                </c:pt>
                <c:pt idx="108">
                  <c:v>-3.2</c:v>
                </c:pt>
                <c:pt idx="109">
                  <c:v>-3.1</c:v>
                </c:pt>
                <c:pt idx="110">
                  <c:v>-3</c:v>
                </c:pt>
                <c:pt idx="111">
                  <c:v>-2.9</c:v>
                </c:pt>
                <c:pt idx="112">
                  <c:v>-2.8</c:v>
                </c:pt>
                <c:pt idx="113">
                  <c:v>-2.7</c:v>
                </c:pt>
                <c:pt idx="114">
                  <c:v>-2.6</c:v>
                </c:pt>
                <c:pt idx="115">
                  <c:v>-2.5</c:v>
                </c:pt>
                <c:pt idx="116">
                  <c:v>-2.4</c:v>
                </c:pt>
                <c:pt idx="117">
                  <c:v>-2.2999999999999998</c:v>
                </c:pt>
                <c:pt idx="118">
                  <c:v>-2.2000000000000002</c:v>
                </c:pt>
                <c:pt idx="119">
                  <c:v>-2.1</c:v>
                </c:pt>
                <c:pt idx="120">
                  <c:v>-2</c:v>
                </c:pt>
                <c:pt idx="121">
                  <c:v>-1.9000000000000001</c:v>
                </c:pt>
                <c:pt idx="122">
                  <c:v>-1.8</c:v>
                </c:pt>
                <c:pt idx="123">
                  <c:v>-1.7</c:v>
                </c:pt>
                <c:pt idx="124">
                  <c:v>-1.6</c:v>
                </c:pt>
                <c:pt idx="125">
                  <c:v>-1.5</c:v>
                </c:pt>
                <c:pt idx="126">
                  <c:v>-1.4</c:v>
                </c:pt>
                <c:pt idx="127">
                  <c:v>-1.3</c:v>
                </c:pt>
                <c:pt idx="128">
                  <c:v>-1.2</c:v>
                </c:pt>
                <c:pt idx="129">
                  <c:v>-1.1000000000000001</c:v>
                </c:pt>
                <c:pt idx="130">
                  <c:v>-1</c:v>
                </c:pt>
                <c:pt idx="131">
                  <c:v>-0.9</c:v>
                </c:pt>
                <c:pt idx="132">
                  <c:v>-0.80000000000000104</c:v>
                </c:pt>
                <c:pt idx="133">
                  <c:v>-0.69999999999999962</c:v>
                </c:pt>
                <c:pt idx="134">
                  <c:v>-0.60000000000000064</c:v>
                </c:pt>
                <c:pt idx="135">
                  <c:v>-0.5</c:v>
                </c:pt>
                <c:pt idx="136">
                  <c:v>-0.4</c:v>
                </c:pt>
                <c:pt idx="137">
                  <c:v>-0.30000000000000132</c:v>
                </c:pt>
                <c:pt idx="138">
                  <c:v>-0.19999999999999937</c:v>
                </c:pt>
                <c:pt idx="139">
                  <c:v>-9.9999999999999881E-2</c:v>
                </c:pt>
                <c:pt idx="140">
                  <c:v>0</c:v>
                </c:pt>
                <c:pt idx="141">
                  <c:v>9.9999999999900266E-2</c:v>
                </c:pt>
                <c:pt idx="142">
                  <c:v>0.19999999999990031</c:v>
                </c:pt>
                <c:pt idx="143">
                  <c:v>0.29999999999990018</c:v>
                </c:pt>
                <c:pt idx="144">
                  <c:v>0.39999999999990243</c:v>
                </c:pt>
                <c:pt idx="145">
                  <c:v>0.49999999999990213</c:v>
                </c:pt>
                <c:pt idx="146">
                  <c:v>0.59999999999989995</c:v>
                </c:pt>
                <c:pt idx="147">
                  <c:v>0.69999999999990004</c:v>
                </c:pt>
                <c:pt idx="148">
                  <c:v>0.79999999999990001</c:v>
                </c:pt>
                <c:pt idx="149">
                  <c:v>0.89999999999990099</c:v>
                </c:pt>
                <c:pt idx="150">
                  <c:v>0.99999999999990097</c:v>
                </c:pt>
                <c:pt idx="151">
                  <c:v>1.0999999999998979</c:v>
                </c:pt>
                <c:pt idx="152">
                  <c:v>1.1999999999998998</c:v>
                </c:pt>
                <c:pt idx="153">
                  <c:v>1.2999999999998977</c:v>
                </c:pt>
                <c:pt idx="154">
                  <c:v>1.3999999999998998</c:v>
                </c:pt>
                <c:pt idx="155">
                  <c:v>1.4999999999998974</c:v>
                </c:pt>
                <c:pt idx="156">
                  <c:v>1.5999999999998979</c:v>
                </c:pt>
                <c:pt idx="157">
                  <c:v>1.6999999999998998</c:v>
                </c:pt>
                <c:pt idx="158">
                  <c:v>1.7999999999998977</c:v>
                </c:pt>
                <c:pt idx="159">
                  <c:v>1.8999999999998998</c:v>
                </c:pt>
                <c:pt idx="160">
                  <c:v>1.9999999999998999</c:v>
                </c:pt>
                <c:pt idx="161">
                  <c:v>2.0999999999998962</c:v>
                </c:pt>
                <c:pt idx="162">
                  <c:v>2.1999999999998967</c:v>
                </c:pt>
                <c:pt idx="163">
                  <c:v>2.2999999999998977</c:v>
                </c:pt>
                <c:pt idx="164">
                  <c:v>2.3999999999998947</c:v>
                </c:pt>
                <c:pt idx="165">
                  <c:v>2.4999999999998956</c:v>
                </c:pt>
                <c:pt idx="166">
                  <c:v>2.5999999999998962</c:v>
                </c:pt>
                <c:pt idx="167">
                  <c:v>2.6999999999998967</c:v>
                </c:pt>
                <c:pt idx="168">
                  <c:v>2.7999999999998977</c:v>
                </c:pt>
                <c:pt idx="169">
                  <c:v>2.8999999999998947</c:v>
                </c:pt>
                <c:pt idx="170">
                  <c:v>2.9999999999998956</c:v>
                </c:pt>
                <c:pt idx="171">
                  <c:v>3.0999999999998962</c:v>
                </c:pt>
                <c:pt idx="172">
                  <c:v>3.1999999999998967</c:v>
                </c:pt>
                <c:pt idx="173">
                  <c:v>3.2999999999998977</c:v>
                </c:pt>
                <c:pt idx="174">
                  <c:v>3.3999999999998947</c:v>
                </c:pt>
                <c:pt idx="175">
                  <c:v>3.4999999999998956</c:v>
                </c:pt>
                <c:pt idx="176">
                  <c:v>3.5999999999998962</c:v>
                </c:pt>
                <c:pt idx="177">
                  <c:v>3.6999999999998967</c:v>
                </c:pt>
                <c:pt idx="178">
                  <c:v>3.7999999999998977</c:v>
                </c:pt>
                <c:pt idx="179">
                  <c:v>3.8999999999998947</c:v>
                </c:pt>
                <c:pt idx="180">
                  <c:v>3.9999999999998956</c:v>
                </c:pt>
                <c:pt idx="181">
                  <c:v>4.0999999999999002</c:v>
                </c:pt>
                <c:pt idx="182">
                  <c:v>4.1999999999998998</c:v>
                </c:pt>
                <c:pt idx="183">
                  <c:v>4.2999999999999003</c:v>
                </c:pt>
                <c:pt idx="184">
                  <c:v>4.3999999999999</c:v>
                </c:pt>
                <c:pt idx="185">
                  <c:v>4.4999999999999014</c:v>
                </c:pt>
                <c:pt idx="186">
                  <c:v>4.5999999999999002</c:v>
                </c:pt>
                <c:pt idx="187">
                  <c:v>4.6999999999998998</c:v>
                </c:pt>
                <c:pt idx="188">
                  <c:v>4.7999999999999003</c:v>
                </c:pt>
                <c:pt idx="189">
                  <c:v>4.8999999999999</c:v>
                </c:pt>
                <c:pt idx="190">
                  <c:v>4.9999999999999014</c:v>
                </c:pt>
                <c:pt idx="191">
                  <c:v>5.0999999999999002</c:v>
                </c:pt>
                <c:pt idx="192">
                  <c:v>5.1999999999998998</c:v>
                </c:pt>
                <c:pt idx="193">
                  <c:v>5.2999999999999003</c:v>
                </c:pt>
                <c:pt idx="194">
                  <c:v>5.3999999999999</c:v>
                </c:pt>
                <c:pt idx="195">
                  <c:v>5.4999999999999014</c:v>
                </c:pt>
                <c:pt idx="196">
                  <c:v>5.5999999999999002</c:v>
                </c:pt>
                <c:pt idx="197">
                  <c:v>5.6999999999998998</c:v>
                </c:pt>
                <c:pt idx="198">
                  <c:v>5.7999999999999003</c:v>
                </c:pt>
                <c:pt idx="199">
                  <c:v>5.8999999999999</c:v>
                </c:pt>
                <c:pt idx="200">
                  <c:v>5.9999999999999014</c:v>
                </c:pt>
                <c:pt idx="201">
                  <c:v>6.0999999999999002</c:v>
                </c:pt>
                <c:pt idx="202">
                  <c:v>6.1999999999998998</c:v>
                </c:pt>
                <c:pt idx="203">
                  <c:v>6.2999999999999003</c:v>
                </c:pt>
                <c:pt idx="204">
                  <c:v>6.3999999999999</c:v>
                </c:pt>
                <c:pt idx="205">
                  <c:v>6.4999999999999014</c:v>
                </c:pt>
                <c:pt idx="206">
                  <c:v>6.5999999999999002</c:v>
                </c:pt>
                <c:pt idx="207">
                  <c:v>6.6999999999998998</c:v>
                </c:pt>
                <c:pt idx="208">
                  <c:v>6.7999999999999003</c:v>
                </c:pt>
                <c:pt idx="209">
                  <c:v>6.8999999999999</c:v>
                </c:pt>
                <c:pt idx="210">
                  <c:v>6.9999999999999014</c:v>
                </c:pt>
                <c:pt idx="211">
                  <c:v>7.0999999999999002</c:v>
                </c:pt>
                <c:pt idx="212">
                  <c:v>7.1999999999998998</c:v>
                </c:pt>
                <c:pt idx="213">
                  <c:v>7.2999999999999003</c:v>
                </c:pt>
                <c:pt idx="214">
                  <c:v>7.3999999999999</c:v>
                </c:pt>
                <c:pt idx="215">
                  <c:v>7.4999999999999014</c:v>
                </c:pt>
                <c:pt idx="216">
                  <c:v>7.5999999999999002</c:v>
                </c:pt>
                <c:pt idx="217">
                  <c:v>7.6999999999998998</c:v>
                </c:pt>
                <c:pt idx="218">
                  <c:v>7.7999999999999003</c:v>
                </c:pt>
                <c:pt idx="219">
                  <c:v>7.8999999999999</c:v>
                </c:pt>
                <c:pt idx="220">
                  <c:v>7.9999999999999014</c:v>
                </c:pt>
                <c:pt idx="221">
                  <c:v>8.0999999999999179</c:v>
                </c:pt>
                <c:pt idx="222">
                  <c:v>8.1999999999998998</c:v>
                </c:pt>
                <c:pt idx="223">
                  <c:v>8.2999999999998995</c:v>
                </c:pt>
                <c:pt idx="224">
                  <c:v>8.3999999999999257</c:v>
                </c:pt>
                <c:pt idx="225">
                  <c:v>8.4999999999999218</c:v>
                </c:pt>
                <c:pt idx="226">
                  <c:v>8.5999999999999179</c:v>
                </c:pt>
                <c:pt idx="227">
                  <c:v>8.6999999999998998</c:v>
                </c:pt>
                <c:pt idx="228">
                  <c:v>8.7999999999998995</c:v>
                </c:pt>
                <c:pt idx="229">
                  <c:v>8.8999999999999257</c:v>
                </c:pt>
                <c:pt idx="230">
                  <c:v>8.9999999999999218</c:v>
                </c:pt>
                <c:pt idx="231">
                  <c:v>9.0999999999999179</c:v>
                </c:pt>
                <c:pt idx="232">
                  <c:v>9.1999999999998998</c:v>
                </c:pt>
                <c:pt idx="233">
                  <c:v>9.2999999999998995</c:v>
                </c:pt>
                <c:pt idx="234">
                  <c:v>9.3999999999999257</c:v>
                </c:pt>
                <c:pt idx="235">
                  <c:v>9.4999999999999218</c:v>
                </c:pt>
                <c:pt idx="236">
                  <c:v>9.5999999999999179</c:v>
                </c:pt>
                <c:pt idx="237">
                  <c:v>9.6999999999998998</c:v>
                </c:pt>
                <c:pt idx="238">
                  <c:v>9.7999999999998995</c:v>
                </c:pt>
                <c:pt idx="239">
                  <c:v>9.8999999999999257</c:v>
                </c:pt>
                <c:pt idx="240">
                  <c:v>9.9999999999999218</c:v>
                </c:pt>
                <c:pt idx="241">
                  <c:v>10.099999999999918</c:v>
                </c:pt>
                <c:pt idx="242">
                  <c:v>10.199999999999916</c:v>
                </c:pt>
                <c:pt idx="243">
                  <c:v>10.299999999999899</c:v>
                </c:pt>
                <c:pt idx="244">
                  <c:v>10.399999999999926</c:v>
                </c:pt>
                <c:pt idx="245">
                  <c:v>10.499999999999925</c:v>
                </c:pt>
                <c:pt idx="246">
                  <c:v>10.599999999999918</c:v>
                </c:pt>
                <c:pt idx="247">
                  <c:v>10.699999999999916</c:v>
                </c:pt>
                <c:pt idx="248">
                  <c:v>10.799999999999899</c:v>
                </c:pt>
                <c:pt idx="249">
                  <c:v>10.899999999999926</c:v>
                </c:pt>
                <c:pt idx="250">
                  <c:v>10.999999999999925</c:v>
                </c:pt>
                <c:pt idx="251">
                  <c:v>11.099999999999918</c:v>
                </c:pt>
                <c:pt idx="252">
                  <c:v>11.199999999999916</c:v>
                </c:pt>
                <c:pt idx="253">
                  <c:v>11.299999999999899</c:v>
                </c:pt>
                <c:pt idx="254">
                  <c:v>11.399999999999926</c:v>
                </c:pt>
                <c:pt idx="255">
                  <c:v>11.499999999999925</c:v>
                </c:pt>
                <c:pt idx="256">
                  <c:v>11.599999999999918</c:v>
                </c:pt>
                <c:pt idx="257">
                  <c:v>11.699999999999916</c:v>
                </c:pt>
                <c:pt idx="258">
                  <c:v>11.799999999999899</c:v>
                </c:pt>
                <c:pt idx="259">
                  <c:v>11.899999999999926</c:v>
                </c:pt>
                <c:pt idx="260">
                  <c:v>11.999999999999925</c:v>
                </c:pt>
                <c:pt idx="261">
                  <c:v>12.099999999999918</c:v>
                </c:pt>
                <c:pt idx="262">
                  <c:v>12.199999999999916</c:v>
                </c:pt>
                <c:pt idx="263">
                  <c:v>12.299999999999899</c:v>
                </c:pt>
                <c:pt idx="264">
                  <c:v>12.399999999999926</c:v>
                </c:pt>
                <c:pt idx="265">
                  <c:v>12.499999999999925</c:v>
                </c:pt>
                <c:pt idx="266">
                  <c:v>12.599999999999918</c:v>
                </c:pt>
                <c:pt idx="267">
                  <c:v>12.699999999999916</c:v>
                </c:pt>
                <c:pt idx="268">
                  <c:v>12.799999999999899</c:v>
                </c:pt>
                <c:pt idx="269">
                  <c:v>12.899999999999926</c:v>
                </c:pt>
                <c:pt idx="270">
                  <c:v>12.999999999999925</c:v>
                </c:pt>
                <c:pt idx="271">
                  <c:v>13.099999999999918</c:v>
                </c:pt>
                <c:pt idx="272">
                  <c:v>13.199999999999916</c:v>
                </c:pt>
                <c:pt idx="273">
                  <c:v>13.299999999999899</c:v>
                </c:pt>
                <c:pt idx="274">
                  <c:v>13.399999999999926</c:v>
                </c:pt>
                <c:pt idx="275">
                  <c:v>13.499999999999925</c:v>
                </c:pt>
                <c:pt idx="276">
                  <c:v>13.599999999999918</c:v>
                </c:pt>
                <c:pt idx="277">
                  <c:v>13.699999999999916</c:v>
                </c:pt>
                <c:pt idx="278">
                  <c:v>13.799999999999899</c:v>
                </c:pt>
                <c:pt idx="279">
                  <c:v>13.899999999999926</c:v>
                </c:pt>
                <c:pt idx="280">
                  <c:v>13.999999999999925</c:v>
                </c:pt>
              </c:numCache>
            </c:numRef>
          </c:xVal>
          <c:yVal>
            <c:numRef>
              <c:f>Лист1!$B$3:$B$283</c:f>
              <c:numCache>
                <c:formatCode>General</c:formatCode>
                <c:ptCount val="281"/>
                <c:pt idx="0">
                  <c:v>0.4838709677419365</c:v>
                </c:pt>
                <c:pt idx="1">
                  <c:v>0.48376623376623384</c:v>
                </c:pt>
                <c:pt idx="2">
                  <c:v>0.48366013071895431</c:v>
                </c:pt>
                <c:pt idx="3">
                  <c:v>0.4835526315789479</c:v>
                </c:pt>
                <c:pt idx="4">
                  <c:v>0.48344370860927188</c:v>
                </c:pt>
                <c:pt idx="5">
                  <c:v>0.48333333333333334</c:v>
                </c:pt>
                <c:pt idx="6">
                  <c:v>0.4832214765100673</c:v>
                </c:pt>
                <c:pt idx="7">
                  <c:v>0.48310810810810811</c:v>
                </c:pt>
                <c:pt idx="8">
                  <c:v>0.48299319727891182</c:v>
                </c:pt>
                <c:pt idx="9">
                  <c:v>0.48287671232876811</c:v>
                </c:pt>
                <c:pt idx="10">
                  <c:v>0.48275862068965592</c:v>
                </c:pt>
                <c:pt idx="11">
                  <c:v>0.48263888888888945</c:v>
                </c:pt>
                <c:pt idx="12">
                  <c:v>0.482517482517483</c:v>
                </c:pt>
                <c:pt idx="13">
                  <c:v>0.48239436619718368</c:v>
                </c:pt>
                <c:pt idx="14">
                  <c:v>0.48226950354609927</c:v>
                </c:pt>
                <c:pt idx="15">
                  <c:v>0.48214285714285804</c:v>
                </c:pt>
                <c:pt idx="16">
                  <c:v>0.48201438848920936</c:v>
                </c:pt>
                <c:pt idx="17">
                  <c:v>0.48188405797101508</c:v>
                </c:pt>
                <c:pt idx="18">
                  <c:v>0.48175182481751827</c:v>
                </c:pt>
                <c:pt idx="19">
                  <c:v>0.48161764705882382</c:v>
                </c:pt>
                <c:pt idx="20">
                  <c:v>0.48148148148148201</c:v>
                </c:pt>
                <c:pt idx="21">
                  <c:v>0.48134328358209005</c:v>
                </c:pt>
                <c:pt idx="22">
                  <c:v>0.48120300751879674</c:v>
                </c:pt>
                <c:pt idx="23">
                  <c:v>0.48106060606060674</c:v>
                </c:pt>
                <c:pt idx="24">
                  <c:v>0.48091603053435167</c:v>
                </c:pt>
                <c:pt idx="25">
                  <c:v>0.48076923076923078</c:v>
                </c:pt>
                <c:pt idx="26">
                  <c:v>0.48062015503875982</c:v>
                </c:pt>
                <c:pt idx="27">
                  <c:v>0.4804687500000005</c:v>
                </c:pt>
                <c:pt idx="28">
                  <c:v>0.48031496062992246</c:v>
                </c:pt>
                <c:pt idx="29">
                  <c:v>0.48015873015873017</c:v>
                </c:pt>
                <c:pt idx="30">
                  <c:v>0.48000000000000032</c:v>
                </c:pt>
                <c:pt idx="31">
                  <c:v>0.47983870967742026</c:v>
                </c:pt>
                <c:pt idx="32">
                  <c:v>0.47967479674796826</c:v>
                </c:pt>
                <c:pt idx="33">
                  <c:v>0.47950819672131145</c:v>
                </c:pt>
                <c:pt idx="34">
                  <c:v>0.47933884297520718</c:v>
                </c:pt>
                <c:pt idx="35">
                  <c:v>0.47916666666666735</c:v>
                </c:pt>
                <c:pt idx="36">
                  <c:v>0.47899159663865548</c:v>
                </c:pt>
                <c:pt idx="37">
                  <c:v>0.47881355932203445</c:v>
                </c:pt>
                <c:pt idx="38">
                  <c:v>0.47863247863247882</c:v>
                </c:pt>
                <c:pt idx="39">
                  <c:v>0.47844827586207</c:v>
                </c:pt>
                <c:pt idx="40">
                  <c:v>0.47826086956521802</c:v>
                </c:pt>
                <c:pt idx="41">
                  <c:v>0.47807017543859681</c:v>
                </c:pt>
                <c:pt idx="42">
                  <c:v>0.47787610619469145</c:v>
                </c:pt>
                <c:pt idx="43">
                  <c:v>0.47767857142857201</c:v>
                </c:pt>
                <c:pt idx="44">
                  <c:v>0.47747747747747843</c:v>
                </c:pt>
                <c:pt idx="45">
                  <c:v>0.47727272727272796</c:v>
                </c:pt>
                <c:pt idx="46">
                  <c:v>0.47706422018348632</c:v>
                </c:pt>
                <c:pt idx="47">
                  <c:v>0.47685185185185264</c:v>
                </c:pt>
                <c:pt idx="48">
                  <c:v>0.47663551401869164</c:v>
                </c:pt>
                <c:pt idx="49">
                  <c:v>0.47641509433962342</c:v>
                </c:pt>
                <c:pt idx="50">
                  <c:v>0.47619047619047672</c:v>
                </c:pt>
                <c:pt idx="51">
                  <c:v>0.47596153846153794</c:v>
                </c:pt>
                <c:pt idx="52">
                  <c:v>0.47572815533980689</c:v>
                </c:pt>
                <c:pt idx="53">
                  <c:v>0.4754901960784314</c:v>
                </c:pt>
                <c:pt idx="54">
                  <c:v>0.47524752475247528</c:v>
                </c:pt>
                <c:pt idx="55">
                  <c:v>0.47500000000000031</c:v>
                </c:pt>
                <c:pt idx="56">
                  <c:v>0.47474747474747481</c:v>
                </c:pt>
                <c:pt idx="57">
                  <c:v>0.47448979591836826</c:v>
                </c:pt>
                <c:pt idx="58">
                  <c:v>0.47422680412371138</c:v>
                </c:pt>
                <c:pt idx="59">
                  <c:v>0.47395833333333337</c:v>
                </c:pt>
                <c:pt idx="60">
                  <c:v>0.47368421052631576</c:v>
                </c:pt>
                <c:pt idx="61">
                  <c:v>0.47340425531914987</c:v>
                </c:pt>
                <c:pt idx="62">
                  <c:v>0.47311827956989355</c:v>
                </c:pt>
                <c:pt idx="63">
                  <c:v>0.47282608695652234</c:v>
                </c:pt>
                <c:pt idx="64">
                  <c:v>0.47252747252747318</c:v>
                </c:pt>
                <c:pt idx="65">
                  <c:v>0.47222222222222232</c:v>
                </c:pt>
                <c:pt idx="66">
                  <c:v>0.47191011235955155</c:v>
                </c:pt>
                <c:pt idx="67">
                  <c:v>0.47159090909090973</c:v>
                </c:pt>
                <c:pt idx="68">
                  <c:v>0.47126436781609232</c:v>
                </c:pt>
                <c:pt idx="69">
                  <c:v>0.47093023255813898</c:v>
                </c:pt>
                <c:pt idx="70">
                  <c:v>0.47058823529411842</c:v>
                </c:pt>
                <c:pt idx="71">
                  <c:v>0.47023809523809534</c:v>
                </c:pt>
                <c:pt idx="72">
                  <c:v>0.46987951807228989</c:v>
                </c:pt>
                <c:pt idx="73">
                  <c:v>0.46951219512195197</c:v>
                </c:pt>
                <c:pt idx="74">
                  <c:v>0.46913580246913544</c:v>
                </c:pt>
                <c:pt idx="75">
                  <c:v>0.46875000000000011</c:v>
                </c:pt>
                <c:pt idx="76">
                  <c:v>0.46835443037974794</c:v>
                </c:pt>
                <c:pt idx="77">
                  <c:v>0.46794871794871862</c:v>
                </c:pt>
                <c:pt idx="78">
                  <c:v>0.46753246753246835</c:v>
                </c:pt>
                <c:pt idx="79">
                  <c:v>0.46710526315789547</c:v>
                </c:pt>
                <c:pt idx="80">
                  <c:v>0.4666666666666674</c:v>
                </c:pt>
                <c:pt idx="81">
                  <c:v>0.46621621621621634</c:v>
                </c:pt>
                <c:pt idx="82">
                  <c:v>0.46575342465753389</c:v>
                </c:pt>
                <c:pt idx="83">
                  <c:v>0.46527777777777846</c:v>
                </c:pt>
                <c:pt idx="84">
                  <c:v>0.46478873239436697</c:v>
                </c:pt>
                <c:pt idx="85">
                  <c:v>0.46428571428571441</c:v>
                </c:pt>
                <c:pt idx="86">
                  <c:v>0.46376811594202932</c:v>
                </c:pt>
                <c:pt idx="87">
                  <c:v>0.4632352941176473</c:v>
                </c:pt>
                <c:pt idx="88">
                  <c:v>0.46268656716418027</c:v>
                </c:pt>
                <c:pt idx="89">
                  <c:v>0.46212121212121227</c:v>
                </c:pt>
                <c:pt idx="90">
                  <c:v>0.46153846153846234</c:v>
                </c:pt>
                <c:pt idx="91">
                  <c:v>0.46093750000000017</c:v>
                </c:pt>
                <c:pt idx="92">
                  <c:v>0.46031746031746162</c:v>
                </c:pt>
                <c:pt idx="93">
                  <c:v>0.45967741935483952</c:v>
                </c:pt>
                <c:pt idx="94">
                  <c:v>0.45901639344262385</c:v>
                </c:pt>
                <c:pt idx="95">
                  <c:v>0.45833333333333354</c:v>
                </c:pt>
                <c:pt idx="96">
                  <c:v>0.45762711864406802</c:v>
                </c:pt>
                <c:pt idx="97">
                  <c:v>0.45689655172413818</c:v>
                </c:pt>
                <c:pt idx="98">
                  <c:v>0.45614035087719323</c:v>
                </c:pt>
                <c:pt idx="99">
                  <c:v>0.45535714285714318</c:v>
                </c:pt>
                <c:pt idx="100">
                  <c:v>0.45454545454545475</c:v>
                </c:pt>
                <c:pt idx="101">
                  <c:v>0.45370370370370372</c:v>
                </c:pt>
                <c:pt idx="102">
                  <c:v>0.45283018867924596</c:v>
                </c:pt>
                <c:pt idx="103">
                  <c:v>0.45192307692307698</c:v>
                </c:pt>
                <c:pt idx="104">
                  <c:v>0.45098039215686347</c:v>
                </c:pt>
                <c:pt idx="105">
                  <c:v>0.45</c:v>
                </c:pt>
                <c:pt idx="106">
                  <c:v>0.4489795918367348</c:v>
                </c:pt>
                <c:pt idx="107">
                  <c:v>0.44791666666666735</c:v>
                </c:pt>
                <c:pt idx="108">
                  <c:v>0.44680851063829785</c:v>
                </c:pt>
                <c:pt idx="109">
                  <c:v>0.44565217391304407</c:v>
                </c:pt>
                <c:pt idx="110">
                  <c:v>0.44444444444444442</c:v>
                </c:pt>
                <c:pt idx="111">
                  <c:v>0.44318181818181812</c:v>
                </c:pt>
                <c:pt idx="112">
                  <c:v>0.44186046511627974</c:v>
                </c:pt>
                <c:pt idx="113">
                  <c:v>0.44047619047619024</c:v>
                </c:pt>
                <c:pt idx="114">
                  <c:v>0.43902439024390344</c:v>
                </c:pt>
                <c:pt idx="115">
                  <c:v>0.4375000000000005</c:v>
                </c:pt>
                <c:pt idx="116">
                  <c:v>0.43589743589743651</c:v>
                </c:pt>
                <c:pt idx="117">
                  <c:v>0.43421052631578982</c:v>
                </c:pt>
                <c:pt idx="118">
                  <c:v>0.43243243243243246</c:v>
                </c:pt>
                <c:pt idx="119">
                  <c:v>0.43055555555555558</c:v>
                </c:pt>
                <c:pt idx="120">
                  <c:v>0.42857142857142855</c:v>
                </c:pt>
                <c:pt idx="121">
                  <c:v>0.42647058823529493</c:v>
                </c:pt>
                <c:pt idx="122">
                  <c:v>0.42424242424242431</c:v>
                </c:pt>
                <c:pt idx="123">
                  <c:v>0.4218750000000005</c:v>
                </c:pt>
                <c:pt idx="124">
                  <c:v>0.41935483870967838</c:v>
                </c:pt>
                <c:pt idx="125">
                  <c:v>0.41666666666666735</c:v>
                </c:pt>
                <c:pt idx="126">
                  <c:v>0.41379310344827575</c:v>
                </c:pt>
                <c:pt idx="127">
                  <c:v>0.41071428571428642</c:v>
                </c:pt>
                <c:pt idx="128">
                  <c:v>0.40740740740740788</c:v>
                </c:pt>
                <c:pt idx="129">
                  <c:v>0.40384615384615385</c:v>
                </c:pt>
                <c:pt idx="130">
                  <c:v>0.4</c:v>
                </c:pt>
                <c:pt idx="131">
                  <c:v>0.39583333333333331</c:v>
                </c:pt>
                <c:pt idx="132">
                  <c:v>0.39130434782608786</c:v>
                </c:pt>
                <c:pt idx="133">
                  <c:v>0.38636363636363691</c:v>
                </c:pt>
                <c:pt idx="134">
                  <c:v>0.38095238095238187</c:v>
                </c:pt>
                <c:pt idx="135">
                  <c:v>0.3750000000000005</c:v>
                </c:pt>
                <c:pt idx="136">
                  <c:v>0.36842105263157893</c:v>
                </c:pt>
                <c:pt idx="137">
                  <c:v>0.36111111111111116</c:v>
                </c:pt>
                <c:pt idx="138">
                  <c:v>0.35294117647058815</c:v>
                </c:pt>
                <c:pt idx="139">
                  <c:v>0.34375</c:v>
                </c:pt>
                <c:pt idx="140">
                  <c:v>0.33333333333333331</c:v>
                </c:pt>
                <c:pt idx="141">
                  <c:v>0.32142857142858516</c:v>
                </c:pt>
                <c:pt idx="142">
                  <c:v>0.30769230769232248</c:v>
                </c:pt>
                <c:pt idx="143">
                  <c:v>0.29166666666668473</c:v>
                </c:pt>
                <c:pt idx="144">
                  <c:v>0.2727272727272933</c:v>
                </c:pt>
                <c:pt idx="145">
                  <c:v>0.25000000000002476</c:v>
                </c:pt>
                <c:pt idx="146">
                  <c:v>0.2222222222222531</c:v>
                </c:pt>
                <c:pt idx="147">
                  <c:v>0.1875000000000393</c:v>
                </c:pt>
                <c:pt idx="148">
                  <c:v>0.14285714285719492</c:v>
                </c:pt>
                <c:pt idx="149">
                  <c:v>8.3333333333402274E-2</c:v>
                </c:pt>
                <c:pt idx="150">
                  <c:v>9.9031893796545233E-14</c:v>
                </c:pt>
                <c:pt idx="151">
                  <c:v>-0.12499999999984354</c:v>
                </c:pt>
                <c:pt idx="152">
                  <c:v>-0.33333333333305654</c:v>
                </c:pt>
                <c:pt idx="153">
                  <c:v>-0.74999999999937583</c:v>
                </c:pt>
                <c:pt idx="154">
                  <c:v>-1.9999999999974998</c:v>
                </c:pt>
                <c:pt idx="156">
                  <c:v>4</c:v>
                </c:pt>
                <c:pt idx="157">
                  <c:v>1.7500000000006248</c:v>
                </c:pt>
                <c:pt idx="158">
                  <c:v>1.3333333333336115</c:v>
                </c:pt>
                <c:pt idx="159">
                  <c:v>1.1250000000001559</c:v>
                </c:pt>
                <c:pt idx="160">
                  <c:v>1.0000000000000999</c:v>
                </c:pt>
                <c:pt idx="161">
                  <c:v>0.91666666666673602</c:v>
                </c:pt>
                <c:pt idx="162">
                  <c:v>0.85714285714290861</c:v>
                </c:pt>
                <c:pt idx="163">
                  <c:v>0.81250000000003908</c:v>
                </c:pt>
                <c:pt idx="164">
                  <c:v>0.77777777777780865</c:v>
                </c:pt>
                <c:pt idx="165">
                  <c:v>0.75000000000002565</c:v>
                </c:pt>
                <c:pt idx="166">
                  <c:v>0.7272727272727475</c:v>
                </c:pt>
                <c:pt idx="167">
                  <c:v>0.70833333333335069</c:v>
                </c:pt>
                <c:pt idx="168">
                  <c:v>0.69230769230770761</c:v>
                </c:pt>
                <c:pt idx="169">
                  <c:v>0.67857142857144281</c:v>
                </c:pt>
                <c:pt idx="170">
                  <c:v>0.66666666666667906</c:v>
                </c:pt>
                <c:pt idx="171">
                  <c:v>0.65625000000001077</c:v>
                </c:pt>
                <c:pt idx="172">
                  <c:v>0.64705882352942279</c:v>
                </c:pt>
                <c:pt idx="173">
                  <c:v>0.63888888888889794</c:v>
                </c:pt>
                <c:pt idx="174">
                  <c:v>0.63157894736842912</c:v>
                </c:pt>
                <c:pt idx="175">
                  <c:v>0.62500000000000722</c:v>
                </c:pt>
                <c:pt idx="176">
                  <c:v>0.61904761904762473</c:v>
                </c:pt>
                <c:pt idx="177">
                  <c:v>0.61363636363636886</c:v>
                </c:pt>
                <c:pt idx="178">
                  <c:v>0.60869565217392041</c:v>
                </c:pt>
                <c:pt idx="179">
                  <c:v>0.60416666666667163</c:v>
                </c:pt>
                <c:pt idx="180">
                  <c:v>0.60000000000000464</c:v>
                </c:pt>
                <c:pt idx="181">
                  <c:v>0.59615384615384981</c:v>
                </c:pt>
                <c:pt idx="182">
                  <c:v>0.592592592592596</c:v>
                </c:pt>
                <c:pt idx="183">
                  <c:v>0.58928571428571741</c:v>
                </c:pt>
                <c:pt idx="184">
                  <c:v>0.58620689655172709</c:v>
                </c:pt>
                <c:pt idx="185">
                  <c:v>0.58333333333333559</c:v>
                </c:pt>
                <c:pt idx="186">
                  <c:v>0.58064516129032517</c:v>
                </c:pt>
                <c:pt idx="187">
                  <c:v>0.57812500000000344</c:v>
                </c:pt>
                <c:pt idx="188">
                  <c:v>0.57575757575757802</c:v>
                </c:pt>
                <c:pt idx="189">
                  <c:v>0.57352941176470862</c:v>
                </c:pt>
                <c:pt idx="190">
                  <c:v>0.57142857142857495</c:v>
                </c:pt>
                <c:pt idx="191">
                  <c:v>0.56944444444444664</c:v>
                </c:pt>
                <c:pt idx="192">
                  <c:v>0.56756756756756832</c:v>
                </c:pt>
                <c:pt idx="193">
                  <c:v>0.56578947368421384</c:v>
                </c:pt>
                <c:pt idx="194">
                  <c:v>0.56410256410256465</c:v>
                </c:pt>
                <c:pt idx="195">
                  <c:v>0.56250000000000155</c:v>
                </c:pt>
                <c:pt idx="196">
                  <c:v>0.56097560975609961</c:v>
                </c:pt>
                <c:pt idx="197">
                  <c:v>0.55952380952381164</c:v>
                </c:pt>
                <c:pt idx="198">
                  <c:v>0.55813953488372225</c:v>
                </c:pt>
                <c:pt idx="199">
                  <c:v>0.5568181818181831</c:v>
                </c:pt>
                <c:pt idx="200">
                  <c:v>0.5555555555555568</c:v>
                </c:pt>
                <c:pt idx="201">
                  <c:v>0.55434782608695754</c:v>
                </c:pt>
                <c:pt idx="202">
                  <c:v>0.5531914893617037</c:v>
                </c:pt>
                <c:pt idx="203">
                  <c:v>0.5520833333333347</c:v>
                </c:pt>
                <c:pt idx="204">
                  <c:v>0.5510204081632667</c:v>
                </c:pt>
                <c:pt idx="205">
                  <c:v>0.55000000000000104</c:v>
                </c:pt>
                <c:pt idx="206">
                  <c:v>0.54901960784313864</c:v>
                </c:pt>
                <c:pt idx="207">
                  <c:v>0.54807692307692357</c:v>
                </c:pt>
                <c:pt idx="208">
                  <c:v>0.54716981132075571</c:v>
                </c:pt>
                <c:pt idx="209">
                  <c:v>0.54629629629629761</c:v>
                </c:pt>
                <c:pt idx="210">
                  <c:v>0.5454545454545463</c:v>
                </c:pt>
                <c:pt idx="211">
                  <c:v>0.54464285714285865</c:v>
                </c:pt>
                <c:pt idx="212">
                  <c:v>0.54385964912280782</c:v>
                </c:pt>
                <c:pt idx="213">
                  <c:v>0.54310344827586277</c:v>
                </c:pt>
                <c:pt idx="214">
                  <c:v>0.54237288135593176</c:v>
                </c:pt>
                <c:pt idx="215">
                  <c:v>0.54166666666666741</c:v>
                </c:pt>
                <c:pt idx="216">
                  <c:v>0.54098360655737865</c:v>
                </c:pt>
                <c:pt idx="217">
                  <c:v>0.54032258064516159</c:v>
                </c:pt>
                <c:pt idx="218">
                  <c:v>0.53968253968254032</c:v>
                </c:pt>
                <c:pt idx="219">
                  <c:v>0.53906250000000056</c:v>
                </c:pt>
                <c:pt idx="220">
                  <c:v>0.5384615384615391</c:v>
                </c:pt>
                <c:pt idx="221">
                  <c:v>0.53787878787878862</c:v>
                </c:pt>
                <c:pt idx="222">
                  <c:v>0.53731343283582145</c:v>
                </c:pt>
                <c:pt idx="223">
                  <c:v>0.53676470588235214</c:v>
                </c:pt>
                <c:pt idx="224">
                  <c:v>0.53623188405797151</c:v>
                </c:pt>
                <c:pt idx="225">
                  <c:v>0.53571428571428559</c:v>
                </c:pt>
                <c:pt idx="226">
                  <c:v>0.53521126760563431</c:v>
                </c:pt>
                <c:pt idx="227">
                  <c:v>0.53472222222222254</c:v>
                </c:pt>
                <c:pt idx="228">
                  <c:v>0.53424657534246556</c:v>
                </c:pt>
                <c:pt idx="229">
                  <c:v>0.53378378378378422</c:v>
                </c:pt>
                <c:pt idx="230">
                  <c:v>0.53333333333333377</c:v>
                </c:pt>
                <c:pt idx="231">
                  <c:v>0.53289473684210564</c:v>
                </c:pt>
                <c:pt idx="232">
                  <c:v>0.53246753246753287</c:v>
                </c:pt>
                <c:pt idx="233">
                  <c:v>0.5320512820512826</c:v>
                </c:pt>
                <c:pt idx="234">
                  <c:v>0.53164556962025367</c:v>
                </c:pt>
                <c:pt idx="235">
                  <c:v>0.53125000000000044</c:v>
                </c:pt>
                <c:pt idx="236">
                  <c:v>0.53086419753086467</c:v>
                </c:pt>
                <c:pt idx="237">
                  <c:v>0.53048780487804859</c:v>
                </c:pt>
                <c:pt idx="238">
                  <c:v>0.53012048192771022</c:v>
                </c:pt>
                <c:pt idx="239">
                  <c:v>0.5297619047619041</c:v>
                </c:pt>
                <c:pt idx="240">
                  <c:v>0.52941176470588258</c:v>
                </c:pt>
                <c:pt idx="241">
                  <c:v>0.52906976744186052</c:v>
                </c:pt>
                <c:pt idx="242">
                  <c:v>0.52873563218390984</c:v>
                </c:pt>
                <c:pt idx="243">
                  <c:v>0.52840909090909161</c:v>
                </c:pt>
                <c:pt idx="244">
                  <c:v>0.52808988764044973</c:v>
                </c:pt>
                <c:pt idx="245">
                  <c:v>0.52777777777777812</c:v>
                </c:pt>
                <c:pt idx="246">
                  <c:v>0.52747252747252749</c:v>
                </c:pt>
                <c:pt idx="247">
                  <c:v>0.52717391304347982</c:v>
                </c:pt>
                <c:pt idx="248">
                  <c:v>0.52688172043010784</c:v>
                </c:pt>
                <c:pt idx="249">
                  <c:v>0.52659574468085135</c:v>
                </c:pt>
                <c:pt idx="250">
                  <c:v>0.52631578947368451</c:v>
                </c:pt>
                <c:pt idx="251">
                  <c:v>0.52604166666666763</c:v>
                </c:pt>
                <c:pt idx="252">
                  <c:v>0.52577319587628857</c:v>
                </c:pt>
                <c:pt idx="253">
                  <c:v>0.52551020408163163</c:v>
                </c:pt>
                <c:pt idx="254">
                  <c:v>0.52525252525252442</c:v>
                </c:pt>
                <c:pt idx="255">
                  <c:v>0.52500000000000024</c:v>
                </c:pt>
                <c:pt idx="256">
                  <c:v>0.524752475247525</c:v>
                </c:pt>
                <c:pt idx="257">
                  <c:v>0.52450980392156887</c:v>
                </c:pt>
                <c:pt idx="258">
                  <c:v>0.52427184466019572</c:v>
                </c:pt>
                <c:pt idx="259">
                  <c:v>0.52403846153846179</c:v>
                </c:pt>
                <c:pt idx="260">
                  <c:v>0.52380952380952461</c:v>
                </c:pt>
                <c:pt idx="261">
                  <c:v>0.52358490566037752</c:v>
                </c:pt>
                <c:pt idx="262">
                  <c:v>0.52336448598130725</c:v>
                </c:pt>
                <c:pt idx="263">
                  <c:v>0.5231481481481487</c:v>
                </c:pt>
                <c:pt idx="264">
                  <c:v>0.52293577981651396</c:v>
                </c:pt>
                <c:pt idx="265">
                  <c:v>0.52272727272727293</c:v>
                </c:pt>
                <c:pt idx="266">
                  <c:v>0.52252252252252251</c:v>
                </c:pt>
                <c:pt idx="267">
                  <c:v>0.52232142857142883</c:v>
                </c:pt>
                <c:pt idx="268">
                  <c:v>0.52212389380530988</c:v>
                </c:pt>
                <c:pt idx="269">
                  <c:v>0.5219298245614048</c:v>
                </c:pt>
                <c:pt idx="270">
                  <c:v>0.52173913043478404</c:v>
                </c:pt>
                <c:pt idx="271">
                  <c:v>0.52155172413792983</c:v>
                </c:pt>
                <c:pt idx="272">
                  <c:v>0.52136752136752029</c:v>
                </c:pt>
                <c:pt idx="273">
                  <c:v>0.52118644067796482</c:v>
                </c:pt>
                <c:pt idx="274">
                  <c:v>0.52100840336134469</c:v>
                </c:pt>
                <c:pt idx="275">
                  <c:v>0.5208333333333337</c:v>
                </c:pt>
                <c:pt idx="276">
                  <c:v>0.52066115702479365</c:v>
                </c:pt>
                <c:pt idx="277">
                  <c:v>0.52049180327868994</c:v>
                </c:pt>
                <c:pt idx="278">
                  <c:v>0.52032520325203269</c:v>
                </c:pt>
                <c:pt idx="279">
                  <c:v>0.52016129032258085</c:v>
                </c:pt>
                <c:pt idx="280">
                  <c:v>0.52000000000000013</c:v>
                </c:pt>
              </c:numCache>
            </c:numRef>
          </c:yVal>
          <c:smooth val="1"/>
        </c:ser>
        <c:axId val="65138688"/>
        <c:axId val="65140224"/>
      </c:scatterChart>
      <c:valAx>
        <c:axId val="65138688"/>
        <c:scaling>
          <c:orientation val="minMax"/>
          <c:max val="6"/>
          <c:min val="-2"/>
        </c:scaling>
        <c:axPos val="b"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65140224"/>
        <c:crosses val="autoZero"/>
        <c:crossBetween val="midCat"/>
        <c:majorUnit val="2"/>
        <c:minorUnit val="2"/>
      </c:valAx>
      <c:valAx>
        <c:axId val="65140224"/>
        <c:scaling>
          <c:orientation val="minMax"/>
          <c:max val="4"/>
          <c:min val="-4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65138688"/>
        <c:crosses val="autoZero"/>
        <c:crossBetween val="midCat"/>
        <c:majorUnit val="2"/>
        <c:minorUnit val="2"/>
      </c:valAx>
      <c:spPr>
        <a:noFill/>
      </c:spPr>
    </c:plotArea>
    <c:plotVisOnly val="1"/>
  </c:chart>
  <c:txPr>
    <a:bodyPr/>
    <a:lstStyle/>
    <a:p>
      <a:pPr>
        <a:defRPr sz="1400"/>
      </a:pPr>
      <a:endParaRPr lang="uk-UA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plotArea>
      <c:layout/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Значення Y1</c:v>
                </c:pt>
              </c:strCache>
            </c:strRef>
          </c:tx>
          <c:spPr>
            <a:ln>
              <a:solidFill>
                <a:schemeClr val="bg2">
                  <a:lumMod val="10000"/>
                </a:schemeClr>
              </a:solidFill>
            </a:ln>
            <a:effectLst>
              <a:outerShdw blurRad="95000" algn="tl" rotWithShape="0">
                <a:srgbClr val="000000">
                  <a:alpha val="50000"/>
                </a:srgbClr>
              </a:outerShdw>
            </a:effectLst>
          </c:spPr>
          <c:marker>
            <c:symbol val="none"/>
          </c:marker>
          <c:xVal>
            <c:numRef>
              <c:f>Лист1!$A$2:$A$59</c:f>
              <c:numCache>
                <c:formatCode>General</c:formatCode>
                <c:ptCount val="58"/>
                <c:pt idx="0">
                  <c:v>-2</c:v>
                </c:pt>
                <c:pt idx="1">
                  <c:v>-1.9000000000000001</c:v>
                </c:pt>
                <c:pt idx="2">
                  <c:v>-1.8</c:v>
                </c:pt>
                <c:pt idx="3">
                  <c:v>-1.7</c:v>
                </c:pt>
                <c:pt idx="4">
                  <c:v>-1.6</c:v>
                </c:pt>
                <c:pt idx="5">
                  <c:v>-1.5</c:v>
                </c:pt>
                <c:pt idx="6">
                  <c:v>-1.4</c:v>
                </c:pt>
                <c:pt idx="7">
                  <c:v>-1.3</c:v>
                </c:pt>
                <c:pt idx="8">
                  <c:v>-1.2</c:v>
                </c:pt>
                <c:pt idx="9">
                  <c:v>-1.1000000000000001</c:v>
                </c:pt>
                <c:pt idx="10">
                  <c:v>-1</c:v>
                </c:pt>
                <c:pt idx="11">
                  <c:v>-0.9</c:v>
                </c:pt>
                <c:pt idx="12">
                  <c:v>-0.8</c:v>
                </c:pt>
                <c:pt idx="13">
                  <c:v>-0.70000000000000062</c:v>
                </c:pt>
                <c:pt idx="14">
                  <c:v>-0.60000000000000064</c:v>
                </c:pt>
                <c:pt idx="15">
                  <c:v>-0.5</c:v>
                </c:pt>
                <c:pt idx="16">
                  <c:v>-0.4</c:v>
                </c:pt>
                <c:pt idx="17">
                  <c:v>-0.30000000000000032</c:v>
                </c:pt>
                <c:pt idx="18">
                  <c:v>-0.2</c:v>
                </c:pt>
                <c:pt idx="19">
                  <c:v>-0.1</c:v>
                </c:pt>
                <c:pt idx="20">
                  <c:v>0</c:v>
                </c:pt>
                <c:pt idx="21">
                  <c:v>0.1</c:v>
                </c:pt>
                <c:pt idx="22">
                  <c:v>0.2</c:v>
                </c:pt>
                <c:pt idx="23">
                  <c:v>0.30000000000000032</c:v>
                </c:pt>
                <c:pt idx="24">
                  <c:v>0.4</c:v>
                </c:pt>
                <c:pt idx="25">
                  <c:v>0.5</c:v>
                </c:pt>
                <c:pt idx="26">
                  <c:v>0.60000000000000064</c:v>
                </c:pt>
                <c:pt idx="27">
                  <c:v>0.70000000000000062</c:v>
                </c:pt>
                <c:pt idx="28">
                  <c:v>0.8</c:v>
                </c:pt>
                <c:pt idx="29">
                  <c:v>0.9</c:v>
                </c:pt>
                <c:pt idx="30">
                  <c:v>1</c:v>
                </c:pt>
                <c:pt idx="31">
                  <c:v>1.1000000000000001</c:v>
                </c:pt>
                <c:pt idx="32">
                  <c:v>1.2</c:v>
                </c:pt>
                <c:pt idx="33">
                  <c:v>1.3</c:v>
                </c:pt>
                <c:pt idx="34">
                  <c:v>1.4</c:v>
                </c:pt>
                <c:pt idx="35">
                  <c:v>1.5</c:v>
                </c:pt>
                <c:pt idx="36">
                  <c:v>1.6</c:v>
                </c:pt>
                <c:pt idx="37">
                  <c:v>1.7</c:v>
                </c:pt>
                <c:pt idx="38">
                  <c:v>1.8</c:v>
                </c:pt>
                <c:pt idx="39">
                  <c:v>1.9000000000000001</c:v>
                </c:pt>
                <c:pt idx="40">
                  <c:v>2</c:v>
                </c:pt>
                <c:pt idx="41">
                  <c:v>2.1</c:v>
                </c:pt>
                <c:pt idx="42">
                  <c:v>2.2000000000000002</c:v>
                </c:pt>
                <c:pt idx="43">
                  <c:v>2.2999999999999998</c:v>
                </c:pt>
                <c:pt idx="44">
                  <c:v>2.4</c:v>
                </c:pt>
                <c:pt idx="45">
                  <c:v>2.5</c:v>
                </c:pt>
                <c:pt idx="46">
                  <c:v>2.6</c:v>
                </c:pt>
                <c:pt idx="47">
                  <c:v>2.7</c:v>
                </c:pt>
                <c:pt idx="48">
                  <c:v>2.8</c:v>
                </c:pt>
                <c:pt idx="49">
                  <c:v>2.9</c:v>
                </c:pt>
                <c:pt idx="50">
                  <c:v>3</c:v>
                </c:pt>
                <c:pt idx="51">
                  <c:v>3.1</c:v>
                </c:pt>
                <c:pt idx="52">
                  <c:v>3.2</c:v>
                </c:pt>
                <c:pt idx="53">
                  <c:v>3.3</c:v>
                </c:pt>
                <c:pt idx="54">
                  <c:v>3.4</c:v>
                </c:pt>
                <c:pt idx="55">
                  <c:v>3.5</c:v>
                </c:pt>
                <c:pt idx="56">
                  <c:v>3.6</c:v>
                </c:pt>
                <c:pt idx="57">
                  <c:v>3.7</c:v>
                </c:pt>
              </c:numCache>
            </c:numRef>
          </c:xVal>
          <c:yVal>
            <c:numRef>
              <c:f>Лист1!$B$2:$B$59</c:f>
              <c:numCache>
                <c:formatCode>General</c:formatCode>
                <c:ptCount val="58"/>
                <c:pt idx="20">
                  <c:v>0</c:v>
                </c:pt>
                <c:pt idx="21">
                  <c:v>0.31622776601683833</c:v>
                </c:pt>
                <c:pt idx="22">
                  <c:v>0.44721359549995798</c:v>
                </c:pt>
                <c:pt idx="23">
                  <c:v>0.54772255750516663</c:v>
                </c:pt>
                <c:pt idx="24">
                  <c:v>0.63245553203367744</c:v>
                </c:pt>
                <c:pt idx="25">
                  <c:v>0.70710678118654757</c:v>
                </c:pt>
                <c:pt idx="26">
                  <c:v>0.77459666924148363</c:v>
                </c:pt>
                <c:pt idx="27">
                  <c:v>0.83666002653407734</c:v>
                </c:pt>
                <c:pt idx="28">
                  <c:v>0.89442719099991497</c:v>
                </c:pt>
                <c:pt idx="29">
                  <c:v>0.94868329805051455</c:v>
                </c:pt>
                <c:pt idx="30">
                  <c:v>1</c:v>
                </c:pt>
                <c:pt idx="31">
                  <c:v>1.0488088481701516</c:v>
                </c:pt>
                <c:pt idx="32">
                  <c:v>1.0954451150103319</c:v>
                </c:pt>
                <c:pt idx="33">
                  <c:v>1.1401754250991381</c:v>
                </c:pt>
                <c:pt idx="34">
                  <c:v>1.1832159566199241</c:v>
                </c:pt>
                <c:pt idx="35">
                  <c:v>1.2247448713915889</c:v>
                </c:pt>
                <c:pt idx="36">
                  <c:v>1.264911064067352</c:v>
                </c:pt>
                <c:pt idx="37">
                  <c:v>1.3038404810405297</c:v>
                </c:pt>
                <c:pt idx="38">
                  <c:v>1.3416407864998738</c:v>
                </c:pt>
                <c:pt idx="39">
                  <c:v>1.3784048752090219</c:v>
                </c:pt>
                <c:pt idx="40">
                  <c:v>1.4142135623730951</c:v>
                </c:pt>
                <c:pt idx="41">
                  <c:v>1.4491376746189439</c:v>
                </c:pt>
                <c:pt idx="42">
                  <c:v>1.483239697419128</c:v>
                </c:pt>
                <c:pt idx="43">
                  <c:v>1.51657508881031</c:v>
                </c:pt>
                <c:pt idx="44">
                  <c:v>1.549193338482965</c:v>
                </c:pt>
                <c:pt idx="45">
                  <c:v>1.5811388300841898</c:v>
                </c:pt>
                <c:pt idx="46">
                  <c:v>1.612451549659712</c:v>
                </c:pt>
                <c:pt idx="47">
                  <c:v>1.6431676725154978</c:v>
                </c:pt>
                <c:pt idx="48">
                  <c:v>1.6733200530681498</c:v>
                </c:pt>
                <c:pt idx="49">
                  <c:v>1.7029386365926398</c:v>
                </c:pt>
                <c:pt idx="50">
                  <c:v>1.7320508075688781</c:v>
                </c:pt>
                <c:pt idx="51">
                  <c:v>1.7606816861658998</c:v>
                </c:pt>
                <c:pt idx="52">
                  <c:v>1.7888543819998317</c:v>
                </c:pt>
                <c:pt idx="53">
                  <c:v>1.8165902124584925</c:v>
                </c:pt>
                <c:pt idx="54">
                  <c:v>1.8439088914585775</c:v>
                </c:pt>
                <c:pt idx="55">
                  <c:v>1.8708286933869698</c:v>
                </c:pt>
                <c:pt idx="56">
                  <c:v>1.8973665961010275</c:v>
                </c:pt>
                <c:pt idx="57">
                  <c:v>1.9235384061671346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Значення Y2</c:v>
                </c:pt>
              </c:strCache>
            </c:strRef>
          </c:tx>
          <c:spPr>
            <a:ln>
              <a:solidFill>
                <a:srgbClr val="00B0F0"/>
              </a:solidFill>
            </a:ln>
            <a:effectLst>
              <a:outerShdw blurRad="95000" algn="tl" rotWithShape="0">
                <a:srgbClr val="000000">
                  <a:alpha val="50000"/>
                </a:srgbClr>
              </a:outerShdw>
            </a:effectLst>
          </c:spPr>
          <c:marker>
            <c:symbol val="none"/>
          </c:marker>
          <c:xVal>
            <c:numRef>
              <c:f>Лист1!$A$2:$A$59</c:f>
              <c:numCache>
                <c:formatCode>General</c:formatCode>
                <c:ptCount val="58"/>
                <c:pt idx="0">
                  <c:v>-2</c:v>
                </c:pt>
                <c:pt idx="1">
                  <c:v>-1.9000000000000001</c:v>
                </c:pt>
                <c:pt idx="2">
                  <c:v>-1.8</c:v>
                </c:pt>
                <c:pt idx="3">
                  <c:v>-1.7</c:v>
                </c:pt>
                <c:pt idx="4">
                  <c:v>-1.6</c:v>
                </c:pt>
                <c:pt idx="5">
                  <c:v>-1.5</c:v>
                </c:pt>
                <c:pt idx="6">
                  <c:v>-1.4</c:v>
                </c:pt>
                <c:pt idx="7">
                  <c:v>-1.3</c:v>
                </c:pt>
                <c:pt idx="8">
                  <c:v>-1.2</c:v>
                </c:pt>
                <c:pt idx="9">
                  <c:v>-1.1000000000000001</c:v>
                </c:pt>
                <c:pt idx="10">
                  <c:v>-1</c:v>
                </c:pt>
                <c:pt idx="11">
                  <c:v>-0.9</c:v>
                </c:pt>
                <c:pt idx="12">
                  <c:v>-0.8</c:v>
                </c:pt>
                <c:pt idx="13">
                  <c:v>-0.70000000000000062</c:v>
                </c:pt>
                <c:pt idx="14">
                  <c:v>-0.60000000000000064</c:v>
                </c:pt>
                <c:pt idx="15">
                  <c:v>-0.5</c:v>
                </c:pt>
                <c:pt idx="16">
                  <c:v>-0.4</c:v>
                </c:pt>
                <c:pt idx="17">
                  <c:v>-0.30000000000000032</c:v>
                </c:pt>
                <c:pt idx="18">
                  <c:v>-0.2</c:v>
                </c:pt>
                <c:pt idx="19">
                  <c:v>-0.1</c:v>
                </c:pt>
                <c:pt idx="20">
                  <c:v>0</c:v>
                </c:pt>
                <c:pt idx="21">
                  <c:v>0.1</c:v>
                </c:pt>
                <c:pt idx="22">
                  <c:v>0.2</c:v>
                </c:pt>
                <c:pt idx="23">
                  <c:v>0.30000000000000032</c:v>
                </c:pt>
                <c:pt idx="24">
                  <c:v>0.4</c:v>
                </c:pt>
                <c:pt idx="25">
                  <c:v>0.5</c:v>
                </c:pt>
                <c:pt idx="26">
                  <c:v>0.60000000000000064</c:v>
                </c:pt>
                <c:pt idx="27">
                  <c:v>0.70000000000000062</c:v>
                </c:pt>
                <c:pt idx="28">
                  <c:v>0.8</c:v>
                </c:pt>
                <c:pt idx="29">
                  <c:v>0.9</c:v>
                </c:pt>
                <c:pt idx="30">
                  <c:v>1</c:v>
                </c:pt>
                <c:pt idx="31">
                  <c:v>1.1000000000000001</c:v>
                </c:pt>
                <c:pt idx="32">
                  <c:v>1.2</c:v>
                </c:pt>
                <c:pt idx="33">
                  <c:v>1.3</c:v>
                </c:pt>
                <c:pt idx="34">
                  <c:v>1.4</c:v>
                </c:pt>
                <c:pt idx="35">
                  <c:v>1.5</c:v>
                </c:pt>
                <c:pt idx="36">
                  <c:v>1.6</c:v>
                </c:pt>
                <c:pt idx="37">
                  <c:v>1.7</c:v>
                </c:pt>
                <c:pt idx="38">
                  <c:v>1.8</c:v>
                </c:pt>
                <c:pt idx="39">
                  <c:v>1.9000000000000001</c:v>
                </c:pt>
                <c:pt idx="40">
                  <c:v>2</c:v>
                </c:pt>
                <c:pt idx="41">
                  <c:v>2.1</c:v>
                </c:pt>
                <c:pt idx="42">
                  <c:v>2.2000000000000002</c:v>
                </c:pt>
                <c:pt idx="43">
                  <c:v>2.2999999999999998</c:v>
                </c:pt>
                <c:pt idx="44">
                  <c:v>2.4</c:v>
                </c:pt>
                <c:pt idx="45">
                  <c:v>2.5</c:v>
                </c:pt>
                <c:pt idx="46">
                  <c:v>2.6</c:v>
                </c:pt>
                <c:pt idx="47">
                  <c:v>2.7</c:v>
                </c:pt>
                <c:pt idx="48">
                  <c:v>2.8</c:v>
                </c:pt>
                <c:pt idx="49">
                  <c:v>2.9</c:v>
                </c:pt>
                <c:pt idx="50">
                  <c:v>3</c:v>
                </c:pt>
                <c:pt idx="51">
                  <c:v>3.1</c:v>
                </c:pt>
                <c:pt idx="52">
                  <c:v>3.2</c:v>
                </c:pt>
                <c:pt idx="53">
                  <c:v>3.3</c:v>
                </c:pt>
                <c:pt idx="54">
                  <c:v>3.4</c:v>
                </c:pt>
                <c:pt idx="55">
                  <c:v>3.5</c:v>
                </c:pt>
                <c:pt idx="56">
                  <c:v>3.6</c:v>
                </c:pt>
                <c:pt idx="57">
                  <c:v>3.7</c:v>
                </c:pt>
              </c:numCache>
            </c:numRef>
          </c:xVal>
          <c:yVal>
            <c:numRef>
              <c:f>Лист1!$C$2:$C$59</c:f>
              <c:numCache>
                <c:formatCode>General</c:formatCode>
                <c:ptCount val="58"/>
                <c:pt idx="0">
                  <c:v>0</c:v>
                </c:pt>
                <c:pt idx="1">
                  <c:v>0.31622776601683844</c:v>
                </c:pt>
                <c:pt idx="2">
                  <c:v>0.44721359549995787</c:v>
                </c:pt>
                <c:pt idx="3">
                  <c:v>0.54772255750516663</c:v>
                </c:pt>
                <c:pt idx="4">
                  <c:v>0.63245553203367733</c:v>
                </c:pt>
                <c:pt idx="5">
                  <c:v>0.70710678118654757</c:v>
                </c:pt>
                <c:pt idx="6">
                  <c:v>0.77459666924148363</c:v>
                </c:pt>
                <c:pt idx="7">
                  <c:v>0.83666002653407734</c:v>
                </c:pt>
                <c:pt idx="8">
                  <c:v>0.89442719099991497</c:v>
                </c:pt>
                <c:pt idx="9">
                  <c:v>0.94868329805051455</c:v>
                </c:pt>
                <c:pt idx="10">
                  <c:v>1</c:v>
                </c:pt>
                <c:pt idx="11">
                  <c:v>1.0488088481701516</c:v>
                </c:pt>
                <c:pt idx="12">
                  <c:v>1.0954451150103319</c:v>
                </c:pt>
                <c:pt idx="13">
                  <c:v>1.1401754250991381</c:v>
                </c:pt>
                <c:pt idx="14">
                  <c:v>1.1832159566199241</c:v>
                </c:pt>
                <c:pt idx="15">
                  <c:v>1.2247448713915889</c:v>
                </c:pt>
                <c:pt idx="16">
                  <c:v>1.264911064067352</c:v>
                </c:pt>
                <c:pt idx="17">
                  <c:v>1.3038404810405297</c:v>
                </c:pt>
                <c:pt idx="18">
                  <c:v>1.3416407864998738</c:v>
                </c:pt>
                <c:pt idx="19">
                  <c:v>1.3784048752090219</c:v>
                </c:pt>
                <c:pt idx="20">
                  <c:v>1.4142135623730951</c:v>
                </c:pt>
                <c:pt idx="21">
                  <c:v>1.4491376746189439</c:v>
                </c:pt>
                <c:pt idx="22">
                  <c:v>1.483239697419128</c:v>
                </c:pt>
                <c:pt idx="23">
                  <c:v>1.51657508881031</c:v>
                </c:pt>
                <c:pt idx="24">
                  <c:v>1.549193338482965</c:v>
                </c:pt>
                <c:pt idx="25">
                  <c:v>1.5811388300841898</c:v>
                </c:pt>
                <c:pt idx="26">
                  <c:v>1.612451549659712</c:v>
                </c:pt>
                <c:pt idx="27">
                  <c:v>1.6431676725154978</c:v>
                </c:pt>
                <c:pt idx="28">
                  <c:v>1.6733200530681498</c:v>
                </c:pt>
                <c:pt idx="29">
                  <c:v>1.7029386365926398</c:v>
                </c:pt>
                <c:pt idx="30">
                  <c:v>1.7320508075688781</c:v>
                </c:pt>
                <c:pt idx="31">
                  <c:v>1.7606816861658998</c:v>
                </c:pt>
                <c:pt idx="32">
                  <c:v>1.7888543819998317</c:v>
                </c:pt>
                <c:pt idx="33">
                  <c:v>1.8165902124584925</c:v>
                </c:pt>
                <c:pt idx="34">
                  <c:v>1.8439088914585775</c:v>
                </c:pt>
                <c:pt idx="35">
                  <c:v>1.8708286933869698</c:v>
                </c:pt>
                <c:pt idx="36">
                  <c:v>1.8973665961010275</c:v>
                </c:pt>
                <c:pt idx="37">
                  <c:v>1.9235384061671346</c:v>
                </c:pt>
                <c:pt idx="38">
                  <c:v>1.9493588689617962</c:v>
                </c:pt>
                <c:pt idx="39">
                  <c:v>1.9748417658131501</c:v>
                </c:pt>
                <c:pt idx="40">
                  <c:v>2</c:v>
                </c:pt>
                <c:pt idx="41">
                  <c:v>2.0248456731316553</c:v>
                </c:pt>
                <c:pt idx="42">
                  <c:v>2.0493901531919212</c:v>
                </c:pt>
                <c:pt idx="43">
                  <c:v>2.0736441353327688</c:v>
                </c:pt>
                <c:pt idx="44">
                  <c:v>2.0976176963403041</c:v>
                </c:pt>
                <c:pt idx="45">
                  <c:v>2.1213203435596442</c:v>
                </c:pt>
                <c:pt idx="46">
                  <c:v>2.144761058952728</c:v>
                </c:pt>
                <c:pt idx="47">
                  <c:v>2.16794833886788</c:v>
                </c:pt>
                <c:pt idx="48">
                  <c:v>2.1908902300206643</c:v>
                </c:pt>
                <c:pt idx="49">
                  <c:v>2.21359436211787</c:v>
                </c:pt>
                <c:pt idx="50">
                  <c:v>2.2360679774997867</c:v>
                </c:pt>
                <c:pt idx="51">
                  <c:v>2.2583179581272472</c:v>
                </c:pt>
                <c:pt idx="52">
                  <c:v>2.2803508501982792</c:v>
                </c:pt>
                <c:pt idx="53">
                  <c:v>2.3021728866442639</c:v>
                </c:pt>
                <c:pt idx="54">
                  <c:v>2.3237900077244555</c:v>
                </c:pt>
                <c:pt idx="55">
                  <c:v>2.3452078799117149</c:v>
                </c:pt>
                <c:pt idx="56">
                  <c:v>2.3664319132398419</c:v>
                </c:pt>
                <c:pt idx="57">
                  <c:v>2.3874672772626675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Значення Y3</c:v>
                </c:pt>
              </c:strCache>
            </c:strRef>
          </c:tx>
          <c:spPr>
            <a:ln>
              <a:solidFill>
                <a:srgbClr val="00B050"/>
              </a:solidFill>
            </a:ln>
            <a:effectLst>
              <a:outerShdw blurRad="95000" algn="tl" rotWithShape="0">
                <a:srgbClr val="000000">
                  <a:alpha val="50000"/>
                </a:srgbClr>
              </a:outerShdw>
            </a:effectLst>
          </c:spPr>
          <c:marker>
            <c:symbol val="none"/>
          </c:marker>
          <c:xVal>
            <c:numRef>
              <c:f>Лист1!$A$2:$A$59</c:f>
              <c:numCache>
                <c:formatCode>General</c:formatCode>
                <c:ptCount val="58"/>
                <c:pt idx="0">
                  <c:v>-2</c:v>
                </c:pt>
                <c:pt idx="1">
                  <c:v>-1.9000000000000001</c:v>
                </c:pt>
                <c:pt idx="2">
                  <c:v>-1.8</c:v>
                </c:pt>
                <c:pt idx="3">
                  <c:v>-1.7</c:v>
                </c:pt>
                <c:pt idx="4">
                  <c:v>-1.6</c:v>
                </c:pt>
                <c:pt idx="5">
                  <c:v>-1.5</c:v>
                </c:pt>
                <c:pt idx="6">
                  <c:v>-1.4</c:v>
                </c:pt>
                <c:pt idx="7">
                  <c:v>-1.3</c:v>
                </c:pt>
                <c:pt idx="8">
                  <c:v>-1.2</c:v>
                </c:pt>
                <c:pt idx="9">
                  <c:v>-1.1000000000000001</c:v>
                </c:pt>
                <c:pt idx="10">
                  <c:v>-1</c:v>
                </c:pt>
                <c:pt idx="11">
                  <c:v>-0.9</c:v>
                </c:pt>
                <c:pt idx="12">
                  <c:v>-0.8</c:v>
                </c:pt>
                <c:pt idx="13">
                  <c:v>-0.70000000000000062</c:v>
                </c:pt>
                <c:pt idx="14">
                  <c:v>-0.60000000000000064</c:v>
                </c:pt>
                <c:pt idx="15">
                  <c:v>-0.5</c:v>
                </c:pt>
                <c:pt idx="16">
                  <c:v>-0.4</c:v>
                </c:pt>
                <c:pt idx="17">
                  <c:v>-0.30000000000000032</c:v>
                </c:pt>
                <c:pt idx="18">
                  <c:v>-0.2</c:v>
                </c:pt>
                <c:pt idx="19">
                  <c:v>-0.1</c:v>
                </c:pt>
                <c:pt idx="20">
                  <c:v>0</c:v>
                </c:pt>
                <c:pt idx="21">
                  <c:v>0.1</c:v>
                </c:pt>
                <c:pt idx="22">
                  <c:v>0.2</c:v>
                </c:pt>
                <c:pt idx="23">
                  <c:v>0.30000000000000032</c:v>
                </c:pt>
                <c:pt idx="24">
                  <c:v>0.4</c:v>
                </c:pt>
                <c:pt idx="25">
                  <c:v>0.5</c:v>
                </c:pt>
                <c:pt idx="26">
                  <c:v>0.60000000000000064</c:v>
                </c:pt>
                <c:pt idx="27">
                  <c:v>0.70000000000000062</c:v>
                </c:pt>
                <c:pt idx="28">
                  <c:v>0.8</c:v>
                </c:pt>
                <c:pt idx="29">
                  <c:v>0.9</c:v>
                </c:pt>
                <c:pt idx="30">
                  <c:v>1</c:v>
                </c:pt>
                <c:pt idx="31">
                  <c:v>1.1000000000000001</c:v>
                </c:pt>
                <c:pt idx="32">
                  <c:v>1.2</c:v>
                </c:pt>
                <c:pt idx="33">
                  <c:v>1.3</c:v>
                </c:pt>
                <c:pt idx="34">
                  <c:v>1.4</c:v>
                </c:pt>
                <c:pt idx="35">
                  <c:v>1.5</c:v>
                </c:pt>
                <c:pt idx="36">
                  <c:v>1.6</c:v>
                </c:pt>
                <c:pt idx="37">
                  <c:v>1.7</c:v>
                </c:pt>
                <c:pt idx="38">
                  <c:v>1.8</c:v>
                </c:pt>
                <c:pt idx="39">
                  <c:v>1.9000000000000001</c:v>
                </c:pt>
                <c:pt idx="40">
                  <c:v>2</c:v>
                </c:pt>
                <c:pt idx="41">
                  <c:v>2.1</c:v>
                </c:pt>
                <c:pt idx="42">
                  <c:v>2.2000000000000002</c:v>
                </c:pt>
                <c:pt idx="43">
                  <c:v>2.2999999999999998</c:v>
                </c:pt>
                <c:pt idx="44">
                  <c:v>2.4</c:v>
                </c:pt>
                <c:pt idx="45">
                  <c:v>2.5</c:v>
                </c:pt>
                <c:pt idx="46">
                  <c:v>2.6</c:v>
                </c:pt>
                <c:pt idx="47">
                  <c:v>2.7</c:v>
                </c:pt>
                <c:pt idx="48">
                  <c:v>2.8</c:v>
                </c:pt>
                <c:pt idx="49">
                  <c:v>2.9</c:v>
                </c:pt>
                <c:pt idx="50">
                  <c:v>3</c:v>
                </c:pt>
                <c:pt idx="51">
                  <c:v>3.1</c:v>
                </c:pt>
                <c:pt idx="52">
                  <c:v>3.2</c:v>
                </c:pt>
                <c:pt idx="53">
                  <c:v>3.3</c:v>
                </c:pt>
                <c:pt idx="54">
                  <c:v>3.4</c:v>
                </c:pt>
                <c:pt idx="55">
                  <c:v>3.5</c:v>
                </c:pt>
                <c:pt idx="56">
                  <c:v>3.6</c:v>
                </c:pt>
                <c:pt idx="57">
                  <c:v>3.7</c:v>
                </c:pt>
              </c:numCache>
            </c:numRef>
          </c:xVal>
          <c:yVal>
            <c:numRef>
              <c:f>Лист1!$D$2:$D$59</c:f>
              <c:numCache>
                <c:formatCode>General</c:formatCode>
                <c:ptCount val="58"/>
                <c:pt idx="0">
                  <c:v>-1</c:v>
                </c:pt>
                <c:pt idx="1">
                  <c:v>-0.68377223398316289</c:v>
                </c:pt>
                <c:pt idx="2">
                  <c:v>-0.55278640450004213</c:v>
                </c:pt>
                <c:pt idx="3">
                  <c:v>-0.45227744249483376</c:v>
                </c:pt>
                <c:pt idx="4">
                  <c:v>-0.36754446796632467</c:v>
                </c:pt>
                <c:pt idx="5">
                  <c:v>-0.29289321881345248</c:v>
                </c:pt>
                <c:pt idx="6">
                  <c:v>-0.22540333075851671</c:v>
                </c:pt>
                <c:pt idx="7">
                  <c:v>-0.16333997346592444</c:v>
                </c:pt>
                <c:pt idx="8">
                  <c:v>-0.10557280900008414</c:v>
                </c:pt>
                <c:pt idx="9">
                  <c:v>-5.1316701949486412E-2</c:v>
                </c:pt>
                <c:pt idx="10">
                  <c:v>0</c:v>
                </c:pt>
                <c:pt idx="11">
                  <c:v>4.8808848170151554E-2</c:v>
                </c:pt>
                <c:pt idx="12">
                  <c:v>9.5445115010332163E-2</c:v>
                </c:pt>
                <c:pt idx="13">
                  <c:v>0.14017542509913805</c:v>
                </c:pt>
                <c:pt idx="14">
                  <c:v>0.18321595661992346</c:v>
                </c:pt>
                <c:pt idx="15">
                  <c:v>0.22474487139158889</c:v>
                </c:pt>
                <c:pt idx="16">
                  <c:v>0.26491106406735182</c:v>
                </c:pt>
                <c:pt idx="17">
                  <c:v>0.30384048104053024</c:v>
                </c:pt>
                <c:pt idx="18">
                  <c:v>0.34164078649987423</c:v>
                </c:pt>
                <c:pt idx="19">
                  <c:v>0.37840487520902327</c:v>
                </c:pt>
                <c:pt idx="20">
                  <c:v>0.41421356237309531</c:v>
                </c:pt>
                <c:pt idx="21">
                  <c:v>0.44913767461894394</c:v>
                </c:pt>
                <c:pt idx="22">
                  <c:v>0.48323969741913264</c:v>
                </c:pt>
                <c:pt idx="23">
                  <c:v>0.51657508881030956</c:v>
                </c:pt>
                <c:pt idx="24">
                  <c:v>0.54919333848296659</c:v>
                </c:pt>
                <c:pt idx="25">
                  <c:v>0.58113883008419054</c:v>
                </c:pt>
                <c:pt idx="26">
                  <c:v>0.61245154965971005</c:v>
                </c:pt>
                <c:pt idx="27">
                  <c:v>0.64316767251550011</c:v>
                </c:pt>
                <c:pt idx="28">
                  <c:v>0.6733200530681529</c:v>
                </c:pt>
                <c:pt idx="29">
                  <c:v>0.70293863659264078</c:v>
                </c:pt>
                <c:pt idx="30">
                  <c:v>0.73205080756887952</c:v>
                </c:pt>
                <c:pt idx="31">
                  <c:v>0.76068168616590193</c:v>
                </c:pt>
                <c:pt idx="32">
                  <c:v>0.78885438199983149</c:v>
                </c:pt>
                <c:pt idx="33">
                  <c:v>0.81659021245849694</c:v>
                </c:pt>
                <c:pt idx="34">
                  <c:v>0.8439088914585795</c:v>
                </c:pt>
                <c:pt idx="35">
                  <c:v>0.87082869338697222</c:v>
                </c:pt>
                <c:pt idx="36">
                  <c:v>0.89736659610102676</c:v>
                </c:pt>
                <c:pt idx="37">
                  <c:v>0.92353840616713467</c:v>
                </c:pt>
                <c:pt idx="38">
                  <c:v>0.94935886896179267</c:v>
                </c:pt>
                <c:pt idx="39">
                  <c:v>0.97484176581314985</c:v>
                </c:pt>
                <c:pt idx="40">
                  <c:v>1</c:v>
                </c:pt>
                <c:pt idx="41">
                  <c:v>1.0248456731316584</c:v>
                </c:pt>
                <c:pt idx="42">
                  <c:v>1.0493901531919199</c:v>
                </c:pt>
                <c:pt idx="43">
                  <c:v>1.0736441353327719</c:v>
                </c:pt>
                <c:pt idx="44">
                  <c:v>1.0976176963403033</c:v>
                </c:pt>
                <c:pt idx="45">
                  <c:v>1.1213203435596408</c:v>
                </c:pt>
                <c:pt idx="46">
                  <c:v>1.1447610589527217</c:v>
                </c:pt>
                <c:pt idx="47">
                  <c:v>1.16794833886788</c:v>
                </c:pt>
                <c:pt idx="48">
                  <c:v>1.1908902300206639</c:v>
                </c:pt>
                <c:pt idx="49">
                  <c:v>1.2135943621178626</c:v>
                </c:pt>
                <c:pt idx="50">
                  <c:v>1.23606797749979</c:v>
                </c:pt>
                <c:pt idx="51">
                  <c:v>1.2583179581272441</c:v>
                </c:pt>
                <c:pt idx="52">
                  <c:v>1.2803508501982761</c:v>
                </c:pt>
                <c:pt idx="53">
                  <c:v>1.3021728866442681</c:v>
                </c:pt>
                <c:pt idx="54">
                  <c:v>1.3237900077244475</c:v>
                </c:pt>
                <c:pt idx="55">
                  <c:v>1.3452078799117184</c:v>
                </c:pt>
                <c:pt idx="56">
                  <c:v>1.3664319132398464</c:v>
                </c:pt>
                <c:pt idx="57">
                  <c:v>1.3874672772626628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Значення Y4</c:v>
                </c:pt>
              </c:strCache>
            </c:strRef>
          </c:tx>
          <c:spPr>
            <a:ln>
              <a:solidFill>
                <a:srgbClr val="FF0000"/>
              </a:solidFill>
            </a:ln>
            <a:effectLst>
              <a:outerShdw blurRad="95000" algn="tl" rotWithShape="0">
                <a:srgbClr val="000000">
                  <a:alpha val="50000"/>
                </a:srgbClr>
              </a:outerShdw>
            </a:effectLst>
          </c:spPr>
          <c:marker>
            <c:symbol val="none"/>
          </c:marker>
          <c:xVal>
            <c:numRef>
              <c:f>Лист1!$A$2:$A$59</c:f>
              <c:numCache>
                <c:formatCode>General</c:formatCode>
                <c:ptCount val="58"/>
                <c:pt idx="0">
                  <c:v>-2</c:v>
                </c:pt>
                <c:pt idx="1">
                  <c:v>-1.9000000000000001</c:v>
                </c:pt>
                <c:pt idx="2">
                  <c:v>-1.8</c:v>
                </c:pt>
                <c:pt idx="3">
                  <c:v>-1.7</c:v>
                </c:pt>
                <c:pt idx="4">
                  <c:v>-1.6</c:v>
                </c:pt>
                <c:pt idx="5">
                  <c:v>-1.5</c:v>
                </c:pt>
                <c:pt idx="6">
                  <c:v>-1.4</c:v>
                </c:pt>
                <c:pt idx="7">
                  <c:v>-1.3</c:v>
                </c:pt>
                <c:pt idx="8">
                  <c:v>-1.2</c:v>
                </c:pt>
                <c:pt idx="9">
                  <c:v>-1.1000000000000001</c:v>
                </c:pt>
                <c:pt idx="10">
                  <c:v>-1</c:v>
                </c:pt>
                <c:pt idx="11">
                  <c:v>-0.9</c:v>
                </c:pt>
                <c:pt idx="12">
                  <c:v>-0.8</c:v>
                </c:pt>
                <c:pt idx="13">
                  <c:v>-0.70000000000000062</c:v>
                </c:pt>
                <c:pt idx="14">
                  <c:v>-0.60000000000000064</c:v>
                </c:pt>
                <c:pt idx="15">
                  <c:v>-0.5</c:v>
                </c:pt>
                <c:pt idx="16">
                  <c:v>-0.4</c:v>
                </c:pt>
                <c:pt idx="17">
                  <c:v>-0.30000000000000032</c:v>
                </c:pt>
                <c:pt idx="18">
                  <c:v>-0.2</c:v>
                </c:pt>
                <c:pt idx="19">
                  <c:v>-0.1</c:v>
                </c:pt>
                <c:pt idx="20">
                  <c:v>0</c:v>
                </c:pt>
                <c:pt idx="21">
                  <c:v>0.1</c:v>
                </c:pt>
                <c:pt idx="22">
                  <c:v>0.2</c:v>
                </c:pt>
                <c:pt idx="23">
                  <c:v>0.30000000000000032</c:v>
                </c:pt>
                <c:pt idx="24">
                  <c:v>0.4</c:v>
                </c:pt>
                <c:pt idx="25">
                  <c:v>0.5</c:v>
                </c:pt>
                <c:pt idx="26">
                  <c:v>0.60000000000000064</c:v>
                </c:pt>
                <c:pt idx="27">
                  <c:v>0.70000000000000062</c:v>
                </c:pt>
                <c:pt idx="28">
                  <c:v>0.8</c:v>
                </c:pt>
                <c:pt idx="29">
                  <c:v>0.9</c:v>
                </c:pt>
                <c:pt idx="30">
                  <c:v>1</c:v>
                </c:pt>
                <c:pt idx="31">
                  <c:v>1.1000000000000001</c:v>
                </c:pt>
                <c:pt idx="32">
                  <c:v>1.2</c:v>
                </c:pt>
                <c:pt idx="33">
                  <c:v>1.3</c:v>
                </c:pt>
                <c:pt idx="34">
                  <c:v>1.4</c:v>
                </c:pt>
                <c:pt idx="35">
                  <c:v>1.5</c:v>
                </c:pt>
                <c:pt idx="36">
                  <c:v>1.6</c:v>
                </c:pt>
                <c:pt idx="37">
                  <c:v>1.7</c:v>
                </c:pt>
                <c:pt idx="38">
                  <c:v>1.8</c:v>
                </c:pt>
                <c:pt idx="39">
                  <c:v>1.9000000000000001</c:v>
                </c:pt>
                <c:pt idx="40">
                  <c:v>2</c:v>
                </c:pt>
                <c:pt idx="41">
                  <c:v>2.1</c:v>
                </c:pt>
                <c:pt idx="42">
                  <c:v>2.2000000000000002</c:v>
                </c:pt>
                <c:pt idx="43">
                  <c:v>2.2999999999999998</c:v>
                </c:pt>
                <c:pt idx="44">
                  <c:v>2.4</c:v>
                </c:pt>
                <c:pt idx="45">
                  <c:v>2.5</c:v>
                </c:pt>
                <c:pt idx="46">
                  <c:v>2.6</c:v>
                </c:pt>
                <c:pt idx="47">
                  <c:v>2.7</c:v>
                </c:pt>
                <c:pt idx="48">
                  <c:v>2.8</c:v>
                </c:pt>
                <c:pt idx="49">
                  <c:v>2.9</c:v>
                </c:pt>
                <c:pt idx="50">
                  <c:v>3</c:v>
                </c:pt>
                <c:pt idx="51">
                  <c:v>3.1</c:v>
                </c:pt>
                <c:pt idx="52">
                  <c:v>3.2</c:v>
                </c:pt>
                <c:pt idx="53">
                  <c:v>3.3</c:v>
                </c:pt>
                <c:pt idx="54">
                  <c:v>3.4</c:v>
                </c:pt>
                <c:pt idx="55">
                  <c:v>3.5</c:v>
                </c:pt>
                <c:pt idx="56">
                  <c:v>3.6</c:v>
                </c:pt>
                <c:pt idx="57">
                  <c:v>3.7</c:v>
                </c:pt>
              </c:numCache>
            </c:numRef>
          </c:xVal>
          <c:yVal>
            <c:numRef>
              <c:f>Лист1!$E$2:$E$59</c:f>
              <c:numCache>
                <c:formatCode>General</c:formatCode>
                <c:ptCount val="58"/>
                <c:pt idx="0">
                  <c:v>1</c:v>
                </c:pt>
                <c:pt idx="1">
                  <c:v>0.68377223398316289</c:v>
                </c:pt>
                <c:pt idx="2">
                  <c:v>0.55278640450004213</c:v>
                </c:pt>
                <c:pt idx="3">
                  <c:v>0.45227744249483376</c:v>
                </c:pt>
                <c:pt idx="4">
                  <c:v>0.36754446796632467</c:v>
                </c:pt>
                <c:pt idx="5">
                  <c:v>0.29289321881345248</c:v>
                </c:pt>
                <c:pt idx="6">
                  <c:v>0.22540333075851671</c:v>
                </c:pt>
                <c:pt idx="7">
                  <c:v>0.16333997346592444</c:v>
                </c:pt>
                <c:pt idx="8">
                  <c:v>0.10557280900008414</c:v>
                </c:pt>
                <c:pt idx="9">
                  <c:v>5.1316701949486412E-2</c:v>
                </c:pt>
                <c:pt idx="10">
                  <c:v>0</c:v>
                </c:pt>
                <c:pt idx="11">
                  <c:v>4.8808848170151554E-2</c:v>
                </c:pt>
                <c:pt idx="12">
                  <c:v>9.5445115010332163E-2</c:v>
                </c:pt>
                <c:pt idx="13">
                  <c:v>0.14017542509913805</c:v>
                </c:pt>
                <c:pt idx="14">
                  <c:v>0.18321595661992346</c:v>
                </c:pt>
                <c:pt idx="15">
                  <c:v>0.22474487139158889</c:v>
                </c:pt>
                <c:pt idx="16">
                  <c:v>0.26491106406735182</c:v>
                </c:pt>
                <c:pt idx="17">
                  <c:v>0.30384048104053024</c:v>
                </c:pt>
                <c:pt idx="18">
                  <c:v>0.34164078649987423</c:v>
                </c:pt>
                <c:pt idx="19">
                  <c:v>0.37840487520902327</c:v>
                </c:pt>
                <c:pt idx="20">
                  <c:v>0.41421356237309531</c:v>
                </c:pt>
                <c:pt idx="21">
                  <c:v>0.44913767461894394</c:v>
                </c:pt>
                <c:pt idx="22">
                  <c:v>0.48323969741913264</c:v>
                </c:pt>
                <c:pt idx="23">
                  <c:v>0.51657508881030956</c:v>
                </c:pt>
                <c:pt idx="24">
                  <c:v>0.54919333848296659</c:v>
                </c:pt>
                <c:pt idx="25">
                  <c:v>0.58113883008419054</c:v>
                </c:pt>
                <c:pt idx="26">
                  <c:v>0.61245154965971005</c:v>
                </c:pt>
                <c:pt idx="27">
                  <c:v>0.64316767251550011</c:v>
                </c:pt>
                <c:pt idx="28">
                  <c:v>0.6733200530681529</c:v>
                </c:pt>
                <c:pt idx="29">
                  <c:v>0.70293863659264078</c:v>
                </c:pt>
                <c:pt idx="30">
                  <c:v>0.73205080756887952</c:v>
                </c:pt>
                <c:pt idx="31">
                  <c:v>0.76068168616590193</c:v>
                </c:pt>
                <c:pt idx="32">
                  <c:v>0.78885438199983149</c:v>
                </c:pt>
                <c:pt idx="33">
                  <c:v>0.81659021245849694</c:v>
                </c:pt>
                <c:pt idx="34">
                  <c:v>0.8439088914585795</c:v>
                </c:pt>
                <c:pt idx="35">
                  <c:v>0.87082869338697222</c:v>
                </c:pt>
                <c:pt idx="36">
                  <c:v>0.89736659610102676</c:v>
                </c:pt>
                <c:pt idx="37">
                  <c:v>0.92353840616713467</c:v>
                </c:pt>
                <c:pt idx="38">
                  <c:v>0.94935886896179267</c:v>
                </c:pt>
                <c:pt idx="39">
                  <c:v>0.97484176581314985</c:v>
                </c:pt>
                <c:pt idx="40">
                  <c:v>1</c:v>
                </c:pt>
                <c:pt idx="41">
                  <c:v>1.0248456731316584</c:v>
                </c:pt>
                <c:pt idx="42">
                  <c:v>1.0493901531919199</c:v>
                </c:pt>
                <c:pt idx="43">
                  <c:v>1.0736441353327719</c:v>
                </c:pt>
                <c:pt idx="44">
                  <c:v>1.0976176963403033</c:v>
                </c:pt>
                <c:pt idx="45">
                  <c:v>1.1213203435596408</c:v>
                </c:pt>
                <c:pt idx="46">
                  <c:v>1.1447610589527217</c:v>
                </c:pt>
                <c:pt idx="47">
                  <c:v>1.16794833886788</c:v>
                </c:pt>
                <c:pt idx="48">
                  <c:v>1.1908902300206639</c:v>
                </c:pt>
                <c:pt idx="49">
                  <c:v>1.2135943621178626</c:v>
                </c:pt>
                <c:pt idx="50">
                  <c:v>1.23606797749979</c:v>
                </c:pt>
                <c:pt idx="51">
                  <c:v>1.2583179581272441</c:v>
                </c:pt>
                <c:pt idx="52">
                  <c:v>1.2803508501982761</c:v>
                </c:pt>
                <c:pt idx="53">
                  <c:v>1.3021728866442681</c:v>
                </c:pt>
                <c:pt idx="54">
                  <c:v>1.3237900077244475</c:v>
                </c:pt>
                <c:pt idx="55">
                  <c:v>1.3452078799117184</c:v>
                </c:pt>
                <c:pt idx="56">
                  <c:v>1.3664319132398464</c:v>
                </c:pt>
                <c:pt idx="57">
                  <c:v>1.3874672772626628</c:v>
                </c:pt>
              </c:numCache>
            </c:numRef>
          </c:yVal>
          <c:smooth val="1"/>
        </c:ser>
        <c:axId val="115463296"/>
        <c:axId val="115464832"/>
      </c:scatterChart>
      <c:valAx>
        <c:axId val="1154632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115464832"/>
        <c:crosses val="autoZero"/>
        <c:crossBetween val="midCat"/>
      </c:valAx>
      <c:valAx>
        <c:axId val="1154648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115463296"/>
        <c:crosses val="autoZero"/>
        <c:crossBetween val="midCat"/>
        <c:minorUnit val="0.5"/>
      </c:valAx>
    </c:plotArea>
    <c:legend>
      <c:legendPos val="r"/>
      <c:txPr>
        <a:bodyPr/>
        <a:lstStyle/>
        <a:p>
          <a:pPr>
            <a:defRPr lang="ru-RU"/>
          </a:pPr>
          <a:endParaRPr lang="uk-UA"/>
        </a:p>
      </c:txPr>
    </c:legend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plotArea>
      <c:layout/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Значення Y1</c:v>
                </c:pt>
              </c:strCache>
            </c:strRef>
          </c:tx>
          <c:spPr>
            <a:ln>
              <a:solidFill>
                <a:schemeClr val="bg2">
                  <a:lumMod val="10000"/>
                </a:schemeClr>
              </a:solidFill>
            </a:ln>
            <a:effectLst>
              <a:outerShdw blurRad="95000" algn="tl" rotWithShape="0">
                <a:srgbClr val="000000">
                  <a:alpha val="50000"/>
                </a:srgbClr>
              </a:outerShdw>
            </a:effectLst>
          </c:spPr>
          <c:marker>
            <c:symbol val="none"/>
          </c:marker>
          <c:xVal>
            <c:numRef>
              <c:f>Лист1!$A$2:$A$62</c:f>
              <c:numCache>
                <c:formatCode>General</c:formatCode>
                <c:ptCount val="61"/>
                <c:pt idx="0">
                  <c:v>-3</c:v>
                </c:pt>
                <c:pt idx="1">
                  <c:v>-2.9</c:v>
                </c:pt>
                <c:pt idx="2">
                  <c:v>-2.8</c:v>
                </c:pt>
                <c:pt idx="3">
                  <c:v>-2.7</c:v>
                </c:pt>
                <c:pt idx="4">
                  <c:v>-2.6</c:v>
                </c:pt>
                <c:pt idx="5">
                  <c:v>-2.5</c:v>
                </c:pt>
                <c:pt idx="6">
                  <c:v>-2.4</c:v>
                </c:pt>
                <c:pt idx="7">
                  <c:v>-2.2999999999999998</c:v>
                </c:pt>
                <c:pt idx="8">
                  <c:v>-2.2000000000000002</c:v>
                </c:pt>
                <c:pt idx="9">
                  <c:v>-2.1</c:v>
                </c:pt>
                <c:pt idx="10">
                  <c:v>-2</c:v>
                </c:pt>
                <c:pt idx="11">
                  <c:v>-1.9000000000000001</c:v>
                </c:pt>
                <c:pt idx="12">
                  <c:v>-1.8</c:v>
                </c:pt>
                <c:pt idx="13">
                  <c:v>-1.7</c:v>
                </c:pt>
                <c:pt idx="14">
                  <c:v>-1.6</c:v>
                </c:pt>
                <c:pt idx="15">
                  <c:v>-1.5</c:v>
                </c:pt>
                <c:pt idx="16">
                  <c:v>-1.4</c:v>
                </c:pt>
                <c:pt idx="17">
                  <c:v>-1.3</c:v>
                </c:pt>
                <c:pt idx="18">
                  <c:v>-1.2</c:v>
                </c:pt>
                <c:pt idx="19">
                  <c:v>-1.1000000000000001</c:v>
                </c:pt>
                <c:pt idx="20">
                  <c:v>-1</c:v>
                </c:pt>
                <c:pt idx="21">
                  <c:v>-0.9</c:v>
                </c:pt>
                <c:pt idx="22">
                  <c:v>-0.8</c:v>
                </c:pt>
                <c:pt idx="23">
                  <c:v>-0.70000000000000062</c:v>
                </c:pt>
                <c:pt idx="24">
                  <c:v>-0.60000000000000064</c:v>
                </c:pt>
                <c:pt idx="25">
                  <c:v>-0.5</c:v>
                </c:pt>
                <c:pt idx="26">
                  <c:v>-0.4</c:v>
                </c:pt>
                <c:pt idx="27">
                  <c:v>-0.30000000000000032</c:v>
                </c:pt>
                <c:pt idx="28">
                  <c:v>-0.2</c:v>
                </c:pt>
                <c:pt idx="29">
                  <c:v>-0.1</c:v>
                </c:pt>
                <c:pt idx="30">
                  <c:v>0</c:v>
                </c:pt>
                <c:pt idx="31">
                  <c:v>0.1</c:v>
                </c:pt>
                <c:pt idx="32">
                  <c:v>0.2</c:v>
                </c:pt>
                <c:pt idx="33">
                  <c:v>0.30000000000000032</c:v>
                </c:pt>
                <c:pt idx="34">
                  <c:v>0.4</c:v>
                </c:pt>
                <c:pt idx="35">
                  <c:v>0.5</c:v>
                </c:pt>
                <c:pt idx="36">
                  <c:v>0.60000000000000064</c:v>
                </c:pt>
                <c:pt idx="37">
                  <c:v>0.70000000000000062</c:v>
                </c:pt>
                <c:pt idx="38">
                  <c:v>0.8</c:v>
                </c:pt>
                <c:pt idx="39">
                  <c:v>0.9</c:v>
                </c:pt>
                <c:pt idx="40">
                  <c:v>1</c:v>
                </c:pt>
                <c:pt idx="41">
                  <c:v>1.1000000000000001</c:v>
                </c:pt>
                <c:pt idx="42">
                  <c:v>1.2</c:v>
                </c:pt>
                <c:pt idx="43">
                  <c:v>1.3</c:v>
                </c:pt>
                <c:pt idx="44">
                  <c:v>1.4</c:v>
                </c:pt>
                <c:pt idx="45">
                  <c:v>1.5</c:v>
                </c:pt>
                <c:pt idx="46">
                  <c:v>1.6</c:v>
                </c:pt>
                <c:pt idx="47">
                  <c:v>1.7</c:v>
                </c:pt>
                <c:pt idx="48">
                  <c:v>1.8</c:v>
                </c:pt>
                <c:pt idx="49">
                  <c:v>1.9000000000000001</c:v>
                </c:pt>
                <c:pt idx="50">
                  <c:v>2</c:v>
                </c:pt>
                <c:pt idx="51">
                  <c:v>2.1</c:v>
                </c:pt>
                <c:pt idx="52">
                  <c:v>2.2000000000000002</c:v>
                </c:pt>
                <c:pt idx="53">
                  <c:v>2.2999999999999998</c:v>
                </c:pt>
                <c:pt idx="54">
                  <c:v>2.4</c:v>
                </c:pt>
                <c:pt idx="55">
                  <c:v>2.5000000000000102</c:v>
                </c:pt>
                <c:pt idx="56">
                  <c:v>2.6</c:v>
                </c:pt>
                <c:pt idx="57">
                  <c:v>2.7</c:v>
                </c:pt>
                <c:pt idx="58">
                  <c:v>2.80000000000001</c:v>
                </c:pt>
                <c:pt idx="59">
                  <c:v>2.9000000000000101</c:v>
                </c:pt>
                <c:pt idx="60">
                  <c:v>3.0000000000000102</c:v>
                </c:pt>
              </c:numCache>
            </c:numRef>
          </c:xVal>
          <c:yVal>
            <c:numRef>
              <c:f>Лист1!$B$2:$B$62</c:f>
              <c:numCache>
                <c:formatCode>General</c:formatCode>
                <c:ptCount val="61"/>
                <c:pt idx="0">
                  <c:v>3</c:v>
                </c:pt>
                <c:pt idx="1">
                  <c:v>2.9</c:v>
                </c:pt>
                <c:pt idx="2">
                  <c:v>2.8</c:v>
                </c:pt>
                <c:pt idx="3">
                  <c:v>2.7</c:v>
                </c:pt>
                <c:pt idx="4">
                  <c:v>2.6</c:v>
                </c:pt>
                <c:pt idx="5">
                  <c:v>2.5</c:v>
                </c:pt>
                <c:pt idx="6">
                  <c:v>2.4</c:v>
                </c:pt>
                <c:pt idx="7">
                  <c:v>2.2999999999999998</c:v>
                </c:pt>
                <c:pt idx="8">
                  <c:v>2.2000000000000002</c:v>
                </c:pt>
                <c:pt idx="9">
                  <c:v>2.1</c:v>
                </c:pt>
                <c:pt idx="10">
                  <c:v>2</c:v>
                </c:pt>
                <c:pt idx="11">
                  <c:v>1.9000000000000001</c:v>
                </c:pt>
                <c:pt idx="12">
                  <c:v>1.8</c:v>
                </c:pt>
                <c:pt idx="13">
                  <c:v>1.7</c:v>
                </c:pt>
                <c:pt idx="14">
                  <c:v>1.6</c:v>
                </c:pt>
                <c:pt idx="15">
                  <c:v>1.5</c:v>
                </c:pt>
                <c:pt idx="16">
                  <c:v>1.4</c:v>
                </c:pt>
                <c:pt idx="17">
                  <c:v>1.3</c:v>
                </c:pt>
                <c:pt idx="18">
                  <c:v>1.2</c:v>
                </c:pt>
                <c:pt idx="19">
                  <c:v>1.1000000000000001</c:v>
                </c:pt>
                <c:pt idx="20">
                  <c:v>1</c:v>
                </c:pt>
                <c:pt idx="21">
                  <c:v>0.9</c:v>
                </c:pt>
                <c:pt idx="22">
                  <c:v>0.8</c:v>
                </c:pt>
                <c:pt idx="23">
                  <c:v>0.70000000000000062</c:v>
                </c:pt>
                <c:pt idx="24">
                  <c:v>0.60000000000000064</c:v>
                </c:pt>
                <c:pt idx="25">
                  <c:v>0.5</c:v>
                </c:pt>
                <c:pt idx="26">
                  <c:v>0.4</c:v>
                </c:pt>
                <c:pt idx="27">
                  <c:v>0.30000000000000032</c:v>
                </c:pt>
                <c:pt idx="28">
                  <c:v>0.2</c:v>
                </c:pt>
                <c:pt idx="29">
                  <c:v>0.1</c:v>
                </c:pt>
                <c:pt idx="30">
                  <c:v>0</c:v>
                </c:pt>
                <c:pt idx="31">
                  <c:v>0.1</c:v>
                </c:pt>
                <c:pt idx="32">
                  <c:v>0.2</c:v>
                </c:pt>
                <c:pt idx="33">
                  <c:v>0.30000000000000032</c:v>
                </c:pt>
                <c:pt idx="34">
                  <c:v>0.4</c:v>
                </c:pt>
                <c:pt idx="35">
                  <c:v>0.5</c:v>
                </c:pt>
                <c:pt idx="36">
                  <c:v>0.60000000000000064</c:v>
                </c:pt>
                <c:pt idx="37">
                  <c:v>0.70000000000000062</c:v>
                </c:pt>
                <c:pt idx="38">
                  <c:v>0.8</c:v>
                </c:pt>
                <c:pt idx="39">
                  <c:v>0.9</c:v>
                </c:pt>
                <c:pt idx="40">
                  <c:v>1</c:v>
                </c:pt>
                <c:pt idx="41">
                  <c:v>1.1000000000000001</c:v>
                </c:pt>
                <c:pt idx="42">
                  <c:v>1.2</c:v>
                </c:pt>
                <c:pt idx="43">
                  <c:v>1.3</c:v>
                </c:pt>
                <c:pt idx="44">
                  <c:v>1.4</c:v>
                </c:pt>
                <c:pt idx="45">
                  <c:v>1.5</c:v>
                </c:pt>
                <c:pt idx="46">
                  <c:v>1.6</c:v>
                </c:pt>
                <c:pt idx="47">
                  <c:v>1.7</c:v>
                </c:pt>
                <c:pt idx="48">
                  <c:v>1.8</c:v>
                </c:pt>
                <c:pt idx="49">
                  <c:v>1.9000000000000001</c:v>
                </c:pt>
                <c:pt idx="50">
                  <c:v>2</c:v>
                </c:pt>
                <c:pt idx="51">
                  <c:v>2.1</c:v>
                </c:pt>
                <c:pt idx="52">
                  <c:v>2.2000000000000002</c:v>
                </c:pt>
                <c:pt idx="53">
                  <c:v>2.2999999999999998</c:v>
                </c:pt>
                <c:pt idx="54">
                  <c:v>2.4</c:v>
                </c:pt>
                <c:pt idx="55">
                  <c:v>2.5000000000000102</c:v>
                </c:pt>
                <c:pt idx="56">
                  <c:v>2.6</c:v>
                </c:pt>
                <c:pt idx="57">
                  <c:v>2.7</c:v>
                </c:pt>
                <c:pt idx="58">
                  <c:v>2.80000000000001</c:v>
                </c:pt>
                <c:pt idx="59">
                  <c:v>2.9000000000000101</c:v>
                </c:pt>
                <c:pt idx="60">
                  <c:v>3.0000000000000102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Значення Y2</c:v>
                </c:pt>
              </c:strCache>
            </c:strRef>
          </c:tx>
          <c:spPr>
            <a:ln>
              <a:solidFill>
                <a:srgbClr val="00B0F0"/>
              </a:solidFill>
            </a:ln>
            <a:effectLst>
              <a:outerShdw blurRad="95000" algn="tl" rotWithShape="0">
                <a:srgbClr val="000000">
                  <a:alpha val="50000"/>
                </a:srgbClr>
              </a:outerShdw>
            </a:effectLst>
          </c:spPr>
          <c:marker>
            <c:symbol val="none"/>
          </c:marker>
          <c:xVal>
            <c:numRef>
              <c:f>Лист1!$A$2:$A$62</c:f>
              <c:numCache>
                <c:formatCode>General</c:formatCode>
                <c:ptCount val="61"/>
                <c:pt idx="0">
                  <c:v>-3</c:v>
                </c:pt>
                <c:pt idx="1">
                  <c:v>-2.9</c:v>
                </c:pt>
                <c:pt idx="2">
                  <c:v>-2.8</c:v>
                </c:pt>
                <c:pt idx="3">
                  <c:v>-2.7</c:v>
                </c:pt>
                <c:pt idx="4">
                  <c:v>-2.6</c:v>
                </c:pt>
                <c:pt idx="5">
                  <c:v>-2.5</c:v>
                </c:pt>
                <c:pt idx="6">
                  <c:v>-2.4</c:v>
                </c:pt>
                <c:pt idx="7">
                  <c:v>-2.2999999999999998</c:v>
                </c:pt>
                <c:pt idx="8">
                  <c:v>-2.2000000000000002</c:v>
                </c:pt>
                <c:pt idx="9">
                  <c:v>-2.1</c:v>
                </c:pt>
                <c:pt idx="10">
                  <c:v>-2</c:v>
                </c:pt>
                <c:pt idx="11">
                  <c:v>-1.9000000000000001</c:v>
                </c:pt>
                <c:pt idx="12">
                  <c:v>-1.8</c:v>
                </c:pt>
                <c:pt idx="13">
                  <c:v>-1.7</c:v>
                </c:pt>
                <c:pt idx="14">
                  <c:v>-1.6</c:v>
                </c:pt>
                <c:pt idx="15">
                  <c:v>-1.5</c:v>
                </c:pt>
                <c:pt idx="16">
                  <c:v>-1.4</c:v>
                </c:pt>
                <c:pt idx="17">
                  <c:v>-1.3</c:v>
                </c:pt>
                <c:pt idx="18">
                  <c:v>-1.2</c:v>
                </c:pt>
                <c:pt idx="19">
                  <c:v>-1.1000000000000001</c:v>
                </c:pt>
                <c:pt idx="20">
                  <c:v>-1</c:v>
                </c:pt>
                <c:pt idx="21">
                  <c:v>-0.9</c:v>
                </c:pt>
                <c:pt idx="22">
                  <c:v>-0.8</c:v>
                </c:pt>
                <c:pt idx="23">
                  <c:v>-0.70000000000000062</c:v>
                </c:pt>
                <c:pt idx="24">
                  <c:v>-0.60000000000000064</c:v>
                </c:pt>
                <c:pt idx="25">
                  <c:v>-0.5</c:v>
                </c:pt>
                <c:pt idx="26">
                  <c:v>-0.4</c:v>
                </c:pt>
                <c:pt idx="27">
                  <c:v>-0.30000000000000032</c:v>
                </c:pt>
                <c:pt idx="28">
                  <c:v>-0.2</c:v>
                </c:pt>
                <c:pt idx="29">
                  <c:v>-0.1</c:v>
                </c:pt>
                <c:pt idx="30">
                  <c:v>0</c:v>
                </c:pt>
                <c:pt idx="31">
                  <c:v>0.1</c:v>
                </c:pt>
                <c:pt idx="32">
                  <c:v>0.2</c:v>
                </c:pt>
                <c:pt idx="33">
                  <c:v>0.30000000000000032</c:v>
                </c:pt>
                <c:pt idx="34">
                  <c:v>0.4</c:v>
                </c:pt>
                <c:pt idx="35">
                  <c:v>0.5</c:v>
                </c:pt>
                <c:pt idx="36">
                  <c:v>0.60000000000000064</c:v>
                </c:pt>
                <c:pt idx="37">
                  <c:v>0.70000000000000062</c:v>
                </c:pt>
                <c:pt idx="38">
                  <c:v>0.8</c:v>
                </c:pt>
                <c:pt idx="39">
                  <c:v>0.9</c:v>
                </c:pt>
                <c:pt idx="40">
                  <c:v>1</c:v>
                </c:pt>
                <c:pt idx="41">
                  <c:v>1.1000000000000001</c:v>
                </c:pt>
                <c:pt idx="42">
                  <c:v>1.2</c:v>
                </c:pt>
                <c:pt idx="43">
                  <c:v>1.3</c:v>
                </c:pt>
                <c:pt idx="44">
                  <c:v>1.4</c:v>
                </c:pt>
                <c:pt idx="45">
                  <c:v>1.5</c:v>
                </c:pt>
                <c:pt idx="46">
                  <c:v>1.6</c:v>
                </c:pt>
                <c:pt idx="47">
                  <c:v>1.7</c:v>
                </c:pt>
                <c:pt idx="48">
                  <c:v>1.8</c:v>
                </c:pt>
                <c:pt idx="49">
                  <c:v>1.9000000000000001</c:v>
                </c:pt>
                <c:pt idx="50">
                  <c:v>2</c:v>
                </c:pt>
                <c:pt idx="51">
                  <c:v>2.1</c:v>
                </c:pt>
                <c:pt idx="52">
                  <c:v>2.2000000000000002</c:v>
                </c:pt>
                <c:pt idx="53">
                  <c:v>2.2999999999999998</c:v>
                </c:pt>
                <c:pt idx="54">
                  <c:v>2.4</c:v>
                </c:pt>
                <c:pt idx="55">
                  <c:v>2.5000000000000102</c:v>
                </c:pt>
                <c:pt idx="56">
                  <c:v>2.6</c:v>
                </c:pt>
                <c:pt idx="57">
                  <c:v>2.7</c:v>
                </c:pt>
                <c:pt idx="58">
                  <c:v>2.80000000000001</c:v>
                </c:pt>
                <c:pt idx="59">
                  <c:v>2.9000000000000101</c:v>
                </c:pt>
                <c:pt idx="60">
                  <c:v>3.0000000000000102</c:v>
                </c:pt>
              </c:numCache>
            </c:numRef>
          </c:xVal>
          <c:yVal>
            <c:numRef>
              <c:f>Лист1!$C$2:$C$62</c:f>
              <c:numCache>
                <c:formatCode>General</c:formatCode>
                <c:ptCount val="61"/>
                <c:pt idx="0">
                  <c:v>4</c:v>
                </c:pt>
                <c:pt idx="1">
                  <c:v>3.9</c:v>
                </c:pt>
                <c:pt idx="2">
                  <c:v>3.8</c:v>
                </c:pt>
                <c:pt idx="3">
                  <c:v>3.7</c:v>
                </c:pt>
                <c:pt idx="4">
                  <c:v>3.6</c:v>
                </c:pt>
                <c:pt idx="5">
                  <c:v>3.5</c:v>
                </c:pt>
                <c:pt idx="6">
                  <c:v>3.4</c:v>
                </c:pt>
                <c:pt idx="7">
                  <c:v>3.3</c:v>
                </c:pt>
                <c:pt idx="8">
                  <c:v>3.2</c:v>
                </c:pt>
                <c:pt idx="9">
                  <c:v>3.1</c:v>
                </c:pt>
                <c:pt idx="10">
                  <c:v>3</c:v>
                </c:pt>
                <c:pt idx="11">
                  <c:v>2.9</c:v>
                </c:pt>
                <c:pt idx="12">
                  <c:v>2.8</c:v>
                </c:pt>
                <c:pt idx="13">
                  <c:v>2.7</c:v>
                </c:pt>
                <c:pt idx="14">
                  <c:v>2.6</c:v>
                </c:pt>
                <c:pt idx="15">
                  <c:v>2.5</c:v>
                </c:pt>
                <c:pt idx="16">
                  <c:v>2.4</c:v>
                </c:pt>
                <c:pt idx="17">
                  <c:v>2.2999999999999998</c:v>
                </c:pt>
                <c:pt idx="18">
                  <c:v>2.2000000000000002</c:v>
                </c:pt>
                <c:pt idx="19">
                  <c:v>2.1</c:v>
                </c:pt>
                <c:pt idx="20">
                  <c:v>2</c:v>
                </c:pt>
                <c:pt idx="21">
                  <c:v>1.9000000000000001</c:v>
                </c:pt>
                <c:pt idx="22">
                  <c:v>1.8</c:v>
                </c:pt>
                <c:pt idx="23">
                  <c:v>1.7</c:v>
                </c:pt>
                <c:pt idx="24">
                  <c:v>1.6</c:v>
                </c:pt>
                <c:pt idx="25">
                  <c:v>1.5</c:v>
                </c:pt>
                <c:pt idx="26">
                  <c:v>1.4</c:v>
                </c:pt>
                <c:pt idx="27">
                  <c:v>1.3</c:v>
                </c:pt>
                <c:pt idx="28">
                  <c:v>1.2</c:v>
                </c:pt>
                <c:pt idx="29">
                  <c:v>1.1000000000000001</c:v>
                </c:pt>
                <c:pt idx="30">
                  <c:v>1</c:v>
                </c:pt>
                <c:pt idx="31">
                  <c:v>0.9</c:v>
                </c:pt>
                <c:pt idx="32">
                  <c:v>0.8</c:v>
                </c:pt>
                <c:pt idx="33">
                  <c:v>0.70000000000000062</c:v>
                </c:pt>
                <c:pt idx="34">
                  <c:v>0.60000000000000064</c:v>
                </c:pt>
                <c:pt idx="35">
                  <c:v>0.5</c:v>
                </c:pt>
                <c:pt idx="36">
                  <c:v>0.4</c:v>
                </c:pt>
                <c:pt idx="37">
                  <c:v>0.30000000000000032</c:v>
                </c:pt>
                <c:pt idx="38">
                  <c:v>0.2</c:v>
                </c:pt>
                <c:pt idx="39">
                  <c:v>0.1</c:v>
                </c:pt>
                <c:pt idx="40">
                  <c:v>0</c:v>
                </c:pt>
                <c:pt idx="41">
                  <c:v>0.10000000000000009</c:v>
                </c:pt>
                <c:pt idx="42">
                  <c:v>0.2</c:v>
                </c:pt>
                <c:pt idx="43">
                  <c:v>0.30000000000000032</c:v>
                </c:pt>
                <c:pt idx="44">
                  <c:v>0.4</c:v>
                </c:pt>
                <c:pt idx="45">
                  <c:v>0.5</c:v>
                </c:pt>
                <c:pt idx="46">
                  <c:v>0.60000000000000064</c:v>
                </c:pt>
                <c:pt idx="47">
                  <c:v>0.70000000000000062</c:v>
                </c:pt>
                <c:pt idx="48">
                  <c:v>0.8</c:v>
                </c:pt>
                <c:pt idx="49">
                  <c:v>0.89999999999999991</c:v>
                </c:pt>
                <c:pt idx="50">
                  <c:v>1</c:v>
                </c:pt>
                <c:pt idx="51">
                  <c:v>1.1000000000000001</c:v>
                </c:pt>
                <c:pt idx="52">
                  <c:v>1.2000000000000002</c:v>
                </c:pt>
                <c:pt idx="53">
                  <c:v>1.2999999999999976</c:v>
                </c:pt>
                <c:pt idx="54">
                  <c:v>1.4</c:v>
                </c:pt>
                <c:pt idx="55">
                  <c:v>1.5000000000000102</c:v>
                </c:pt>
                <c:pt idx="56">
                  <c:v>1.6</c:v>
                </c:pt>
                <c:pt idx="57">
                  <c:v>1.7000000000000002</c:v>
                </c:pt>
                <c:pt idx="58">
                  <c:v>1.80000000000001</c:v>
                </c:pt>
                <c:pt idx="59">
                  <c:v>1.9000000000000101</c:v>
                </c:pt>
                <c:pt idx="60">
                  <c:v>2.0000000000000102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Значення Y3</c:v>
                </c:pt>
              </c:strCache>
            </c:strRef>
          </c:tx>
          <c:spPr>
            <a:ln>
              <a:solidFill>
                <a:srgbClr val="00B050"/>
              </a:solidFill>
            </a:ln>
            <a:effectLst>
              <a:outerShdw blurRad="95000" algn="tl" rotWithShape="0">
                <a:srgbClr val="000000">
                  <a:alpha val="50000"/>
                </a:srgbClr>
              </a:outerShdw>
            </a:effectLst>
          </c:spPr>
          <c:marker>
            <c:symbol val="none"/>
          </c:marker>
          <c:xVal>
            <c:numRef>
              <c:f>Лист1!$A$2:$A$62</c:f>
              <c:numCache>
                <c:formatCode>General</c:formatCode>
                <c:ptCount val="61"/>
                <c:pt idx="0">
                  <c:v>-3</c:v>
                </c:pt>
                <c:pt idx="1">
                  <c:v>-2.9</c:v>
                </c:pt>
                <c:pt idx="2">
                  <c:v>-2.8</c:v>
                </c:pt>
                <c:pt idx="3">
                  <c:v>-2.7</c:v>
                </c:pt>
                <c:pt idx="4">
                  <c:v>-2.6</c:v>
                </c:pt>
                <c:pt idx="5">
                  <c:v>-2.5</c:v>
                </c:pt>
                <c:pt idx="6">
                  <c:v>-2.4</c:v>
                </c:pt>
                <c:pt idx="7">
                  <c:v>-2.2999999999999998</c:v>
                </c:pt>
                <c:pt idx="8">
                  <c:v>-2.2000000000000002</c:v>
                </c:pt>
                <c:pt idx="9">
                  <c:v>-2.1</c:v>
                </c:pt>
                <c:pt idx="10">
                  <c:v>-2</c:v>
                </c:pt>
                <c:pt idx="11">
                  <c:v>-1.9000000000000001</c:v>
                </c:pt>
                <c:pt idx="12">
                  <c:v>-1.8</c:v>
                </c:pt>
                <c:pt idx="13">
                  <c:v>-1.7</c:v>
                </c:pt>
                <c:pt idx="14">
                  <c:v>-1.6</c:v>
                </c:pt>
                <c:pt idx="15">
                  <c:v>-1.5</c:v>
                </c:pt>
                <c:pt idx="16">
                  <c:v>-1.4</c:v>
                </c:pt>
                <c:pt idx="17">
                  <c:v>-1.3</c:v>
                </c:pt>
                <c:pt idx="18">
                  <c:v>-1.2</c:v>
                </c:pt>
                <c:pt idx="19">
                  <c:v>-1.1000000000000001</c:v>
                </c:pt>
                <c:pt idx="20">
                  <c:v>-1</c:v>
                </c:pt>
                <c:pt idx="21">
                  <c:v>-0.9</c:v>
                </c:pt>
                <c:pt idx="22">
                  <c:v>-0.8</c:v>
                </c:pt>
                <c:pt idx="23">
                  <c:v>-0.70000000000000062</c:v>
                </c:pt>
                <c:pt idx="24">
                  <c:v>-0.60000000000000064</c:v>
                </c:pt>
                <c:pt idx="25">
                  <c:v>-0.5</c:v>
                </c:pt>
                <c:pt idx="26">
                  <c:v>-0.4</c:v>
                </c:pt>
                <c:pt idx="27">
                  <c:v>-0.30000000000000032</c:v>
                </c:pt>
                <c:pt idx="28">
                  <c:v>-0.2</c:v>
                </c:pt>
                <c:pt idx="29">
                  <c:v>-0.1</c:v>
                </c:pt>
                <c:pt idx="30">
                  <c:v>0</c:v>
                </c:pt>
                <c:pt idx="31">
                  <c:v>0.1</c:v>
                </c:pt>
                <c:pt idx="32">
                  <c:v>0.2</c:v>
                </c:pt>
                <c:pt idx="33">
                  <c:v>0.30000000000000032</c:v>
                </c:pt>
                <c:pt idx="34">
                  <c:v>0.4</c:v>
                </c:pt>
                <c:pt idx="35">
                  <c:v>0.5</c:v>
                </c:pt>
                <c:pt idx="36">
                  <c:v>0.60000000000000064</c:v>
                </c:pt>
                <c:pt idx="37">
                  <c:v>0.70000000000000062</c:v>
                </c:pt>
                <c:pt idx="38">
                  <c:v>0.8</c:v>
                </c:pt>
                <c:pt idx="39">
                  <c:v>0.9</c:v>
                </c:pt>
                <c:pt idx="40">
                  <c:v>1</c:v>
                </c:pt>
                <c:pt idx="41">
                  <c:v>1.1000000000000001</c:v>
                </c:pt>
                <c:pt idx="42">
                  <c:v>1.2</c:v>
                </c:pt>
                <c:pt idx="43">
                  <c:v>1.3</c:v>
                </c:pt>
                <c:pt idx="44">
                  <c:v>1.4</c:v>
                </c:pt>
                <c:pt idx="45">
                  <c:v>1.5</c:v>
                </c:pt>
                <c:pt idx="46">
                  <c:v>1.6</c:v>
                </c:pt>
                <c:pt idx="47">
                  <c:v>1.7</c:v>
                </c:pt>
                <c:pt idx="48">
                  <c:v>1.8</c:v>
                </c:pt>
                <c:pt idx="49">
                  <c:v>1.9000000000000001</c:v>
                </c:pt>
                <c:pt idx="50">
                  <c:v>2</c:v>
                </c:pt>
                <c:pt idx="51">
                  <c:v>2.1</c:v>
                </c:pt>
                <c:pt idx="52">
                  <c:v>2.2000000000000002</c:v>
                </c:pt>
                <c:pt idx="53">
                  <c:v>2.2999999999999998</c:v>
                </c:pt>
                <c:pt idx="54">
                  <c:v>2.4</c:v>
                </c:pt>
                <c:pt idx="55">
                  <c:v>2.5000000000000102</c:v>
                </c:pt>
                <c:pt idx="56">
                  <c:v>2.6</c:v>
                </c:pt>
                <c:pt idx="57">
                  <c:v>2.7</c:v>
                </c:pt>
                <c:pt idx="58">
                  <c:v>2.80000000000001</c:v>
                </c:pt>
                <c:pt idx="59">
                  <c:v>2.9000000000000101</c:v>
                </c:pt>
                <c:pt idx="60">
                  <c:v>3.0000000000000102</c:v>
                </c:pt>
              </c:numCache>
            </c:numRef>
          </c:xVal>
          <c:yVal>
            <c:numRef>
              <c:f>Лист1!$D$2:$D$62</c:f>
              <c:numCache>
                <c:formatCode>General</c:formatCode>
                <c:ptCount val="61"/>
                <c:pt idx="0">
                  <c:v>3</c:v>
                </c:pt>
                <c:pt idx="1">
                  <c:v>2.9</c:v>
                </c:pt>
                <c:pt idx="2">
                  <c:v>2.8</c:v>
                </c:pt>
                <c:pt idx="3">
                  <c:v>2.7</c:v>
                </c:pt>
                <c:pt idx="4">
                  <c:v>2.6</c:v>
                </c:pt>
                <c:pt idx="5">
                  <c:v>2.5</c:v>
                </c:pt>
                <c:pt idx="6">
                  <c:v>2.4</c:v>
                </c:pt>
                <c:pt idx="7">
                  <c:v>2.2999999999999998</c:v>
                </c:pt>
                <c:pt idx="8">
                  <c:v>2.2000000000000002</c:v>
                </c:pt>
                <c:pt idx="9">
                  <c:v>2.1</c:v>
                </c:pt>
                <c:pt idx="10">
                  <c:v>2</c:v>
                </c:pt>
                <c:pt idx="11">
                  <c:v>1.9000000000000001</c:v>
                </c:pt>
                <c:pt idx="12">
                  <c:v>1.7999999999999976</c:v>
                </c:pt>
                <c:pt idx="13">
                  <c:v>1.7000000000000002</c:v>
                </c:pt>
                <c:pt idx="14">
                  <c:v>1.6</c:v>
                </c:pt>
                <c:pt idx="15">
                  <c:v>1.5</c:v>
                </c:pt>
                <c:pt idx="16">
                  <c:v>1.4</c:v>
                </c:pt>
                <c:pt idx="17">
                  <c:v>1.2999999999999976</c:v>
                </c:pt>
                <c:pt idx="18">
                  <c:v>1.2000000000000002</c:v>
                </c:pt>
                <c:pt idx="19">
                  <c:v>1.1000000000000001</c:v>
                </c:pt>
                <c:pt idx="20">
                  <c:v>1</c:v>
                </c:pt>
                <c:pt idx="21">
                  <c:v>0.89999999999999991</c:v>
                </c:pt>
                <c:pt idx="22">
                  <c:v>0.8</c:v>
                </c:pt>
                <c:pt idx="23">
                  <c:v>0.70000000000000062</c:v>
                </c:pt>
                <c:pt idx="24">
                  <c:v>0.60000000000000064</c:v>
                </c:pt>
                <c:pt idx="25">
                  <c:v>0.5</c:v>
                </c:pt>
                <c:pt idx="26">
                  <c:v>0.4</c:v>
                </c:pt>
                <c:pt idx="27">
                  <c:v>0.30000000000000032</c:v>
                </c:pt>
                <c:pt idx="28">
                  <c:v>0.2</c:v>
                </c:pt>
                <c:pt idx="29">
                  <c:v>0.10000000000000009</c:v>
                </c:pt>
                <c:pt idx="30">
                  <c:v>0</c:v>
                </c:pt>
                <c:pt idx="31">
                  <c:v>-0.1</c:v>
                </c:pt>
                <c:pt idx="32">
                  <c:v>-0.2</c:v>
                </c:pt>
                <c:pt idx="33">
                  <c:v>-0.30000000000000032</c:v>
                </c:pt>
                <c:pt idx="34">
                  <c:v>-0.4</c:v>
                </c:pt>
                <c:pt idx="35">
                  <c:v>-0.5</c:v>
                </c:pt>
                <c:pt idx="36">
                  <c:v>-0.60000000000000064</c:v>
                </c:pt>
                <c:pt idx="37">
                  <c:v>-0.70000000000000062</c:v>
                </c:pt>
                <c:pt idx="38">
                  <c:v>-0.8</c:v>
                </c:pt>
                <c:pt idx="39">
                  <c:v>-0.9</c:v>
                </c:pt>
                <c:pt idx="40">
                  <c:v>-1</c:v>
                </c:pt>
                <c:pt idx="41">
                  <c:v>-0.89999999999999991</c:v>
                </c:pt>
                <c:pt idx="42">
                  <c:v>-0.8</c:v>
                </c:pt>
                <c:pt idx="43">
                  <c:v>-0.70000000000000062</c:v>
                </c:pt>
                <c:pt idx="44">
                  <c:v>-0.60000000000000064</c:v>
                </c:pt>
                <c:pt idx="45">
                  <c:v>-0.5</c:v>
                </c:pt>
                <c:pt idx="46">
                  <c:v>-0.4</c:v>
                </c:pt>
                <c:pt idx="47">
                  <c:v>-0.30000000000000032</c:v>
                </c:pt>
                <c:pt idx="48">
                  <c:v>-0.2</c:v>
                </c:pt>
                <c:pt idx="49">
                  <c:v>-0.10000000000000009</c:v>
                </c:pt>
                <c:pt idx="50">
                  <c:v>0</c:v>
                </c:pt>
                <c:pt idx="51">
                  <c:v>0.10000000000000009</c:v>
                </c:pt>
                <c:pt idx="52">
                  <c:v>0.20000000000000021</c:v>
                </c:pt>
                <c:pt idx="53">
                  <c:v>0.30000000000000027</c:v>
                </c:pt>
                <c:pt idx="54">
                  <c:v>0.4</c:v>
                </c:pt>
                <c:pt idx="55">
                  <c:v>0.50000000000001021</c:v>
                </c:pt>
                <c:pt idx="56">
                  <c:v>0.60000000000000064</c:v>
                </c:pt>
                <c:pt idx="57">
                  <c:v>0.70000000000000062</c:v>
                </c:pt>
                <c:pt idx="58">
                  <c:v>0.80000000000001004</c:v>
                </c:pt>
                <c:pt idx="59">
                  <c:v>0.90000000000001013</c:v>
                </c:pt>
                <c:pt idx="60">
                  <c:v>1.0000000000000102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Значення Y4</c:v>
                </c:pt>
              </c:strCache>
            </c:strRef>
          </c:tx>
          <c:spPr>
            <a:ln>
              <a:solidFill>
                <a:srgbClr val="FF0000"/>
              </a:solidFill>
            </a:ln>
            <a:effectLst>
              <a:outerShdw blurRad="95000" algn="tl" rotWithShape="0">
                <a:srgbClr val="000000">
                  <a:alpha val="50000"/>
                </a:srgbClr>
              </a:outerShdw>
            </a:effectLst>
          </c:spPr>
          <c:marker>
            <c:symbol val="none"/>
          </c:marker>
          <c:xVal>
            <c:numRef>
              <c:f>Лист1!$A$2:$A$62</c:f>
              <c:numCache>
                <c:formatCode>General</c:formatCode>
                <c:ptCount val="61"/>
                <c:pt idx="0">
                  <c:v>-3</c:v>
                </c:pt>
                <c:pt idx="1">
                  <c:v>-2.9</c:v>
                </c:pt>
                <c:pt idx="2">
                  <c:v>-2.8</c:v>
                </c:pt>
                <c:pt idx="3">
                  <c:v>-2.7</c:v>
                </c:pt>
                <c:pt idx="4">
                  <c:v>-2.6</c:v>
                </c:pt>
                <c:pt idx="5">
                  <c:v>-2.5</c:v>
                </c:pt>
                <c:pt idx="6">
                  <c:v>-2.4</c:v>
                </c:pt>
                <c:pt idx="7">
                  <c:v>-2.2999999999999998</c:v>
                </c:pt>
                <c:pt idx="8">
                  <c:v>-2.2000000000000002</c:v>
                </c:pt>
                <c:pt idx="9">
                  <c:v>-2.1</c:v>
                </c:pt>
                <c:pt idx="10">
                  <c:v>-2</c:v>
                </c:pt>
                <c:pt idx="11">
                  <c:v>-1.9000000000000001</c:v>
                </c:pt>
                <c:pt idx="12">
                  <c:v>-1.8</c:v>
                </c:pt>
                <c:pt idx="13">
                  <c:v>-1.7</c:v>
                </c:pt>
                <c:pt idx="14">
                  <c:v>-1.6</c:v>
                </c:pt>
                <c:pt idx="15">
                  <c:v>-1.5</c:v>
                </c:pt>
                <c:pt idx="16">
                  <c:v>-1.4</c:v>
                </c:pt>
                <c:pt idx="17">
                  <c:v>-1.3</c:v>
                </c:pt>
                <c:pt idx="18">
                  <c:v>-1.2</c:v>
                </c:pt>
                <c:pt idx="19">
                  <c:v>-1.1000000000000001</c:v>
                </c:pt>
                <c:pt idx="20">
                  <c:v>-1</c:v>
                </c:pt>
                <c:pt idx="21">
                  <c:v>-0.9</c:v>
                </c:pt>
                <c:pt idx="22">
                  <c:v>-0.8</c:v>
                </c:pt>
                <c:pt idx="23">
                  <c:v>-0.70000000000000062</c:v>
                </c:pt>
                <c:pt idx="24">
                  <c:v>-0.60000000000000064</c:v>
                </c:pt>
                <c:pt idx="25">
                  <c:v>-0.5</c:v>
                </c:pt>
                <c:pt idx="26">
                  <c:v>-0.4</c:v>
                </c:pt>
                <c:pt idx="27">
                  <c:v>-0.30000000000000032</c:v>
                </c:pt>
                <c:pt idx="28">
                  <c:v>-0.2</c:v>
                </c:pt>
                <c:pt idx="29">
                  <c:v>-0.1</c:v>
                </c:pt>
                <c:pt idx="30">
                  <c:v>0</c:v>
                </c:pt>
                <c:pt idx="31">
                  <c:v>0.1</c:v>
                </c:pt>
                <c:pt idx="32">
                  <c:v>0.2</c:v>
                </c:pt>
                <c:pt idx="33">
                  <c:v>0.30000000000000032</c:v>
                </c:pt>
                <c:pt idx="34">
                  <c:v>0.4</c:v>
                </c:pt>
                <c:pt idx="35">
                  <c:v>0.5</c:v>
                </c:pt>
                <c:pt idx="36">
                  <c:v>0.60000000000000064</c:v>
                </c:pt>
                <c:pt idx="37">
                  <c:v>0.70000000000000062</c:v>
                </c:pt>
                <c:pt idx="38">
                  <c:v>0.8</c:v>
                </c:pt>
                <c:pt idx="39">
                  <c:v>0.9</c:v>
                </c:pt>
                <c:pt idx="40">
                  <c:v>1</c:v>
                </c:pt>
                <c:pt idx="41">
                  <c:v>1.1000000000000001</c:v>
                </c:pt>
                <c:pt idx="42">
                  <c:v>1.2</c:v>
                </c:pt>
                <c:pt idx="43">
                  <c:v>1.3</c:v>
                </c:pt>
                <c:pt idx="44">
                  <c:v>1.4</c:v>
                </c:pt>
                <c:pt idx="45">
                  <c:v>1.5</c:v>
                </c:pt>
                <c:pt idx="46">
                  <c:v>1.6</c:v>
                </c:pt>
                <c:pt idx="47">
                  <c:v>1.7</c:v>
                </c:pt>
                <c:pt idx="48">
                  <c:v>1.8</c:v>
                </c:pt>
                <c:pt idx="49">
                  <c:v>1.9000000000000001</c:v>
                </c:pt>
                <c:pt idx="50">
                  <c:v>2</c:v>
                </c:pt>
                <c:pt idx="51">
                  <c:v>2.1</c:v>
                </c:pt>
                <c:pt idx="52">
                  <c:v>2.2000000000000002</c:v>
                </c:pt>
                <c:pt idx="53">
                  <c:v>2.2999999999999998</c:v>
                </c:pt>
                <c:pt idx="54">
                  <c:v>2.4</c:v>
                </c:pt>
                <c:pt idx="55">
                  <c:v>2.5000000000000102</c:v>
                </c:pt>
                <c:pt idx="56">
                  <c:v>2.6</c:v>
                </c:pt>
                <c:pt idx="57">
                  <c:v>2.7</c:v>
                </c:pt>
                <c:pt idx="58">
                  <c:v>2.80000000000001</c:v>
                </c:pt>
                <c:pt idx="59">
                  <c:v>2.9000000000000101</c:v>
                </c:pt>
                <c:pt idx="60">
                  <c:v>3.0000000000000102</c:v>
                </c:pt>
              </c:numCache>
            </c:numRef>
          </c:xVal>
          <c:yVal>
            <c:numRef>
              <c:f>Лист1!$E$2:$E$62</c:f>
              <c:numCache>
                <c:formatCode>General</c:formatCode>
                <c:ptCount val="61"/>
                <c:pt idx="0">
                  <c:v>3</c:v>
                </c:pt>
                <c:pt idx="1">
                  <c:v>2.9</c:v>
                </c:pt>
                <c:pt idx="2">
                  <c:v>2.8</c:v>
                </c:pt>
                <c:pt idx="3">
                  <c:v>2.7</c:v>
                </c:pt>
                <c:pt idx="4">
                  <c:v>2.6</c:v>
                </c:pt>
                <c:pt idx="5">
                  <c:v>2.5</c:v>
                </c:pt>
                <c:pt idx="6">
                  <c:v>2.4</c:v>
                </c:pt>
                <c:pt idx="7">
                  <c:v>2.2999999999999998</c:v>
                </c:pt>
                <c:pt idx="8">
                  <c:v>2.2000000000000002</c:v>
                </c:pt>
                <c:pt idx="9">
                  <c:v>2.1</c:v>
                </c:pt>
                <c:pt idx="10">
                  <c:v>2</c:v>
                </c:pt>
                <c:pt idx="11">
                  <c:v>1.9000000000000001</c:v>
                </c:pt>
                <c:pt idx="12">
                  <c:v>1.7999999999999976</c:v>
                </c:pt>
                <c:pt idx="13">
                  <c:v>1.7000000000000002</c:v>
                </c:pt>
                <c:pt idx="14">
                  <c:v>1.6</c:v>
                </c:pt>
                <c:pt idx="15">
                  <c:v>1.5</c:v>
                </c:pt>
                <c:pt idx="16">
                  <c:v>1.4</c:v>
                </c:pt>
                <c:pt idx="17">
                  <c:v>1.2999999999999976</c:v>
                </c:pt>
                <c:pt idx="18">
                  <c:v>1.2000000000000002</c:v>
                </c:pt>
                <c:pt idx="19">
                  <c:v>1.1000000000000001</c:v>
                </c:pt>
                <c:pt idx="20">
                  <c:v>1</c:v>
                </c:pt>
                <c:pt idx="21">
                  <c:v>0.89999999999999991</c:v>
                </c:pt>
                <c:pt idx="22">
                  <c:v>0.8</c:v>
                </c:pt>
                <c:pt idx="23">
                  <c:v>0.70000000000000062</c:v>
                </c:pt>
                <c:pt idx="24">
                  <c:v>0.60000000000000064</c:v>
                </c:pt>
                <c:pt idx="25">
                  <c:v>0.5</c:v>
                </c:pt>
                <c:pt idx="26">
                  <c:v>0.4</c:v>
                </c:pt>
                <c:pt idx="27">
                  <c:v>0.30000000000000032</c:v>
                </c:pt>
                <c:pt idx="28">
                  <c:v>0.2</c:v>
                </c:pt>
                <c:pt idx="29">
                  <c:v>0.10000000000000009</c:v>
                </c:pt>
                <c:pt idx="30">
                  <c:v>0</c:v>
                </c:pt>
                <c:pt idx="31">
                  <c:v>0.1</c:v>
                </c:pt>
                <c:pt idx="32">
                  <c:v>0.2</c:v>
                </c:pt>
                <c:pt idx="33">
                  <c:v>0.30000000000000032</c:v>
                </c:pt>
                <c:pt idx="34">
                  <c:v>0.4</c:v>
                </c:pt>
                <c:pt idx="35">
                  <c:v>0.5</c:v>
                </c:pt>
                <c:pt idx="36">
                  <c:v>0.60000000000000064</c:v>
                </c:pt>
                <c:pt idx="37">
                  <c:v>0.70000000000000062</c:v>
                </c:pt>
                <c:pt idx="38">
                  <c:v>0.8</c:v>
                </c:pt>
                <c:pt idx="39">
                  <c:v>0.9</c:v>
                </c:pt>
                <c:pt idx="40">
                  <c:v>1</c:v>
                </c:pt>
                <c:pt idx="41">
                  <c:v>0.89999999999999991</c:v>
                </c:pt>
                <c:pt idx="42">
                  <c:v>0.8</c:v>
                </c:pt>
                <c:pt idx="43">
                  <c:v>0.70000000000000062</c:v>
                </c:pt>
                <c:pt idx="44">
                  <c:v>0.60000000000000064</c:v>
                </c:pt>
                <c:pt idx="45">
                  <c:v>0.5</c:v>
                </c:pt>
                <c:pt idx="46">
                  <c:v>0.4</c:v>
                </c:pt>
                <c:pt idx="47">
                  <c:v>0.30000000000000032</c:v>
                </c:pt>
                <c:pt idx="48">
                  <c:v>0.2</c:v>
                </c:pt>
                <c:pt idx="49">
                  <c:v>0.10000000000000009</c:v>
                </c:pt>
                <c:pt idx="50">
                  <c:v>0</c:v>
                </c:pt>
                <c:pt idx="51">
                  <c:v>0.10000000000000009</c:v>
                </c:pt>
                <c:pt idx="52">
                  <c:v>0.20000000000000021</c:v>
                </c:pt>
                <c:pt idx="53">
                  <c:v>0.30000000000000027</c:v>
                </c:pt>
                <c:pt idx="54">
                  <c:v>0.4</c:v>
                </c:pt>
                <c:pt idx="55">
                  <c:v>0.50000000000001021</c:v>
                </c:pt>
                <c:pt idx="56">
                  <c:v>0.60000000000000064</c:v>
                </c:pt>
                <c:pt idx="57">
                  <c:v>0.70000000000000062</c:v>
                </c:pt>
                <c:pt idx="58">
                  <c:v>0.80000000000001004</c:v>
                </c:pt>
                <c:pt idx="59">
                  <c:v>0.90000000000001013</c:v>
                </c:pt>
                <c:pt idx="60">
                  <c:v>1.0000000000000102</c:v>
                </c:pt>
              </c:numCache>
            </c:numRef>
          </c:yVal>
          <c:smooth val="1"/>
        </c:ser>
        <c:axId val="116160000"/>
        <c:axId val="116161536"/>
      </c:scatterChart>
      <c:valAx>
        <c:axId val="1161600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116161536"/>
        <c:crosses val="autoZero"/>
        <c:crossBetween val="midCat"/>
      </c:valAx>
      <c:valAx>
        <c:axId val="1161615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116160000"/>
        <c:crosses val="autoZero"/>
        <c:crossBetween val="midCat"/>
        <c:minorUnit val="0.5"/>
      </c:valAx>
    </c:plotArea>
    <c:legend>
      <c:legendPos val="r"/>
      <c:txPr>
        <a:bodyPr/>
        <a:lstStyle/>
        <a:p>
          <a:pPr>
            <a:defRPr lang="ru-RU"/>
          </a:pPr>
          <a:endParaRPr lang="uk-UA"/>
        </a:p>
      </c:txPr>
    </c:legend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Значення Y1</c:v>
                </c:pt>
              </c:strCache>
            </c:strRef>
          </c:tx>
          <c:spPr>
            <a:ln>
              <a:solidFill>
                <a:schemeClr val="bg2">
                  <a:lumMod val="10000"/>
                </a:schemeClr>
              </a:solidFill>
            </a:ln>
            <a:effectLst>
              <a:outerShdw blurRad="95000" algn="tl" rotWithShape="0">
                <a:srgbClr val="000000">
                  <a:alpha val="50000"/>
                </a:srgbClr>
              </a:outerShdw>
            </a:effectLst>
          </c:spPr>
          <c:marker>
            <c:symbol val="none"/>
          </c:marker>
          <c:xVal>
            <c:numRef>
              <c:f>Лист1!$A$2:$A$62</c:f>
              <c:numCache>
                <c:formatCode>General</c:formatCode>
                <c:ptCount val="61"/>
                <c:pt idx="0">
                  <c:v>-3</c:v>
                </c:pt>
                <c:pt idx="1">
                  <c:v>-2.9</c:v>
                </c:pt>
                <c:pt idx="2">
                  <c:v>-2.8</c:v>
                </c:pt>
                <c:pt idx="3">
                  <c:v>-2.7</c:v>
                </c:pt>
                <c:pt idx="4">
                  <c:v>-2.6</c:v>
                </c:pt>
                <c:pt idx="5">
                  <c:v>-2.5</c:v>
                </c:pt>
                <c:pt idx="6">
                  <c:v>-2.4</c:v>
                </c:pt>
                <c:pt idx="7">
                  <c:v>-2.2999999999999998</c:v>
                </c:pt>
                <c:pt idx="8">
                  <c:v>-2.2000000000000002</c:v>
                </c:pt>
                <c:pt idx="9">
                  <c:v>-2.1</c:v>
                </c:pt>
                <c:pt idx="10">
                  <c:v>-2</c:v>
                </c:pt>
                <c:pt idx="11">
                  <c:v>-1.9000000000000001</c:v>
                </c:pt>
                <c:pt idx="12">
                  <c:v>-1.8</c:v>
                </c:pt>
                <c:pt idx="13">
                  <c:v>-1.7</c:v>
                </c:pt>
                <c:pt idx="14">
                  <c:v>-1.6</c:v>
                </c:pt>
                <c:pt idx="15">
                  <c:v>-1.5</c:v>
                </c:pt>
                <c:pt idx="16">
                  <c:v>-1.4</c:v>
                </c:pt>
                <c:pt idx="17">
                  <c:v>-1.3</c:v>
                </c:pt>
                <c:pt idx="18">
                  <c:v>-1.2</c:v>
                </c:pt>
                <c:pt idx="19">
                  <c:v>-1.1000000000000001</c:v>
                </c:pt>
                <c:pt idx="20">
                  <c:v>-1</c:v>
                </c:pt>
                <c:pt idx="21">
                  <c:v>-0.9</c:v>
                </c:pt>
                <c:pt idx="22">
                  <c:v>-0.8</c:v>
                </c:pt>
                <c:pt idx="23">
                  <c:v>-0.70000000000000062</c:v>
                </c:pt>
                <c:pt idx="24">
                  <c:v>-0.60000000000000064</c:v>
                </c:pt>
                <c:pt idx="25">
                  <c:v>-0.5</c:v>
                </c:pt>
                <c:pt idx="26">
                  <c:v>-0.4</c:v>
                </c:pt>
                <c:pt idx="27">
                  <c:v>-0.30000000000000032</c:v>
                </c:pt>
                <c:pt idx="28">
                  <c:v>-0.2</c:v>
                </c:pt>
                <c:pt idx="29">
                  <c:v>-0.1</c:v>
                </c:pt>
                <c:pt idx="30">
                  <c:v>0</c:v>
                </c:pt>
                <c:pt idx="31">
                  <c:v>0.1</c:v>
                </c:pt>
                <c:pt idx="32">
                  <c:v>0.2</c:v>
                </c:pt>
                <c:pt idx="33">
                  <c:v>0.30000000000000032</c:v>
                </c:pt>
                <c:pt idx="34">
                  <c:v>0.4</c:v>
                </c:pt>
                <c:pt idx="35">
                  <c:v>0.5</c:v>
                </c:pt>
                <c:pt idx="36">
                  <c:v>0.60000000000000064</c:v>
                </c:pt>
                <c:pt idx="37">
                  <c:v>0.70000000000000062</c:v>
                </c:pt>
                <c:pt idx="38">
                  <c:v>0.8</c:v>
                </c:pt>
                <c:pt idx="39">
                  <c:v>0.9</c:v>
                </c:pt>
                <c:pt idx="40">
                  <c:v>1</c:v>
                </c:pt>
                <c:pt idx="41">
                  <c:v>1.1000000000000001</c:v>
                </c:pt>
                <c:pt idx="42">
                  <c:v>1.2</c:v>
                </c:pt>
                <c:pt idx="43">
                  <c:v>1.3</c:v>
                </c:pt>
                <c:pt idx="44">
                  <c:v>1.4</c:v>
                </c:pt>
                <c:pt idx="45">
                  <c:v>1.5</c:v>
                </c:pt>
                <c:pt idx="46">
                  <c:v>1.6</c:v>
                </c:pt>
                <c:pt idx="47">
                  <c:v>1.7</c:v>
                </c:pt>
                <c:pt idx="48">
                  <c:v>1.8</c:v>
                </c:pt>
                <c:pt idx="49">
                  <c:v>1.9000000000000001</c:v>
                </c:pt>
                <c:pt idx="50">
                  <c:v>2</c:v>
                </c:pt>
                <c:pt idx="51">
                  <c:v>2.1</c:v>
                </c:pt>
                <c:pt idx="52">
                  <c:v>2.2000000000000002</c:v>
                </c:pt>
                <c:pt idx="53">
                  <c:v>2.2999999999999998</c:v>
                </c:pt>
                <c:pt idx="54">
                  <c:v>2.4</c:v>
                </c:pt>
                <c:pt idx="55">
                  <c:v>2.5000000000000102</c:v>
                </c:pt>
                <c:pt idx="56">
                  <c:v>2.6</c:v>
                </c:pt>
                <c:pt idx="57">
                  <c:v>2.7</c:v>
                </c:pt>
                <c:pt idx="58">
                  <c:v>2.80000000000001</c:v>
                </c:pt>
                <c:pt idx="59">
                  <c:v>2.9000000000000101</c:v>
                </c:pt>
                <c:pt idx="60">
                  <c:v>3.0000000000000102</c:v>
                </c:pt>
              </c:numCache>
            </c:numRef>
          </c:xVal>
          <c:yVal>
            <c:numRef>
              <c:f>Лист1!$B$2:$B$62</c:f>
              <c:numCache>
                <c:formatCode>General</c:formatCode>
                <c:ptCount val="61"/>
                <c:pt idx="0">
                  <c:v>6</c:v>
                </c:pt>
                <c:pt idx="1">
                  <c:v>5.8</c:v>
                </c:pt>
                <c:pt idx="2">
                  <c:v>5.6</c:v>
                </c:pt>
                <c:pt idx="3">
                  <c:v>5.4</c:v>
                </c:pt>
                <c:pt idx="4">
                  <c:v>5.2</c:v>
                </c:pt>
                <c:pt idx="5">
                  <c:v>5</c:v>
                </c:pt>
                <c:pt idx="6">
                  <c:v>4.8</c:v>
                </c:pt>
                <c:pt idx="7">
                  <c:v>4.5999999999999996</c:v>
                </c:pt>
                <c:pt idx="8">
                  <c:v>4.4000000000000004</c:v>
                </c:pt>
                <c:pt idx="9">
                  <c:v>4.2</c:v>
                </c:pt>
                <c:pt idx="10">
                  <c:v>4</c:v>
                </c:pt>
                <c:pt idx="11">
                  <c:v>3.8</c:v>
                </c:pt>
                <c:pt idx="12">
                  <c:v>3.5999999999999988</c:v>
                </c:pt>
                <c:pt idx="13">
                  <c:v>3.4000000000000004</c:v>
                </c:pt>
                <c:pt idx="14">
                  <c:v>3.2</c:v>
                </c:pt>
                <c:pt idx="15">
                  <c:v>3</c:v>
                </c:pt>
                <c:pt idx="16">
                  <c:v>2.8</c:v>
                </c:pt>
                <c:pt idx="17">
                  <c:v>2.5999999999999988</c:v>
                </c:pt>
                <c:pt idx="18">
                  <c:v>2.4000000000000004</c:v>
                </c:pt>
                <c:pt idx="19">
                  <c:v>2.2000000000000002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2.2000000000000002</c:v>
                </c:pt>
                <c:pt idx="42">
                  <c:v>2.4000000000000004</c:v>
                </c:pt>
                <c:pt idx="43">
                  <c:v>2.5999999999999988</c:v>
                </c:pt>
                <c:pt idx="44">
                  <c:v>2.8</c:v>
                </c:pt>
                <c:pt idx="45">
                  <c:v>3</c:v>
                </c:pt>
                <c:pt idx="46">
                  <c:v>3.2</c:v>
                </c:pt>
                <c:pt idx="47">
                  <c:v>3.4000000000000004</c:v>
                </c:pt>
                <c:pt idx="48">
                  <c:v>3.5999999999999988</c:v>
                </c:pt>
                <c:pt idx="49">
                  <c:v>3.8</c:v>
                </c:pt>
                <c:pt idx="50">
                  <c:v>4</c:v>
                </c:pt>
                <c:pt idx="51">
                  <c:v>4.2</c:v>
                </c:pt>
                <c:pt idx="52">
                  <c:v>4.4000000000000004</c:v>
                </c:pt>
                <c:pt idx="53">
                  <c:v>4.5999999999999996</c:v>
                </c:pt>
                <c:pt idx="54">
                  <c:v>4.8</c:v>
                </c:pt>
                <c:pt idx="55">
                  <c:v>5.0000000000000204</c:v>
                </c:pt>
                <c:pt idx="56">
                  <c:v>5.2</c:v>
                </c:pt>
                <c:pt idx="57">
                  <c:v>5.4</c:v>
                </c:pt>
                <c:pt idx="58">
                  <c:v>5.6000000000000201</c:v>
                </c:pt>
                <c:pt idx="59">
                  <c:v>5.8000000000000203</c:v>
                </c:pt>
                <c:pt idx="60">
                  <c:v>6.0000000000000213</c:v>
                </c:pt>
              </c:numCache>
            </c:numRef>
          </c:yVal>
          <c:smooth val="1"/>
        </c:ser>
        <c:axId val="117752192"/>
        <c:axId val="117753728"/>
      </c:scatterChart>
      <c:valAx>
        <c:axId val="117752192"/>
        <c:scaling>
          <c:orientation val="minMax"/>
          <c:max val="4"/>
          <c:min val="-4"/>
        </c:scaling>
        <c:axPos val="b"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117753728"/>
        <c:crosses val="autoZero"/>
        <c:crossBetween val="midCat"/>
        <c:majorUnit val="2"/>
      </c:valAx>
      <c:valAx>
        <c:axId val="117753728"/>
        <c:scaling>
          <c:orientation val="minMax"/>
          <c:max val="6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117752192"/>
        <c:crosses val="autoZero"/>
        <c:crossBetween val="midCat"/>
        <c:majorUnit val="2"/>
        <c:minorUnit val="0.5"/>
      </c:valAx>
    </c:plotArea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Значення Y1</c:v>
                </c:pt>
              </c:strCache>
            </c:strRef>
          </c:tx>
          <c:spPr>
            <a:ln>
              <a:solidFill>
                <a:schemeClr val="bg2">
                  <a:lumMod val="10000"/>
                </a:schemeClr>
              </a:solidFill>
            </a:ln>
            <a:effectLst>
              <a:outerShdw blurRad="95000" algn="tl" rotWithShape="0">
                <a:srgbClr val="000000">
                  <a:alpha val="50000"/>
                </a:srgbClr>
              </a:outerShdw>
            </a:effectLst>
          </c:spPr>
          <c:marker>
            <c:symbol val="none"/>
          </c:marker>
          <c:xVal>
            <c:numRef>
              <c:f>Лист1!$A$2:$A$48</c:f>
              <c:numCache>
                <c:formatCode>General</c:formatCode>
                <c:ptCount val="47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</c:v>
                </c:pt>
                <c:pt idx="21">
                  <c:v>4.2</c:v>
                </c:pt>
                <c:pt idx="22">
                  <c:v>4.4000000000000004</c:v>
                </c:pt>
                <c:pt idx="23">
                  <c:v>4.5999999999999996</c:v>
                </c:pt>
                <c:pt idx="24">
                  <c:v>4.8</c:v>
                </c:pt>
                <c:pt idx="25">
                  <c:v>5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</c:v>
                </c:pt>
                <c:pt idx="36">
                  <c:v>7.2</c:v>
                </c:pt>
                <c:pt idx="37">
                  <c:v>7.4</c:v>
                </c:pt>
                <c:pt idx="38">
                  <c:v>7.6</c:v>
                </c:pt>
                <c:pt idx="39">
                  <c:v>7.8</c:v>
                </c:pt>
                <c:pt idx="40">
                  <c:v>8</c:v>
                </c:pt>
                <c:pt idx="41">
                  <c:v>8.2000000000000011</c:v>
                </c:pt>
                <c:pt idx="42">
                  <c:v>8.4</c:v>
                </c:pt>
              </c:numCache>
            </c:numRef>
          </c:xVal>
          <c:yVal>
            <c:numRef>
              <c:f>Лист1!$B$2:$B$48</c:f>
              <c:numCache>
                <c:formatCode>General</c:formatCode>
                <c:ptCount val="47"/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2.1908902300206647</c:v>
                </c:pt>
                <c:pt idx="12">
                  <c:v>2.3664319132398393</c:v>
                </c:pt>
                <c:pt idx="13">
                  <c:v>2.5298221281346991</c:v>
                </c:pt>
                <c:pt idx="14">
                  <c:v>2.6832815729997543</c:v>
                </c:pt>
                <c:pt idx="15">
                  <c:v>2.8284271247461903</c:v>
                </c:pt>
                <c:pt idx="16">
                  <c:v>2.9664793948382568</c:v>
                </c:pt>
                <c:pt idx="17">
                  <c:v>3.0983866769659385</c:v>
                </c:pt>
                <c:pt idx="18">
                  <c:v>3.2249030993194201</c:v>
                </c:pt>
                <c:pt idx="19">
                  <c:v>3.3466401061363023</c:v>
                </c:pt>
                <c:pt idx="20">
                  <c:v>3.4641016151377588</c:v>
                </c:pt>
                <c:pt idx="21">
                  <c:v>3.5777087639996634</c:v>
                </c:pt>
                <c:pt idx="22">
                  <c:v>3.6878177829171643</c:v>
                </c:pt>
                <c:pt idx="23">
                  <c:v>3.7947331922020608</c:v>
                </c:pt>
                <c:pt idx="24">
                  <c:v>3.8987177379235853</c:v>
                </c:pt>
                <c:pt idx="25">
                  <c:v>4</c:v>
                </c:pt>
                <c:pt idx="26">
                  <c:v>4.0987803063838397</c:v>
                </c:pt>
                <c:pt idx="27">
                  <c:v>4.1952353926806074</c:v>
                </c:pt>
                <c:pt idx="28">
                  <c:v>4.2895221179054435</c:v>
                </c:pt>
                <c:pt idx="29">
                  <c:v>4.3817804600413304</c:v>
                </c:pt>
                <c:pt idx="30">
                  <c:v>4.4721359549995796</c:v>
                </c:pt>
                <c:pt idx="31">
                  <c:v>4.5607017003965495</c:v>
                </c:pt>
                <c:pt idx="32">
                  <c:v>4.6475800154488898</c:v>
                </c:pt>
                <c:pt idx="33">
                  <c:v>4.7328638264796927</c:v>
                </c:pt>
                <c:pt idx="34">
                  <c:v>4.8166378315169078</c:v>
                </c:pt>
                <c:pt idx="35">
                  <c:v>4.8989794855663584</c:v>
                </c:pt>
                <c:pt idx="36">
                  <c:v>4.9799598391954865</c:v>
                </c:pt>
                <c:pt idx="37">
                  <c:v>5.0596442562693982</c:v>
                </c:pt>
                <c:pt idx="38">
                  <c:v>5.1380930314660516</c:v>
                </c:pt>
                <c:pt idx="39">
                  <c:v>5.2153619241621332</c:v>
                </c:pt>
                <c:pt idx="40">
                  <c:v>5.2915026221291814</c:v>
                </c:pt>
                <c:pt idx="41">
                  <c:v>5.3665631459994954</c:v>
                </c:pt>
                <c:pt idx="42">
                  <c:v>5.4405882034941824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Значення Y2</c:v>
                </c:pt>
              </c:strCache>
            </c:strRef>
          </c:tx>
          <c:spPr>
            <a:ln>
              <a:solidFill>
                <a:srgbClr val="FF0000"/>
              </a:solidFill>
            </a:ln>
            <a:effectLst>
              <a:outerShdw blurRad="95000" algn="tl" rotWithShape="0">
                <a:srgbClr val="000000">
                  <a:alpha val="50000"/>
                </a:srgbClr>
              </a:outerShdw>
            </a:effectLst>
          </c:spPr>
          <c:marker>
            <c:symbol val="none"/>
          </c:marker>
          <c:xVal>
            <c:numRef>
              <c:f>Лист1!$A$2:$A$48</c:f>
              <c:numCache>
                <c:formatCode>General</c:formatCode>
                <c:ptCount val="47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</c:v>
                </c:pt>
                <c:pt idx="21">
                  <c:v>4.2</c:v>
                </c:pt>
                <c:pt idx="22">
                  <c:v>4.4000000000000004</c:v>
                </c:pt>
                <c:pt idx="23">
                  <c:v>4.5999999999999996</c:v>
                </c:pt>
                <c:pt idx="24">
                  <c:v>4.8</c:v>
                </c:pt>
                <c:pt idx="25">
                  <c:v>5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</c:v>
                </c:pt>
                <c:pt idx="36">
                  <c:v>7.2</c:v>
                </c:pt>
                <c:pt idx="37">
                  <c:v>7.4</c:v>
                </c:pt>
                <c:pt idx="38">
                  <c:v>7.6</c:v>
                </c:pt>
                <c:pt idx="39">
                  <c:v>7.8</c:v>
                </c:pt>
                <c:pt idx="40">
                  <c:v>8</c:v>
                </c:pt>
                <c:pt idx="41">
                  <c:v>8.2000000000000011</c:v>
                </c:pt>
                <c:pt idx="42">
                  <c:v>8.4</c:v>
                </c:pt>
              </c:numCache>
            </c:numRef>
          </c:xVal>
          <c:yVal>
            <c:numRef>
              <c:f>Лист1!$C$2:$C$48</c:f>
              <c:numCache>
                <c:formatCode>General</c:formatCode>
                <c:ptCount val="47"/>
                <c:pt idx="0">
                  <c:v>0</c:v>
                </c:pt>
                <c:pt idx="1">
                  <c:v>0.44721359549995798</c:v>
                </c:pt>
                <c:pt idx="2">
                  <c:v>0.6324555320336781</c:v>
                </c:pt>
                <c:pt idx="3">
                  <c:v>0.77459666924148363</c:v>
                </c:pt>
                <c:pt idx="4">
                  <c:v>0.89442719099991452</c:v>
                </c:pt>
                <c:pt idx="5">
                  <c:v>1</c:v>
                </c:pt>
                <c:pt idx="6">
                  <c:v>1.0954451150103319</c:v>
                </c:pt>
                <c:pt idx="7">
                  <c:v>1.1832159566199241</c:v>
                </c:pt>
                <c:pt idx="8">
                  <c:v>1.264911064067352</c:v>
                </c:pt>
                <c:pt idx="9">
                  <c:v>1.3416407864998738</c:v>
                </c:pt>
                <c:pt idx="10">
                  <c:v>1.4142135623730951</c:v>
                </c:pt>
                <c:pt idx="11">
                  <c:v>1.483239697419126</c:v>
                </c:pt>
                <c:pt idx="12">
                  <c:v>1.5491933384829644</c:v>
                </c:pt>
                <c:pt idx="13">
                  <c:v>1.6124515496597127</c:v>
                </c:pt>
                <c:pt idx="14">
                  <c:v>1.6733200530681498</c:v>
                </c:pt>
                <c:pt idx="15">
                  <c:v>1.7320508075688781</c:v>
                </c:pt>
                <c:pt idx="16">
                  <c:v>1.7888543819998317</c:v>
                </c:pt>
                <c:pt idx="17">
                  <c:v>1.8439088914585775</c:v>
                </c:pt>
                <c:pt idx="18">
                  <c:v>1.8973665961010275</c:v>
                </c:pt>
                <c:pt idx="19">
                  <c:v>1.9493588689617976</c:v>
                </c:pt>
                <c:pt idx="20">
                  <c:v>2</c:v>
                </c:pt>
                <c:pt idx="21">
                  <c:v>2.0493901531919212</c:v>
                </c:pt>
                <c:pt idx="22">
                  <c:v>2.0976176963403041</c:v>
                </c:pt>
                <c:pt idx="23">
                  <c:v>2.1447610589527306</c:v>
                </c:pt>
                <c:pt idx="24">
                  <c:v>2.1908902300206643</c:v>
                </c:pt>
                <c:pt idx="25">
                  <c:v>2.2360679774997867</c:v>
                </c:pt>
                <c:pt idx="26">
                  <c:v>2.2803508501982792</c:v>
                </c:pt>
                <c:pt idx="27">
                  <c:v>2.3237900077244578</c:v>
                </c:pt>
                <c:pt idx="28">
                  <c:v>2.3664319132398393</c:v>
                </c:pt>
                <c:pt idx="29">
                  <c:v>2.4083189157584588</c:v>
                </c:pt>
                <c:pt idx="30">
                  <c:v>2.4494897427831792</c:v>
                </c:pt>
                <c:pt idx="31">
                  <c:v>2.4899799195977463</c:v>
                </c:pt>
                <c:pt idx="32">
                  <c:v>2.5298221281346991</c:v>
                </c:pt>
                <c:pt idx="33">
                  <c:v>2.5690465157330227</c:v>
                </c:pt>
                <c:pt idx="34">
                  <c:v>2.6076809620810639</c:v>
                </c:pt>
                <c:pt idx="35">
                  <c:v>2.6457513110645912</c:v>
                </c:pt>
                <c:pt idx="36">
                  <c:v>2.6832815729997543</c:v>
                </c:pt>
                <c:pt idx="37">
                  <c:v>2.7202941017470947</c:v>
                </c:pt>
                <c:pt idx="38">
                  <c:v>2.7568097504180438</c:v>
                </c:pt>
                <c:pt idx="39">
                  <c:v>2.792848008753781</c:v>
                </c:pt>
                <c:pt idx="40">
                  <c:v>2.8284271247461903</c:v>
                </c:pt>
                <c:pt idx="41">
                  <c:v>2.8635642126552754</c:v>
                </c:pt>
                <c:pt idx="42">
                  <c:v>2.898275349237883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Значення Y3</c:v>
                </c:pt>
              </c:strCache>
            </c:strRef>
          </c:tx>
          <c:spPr>
            <a:ln>
              <a:solidFill>
                <a:srgbClr val="0070C0"/>
              </a:solidFill>
            </a:ln>
            <a:effectLst>
              <a:outerShdw blurRad="95000" algn="tl" rotWithShape="0">
                <a:srgbClr val="000000">
                  <a:alpha val="50000"/>
                </a:srgbClr>
              </a:outerShdw>
            </a:effectLst>
          </c:spPr>
          <c:marker>
            <c:symbol val="none"/>
          </c:marker>
          <c:xVal>
            <c:numRef>
              <c:f>Лист1!$A$2:$A$48</c:f>
              <c:numCache>
                <c:formatCode>General</c:formatCode>
                <c:ptCount val="47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</c:v>
                </c:pt>
                <c:pt idx="21">
                  <c:v>4.2</c:v>
                </c:pt>
                <c:pt idx="22">
                  <c:v>4.4000000000000004</c:v>
                </c:pt>
                <c:pt idx="23">
                  <c:v>4.5999999999999996</c:v>
                </c:pt>
                <c:pt idx="24">
                  <c:v>4.8</c:v>
                </c:pt>
                <c:pt idx="25">
                  <c:v>5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</c:v>
                </c:pt>
                <c:pt idx="36">
                  <c:v>7.2</c:v>
                </c:pt>
                <c:pt idx="37">
                  <c:v>7.4</c:v>
                </c:pt>
                <c:pt idx="38">
                  <c:v>7.6</c:v>
                </c:pt>
                <c:pt idx="39">
                  <c:v>7.8</c:v>
                </c:pt>
                <c:pt idx="40">
                  <c:v>8</c:v>
                </c:pt>
                <c:pt idx="41">
                  <c:v>8.2000000000000011</c:v>
                </c:pt>
                <c:pt idx="42">
                  <c:v>8.4</c:v>
                </c:pt>
              </c:numCache>
            </c:numRef>
          </c:xVal>
          <c:yVal>
            <c:numRef>
              <c:f>Лист1!$D$2:$D$48</c:f>
              <c:numCache>
                <c:formatCode>General</c:formatCode>
                <c:ptCount val="47"/>
                <c:pt idx="5">
                  <c:v>0</c:v>
                </c:pt>
                <c:pt idx="6">
                  <c:v>0.44721359549995787</c:v>
                </c:pt>
                <c:pt idx="7">
                  <c:v>0.63245553203367799</c:v>
                </c:pt>
                <c:pt idx="8">
                  <c:v>0.77459666924148363</c:v>
                </c:pt>
                <c:pt idx="9">
                  <c:v>0.89442719099991452</c:v>
                </c:pt>
                <c:pt idx="10">
                  <c:v>1</c:v>
                </c:pt>
                <c:pt idx="11">
                  <c:v>1.0954451150103324</c:v>
                </c:pt>
                <c:pt idx="12">
                  <c:v>1.1832159566199241</c:v>
                </c:pt>
                <c:pt idx="13">
                  <c:v>1.264911064067352</c:v>
                </c:pt>
                <c:pt idx="14">
                  <c:v>1.3416407864998738</c:v>
                </c:pt>
                <c:pt idx="15">
                  <c:v>1.4142135623730951</c:v>
                </c:pt>
                <c:pt idx="16">
                  <c:v>1.483239697419126</c:v>
                </c:pt>
                <c:pt idx="17">
                  <c:v>1.5491933384829644</c:v>
                </c:pt>
                <c:pt idx="18">
                  <c:v>1.6124515496597127</c:v>
                </c:pt>
                <c:pt idx="19">
                  <c:v>1.6733200530681498</c:v>
                </c:pt>
                <c:pt idx="20">
                  <c:v>1.7320508075688781</c:v>
                </c:pt>
                <c:pt idx="21">
                  <c:v>1.7888543819998317</c:v>
                </c:pt>
                <c:pt idx="22">
                  <c:v>1.8439088914585775</c:v>
                </c:pt>
                <c:pt idx="23">
                  <c:v>1.8973665961010275</c:v>
                </c:pt>
                <c:pt idx="24">
                  <c:v>1.9493588689617976</c:v>
                </c:pt>
                <c:pt idx="25">
                  <c:v>2</c:v>
                </c:pt>
                <c:pt idx="26">
                  <c:v>2.0493901531919212</c:v>
                </c:pt>
                <c:pt idx="27">
                  <c:v>2.0976176963403041</c:v>
                </c:pt>
                <c:pt idx="28">
                  <c:v>2.1447610589527306</c:v>
                </c:pt>
                <c:pt idx="29">
                  <c:v>2.1908902300206643</c:v>
                </c:pt>
                <c:pt idx="30">
                  <c:v>2.2360679774997867</c:v>
                </c:pt>
                <c:pt idx="31">
                  <c:v>2.2803508501982792</c:v>
                </c:pt>
                <c:pt idx="32">
                  <c:v>2.3237900077244578</c:v>
                </c:pt>
                <c:pt idx="33">
                  <c:v>2.3664319132398393</c:v>
                </c:pt>
                <c:pt idx="34">
                  <c:v>2.4083189157584588</c:v>
                </c:pt>
                <c:pt idx="35">
                  <c:v>2.4494897427831792</c:v>
                </c:pt>
                <c:pt idx="36">
                  <c:v>2.4899799195977463</c:v>
                </c:pt>
                <c:pt idx="37">
                  <c:v>2.5298221281346991</c:v>
                </c:pt>
                <c:pt idx="38">
                  <c:v>2.5690465157330227</c:v>
                </c:pt>
                <c:pt idx="39">
                  <c:v>2.6076809620810639</c:v>
                </c:pt>
                <c:pt idx="40">
                  <c:v>2.6457513110645912</c:v>
                </c:pt>
                <c:pt idx="41">
                  <c:v>2.6832815729997543</c:v>
                </c:pt>
                <c:pt idx="42">
                  <c:v>2.7202941017470947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Значення Y4</c:v>
                </c:pt>
              </c:strCache>
            </c:strRef>
          </c:tx>
          <c:spPr>
            <a:ln>
              <a:solidFill>
                <a:srgbClr val="00B050"/>
              </a:solidFill>
            </a:ln>
            <a:effectLst>
              <a:outerShdw blurRad="95000" algn="tl" rotWithShape="0">
                <a:srgbClr val="000000">
                  <a:alpha val="50000"/>
                </a:srgbClr>
              </a:outerShdw>
            </a:effectLst>
          </c:spPr>
          <c:marker>
            <c:symbol val="none"/>
          </c:marker>
          <c:xVal>
            <c:numRef>
              <c:f>Лист1!$A$2:$A$48</c:f>
              <c:numCache>
                <c:formatCode>General</c:formatCode>
                <c:ptCount val="47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</c:v>
                </c:pt>
                <c:pt idx="21">
                  <c:v>4.2</c:v>
                </c:pt>
                <c:pt idx="22">
                  <c:v>4.4000000000000004</c:v>
                </c:pt>
                <c:pt idx="23">
                  <c:v>4.5999999999999996</c:v>
                </c:pt>
                <c:pt idx="24">
                  <c:v>4.8</c:v>
                </c:pt>
                <c:pt idx="25">
                  <c:v>5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</c:v>
                </c:pt>
                <c:pt idx="36">
                  <c:v>7.2</c:v>
                </c:pt>
                <c:pt idx="37">
                  <c:v>7.4</c:v>
                </c:pt>
                <c:pt idx="38">
                  <c:v>7.6</c:v>
                </c:pt>
                <c:pt idx="39">
                  <c:v>7.8</c:v>
                </c:pt>
                <c:pt idx="40">
                  <c:v>8</c:v>
                </c:pt>
                <c:pt idx="41">
                  <c:v>8.2000000000000011</c:v>
                </c:pt>
                <c:pt idx="42">
                  <c:v>8.4</c:v>
                </c:pt>
              </c:numCache>
            </c:numRef>
          </c:xVal>
          <c:yVal>
            <c:numRef>
              <c:f>Лист1!$E$2:$E$48</c:f>
              <c:numCache>
                <c:formatCode>General</c:formatCode>
                <c:ptCount val="47"/>
                <c:pt idx="5">
                  <c:v>0</c:v>
                </c:pt>
                <c:pt idx="6">
                  <c:v>0.89442719099991441</c:v>
                </c:pt>
                <c:pt idx="7">
                  <c:v>1.2649110640673515</c:v>
                </c:pt>
                <c:pt idx="8">
                  <c:v>1.5491933384829644</c:v>
                </c:pt>
                <c:pt idx="9">
                  <c:v>1.7888543819998317</c:v>
                </c:pt>
                <c:pt idx="10">
                  <c:v>2</c:v>
                </c:pt>
              </c:numCache>
            </c:numRef>
          </c:yVal>
          <c:smooth val="1"/>
        </c:ser>
        <c:axId val="122752000"/>
        <c:axId val="122757888"/>
      </c:scatterChart>
      <c:valAx>
        <c:axId val="1227520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122757888"/>
        <c:crosses val="autoZero"/>
        <c:crossBetween val="midCat"/>
        <c:majorUnit val="2"/>
      </c:valAx>
      <c:valAx>
        <c:axId val="122757888"/>
        <c:scaling>
          <c:orientation val="minMax"/>
          <c:max val="6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122752000"/>
        <c:crosses val="autoZero"/>
        <c:crossBetween val="midCat"/>
        <c:majorUnit val="2"/>
        <c:minorUnit val="0.5"/>
      </c:valAx>
    </c:plotArea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Значення Y1</c:v>
                </c:pt>
              </c:strCache>
            </c:strRef>
          </c:tx>
          <c:spPr>
            <a:ln>
              <a:solidFill>
                <a:schemeClr val="bg2">
                  <a:lumMod val="10000"/>
                </a:schemeClr>
              </a:solidFill>
            </a:ln>
            <a:effectLst>
              <a:outerShdw blurRad="95000" algn="tl" rotWithShape="0">
                <a:srgbClr val="000000">
                  <a:alpha val="50000"/>
                </a:srgbClr>
              </a:outerShdw>
            </a:effectLst>
          </c:spPr>
          <c:marker>
            <c:symbol val="none"/>
          </c:marker>
          <c:xVal>
            <c:numRef>
              <c:f>Лист1!$A$2:$A$42</c:f>
              <c:numCache>
                <c:formatCode>General</c:formatCode>
                <c:ptCount val="41"/>
                <c:pt idx="0">
                  <c:v>-3.6</c:v>
                </c:pt>
                <c:pt idx="1">
                  <c:v>-3.4</c:v>
                </c:pt>
                <c:pt idx="2">
                  <c:v>-3.2</c:v>
                </c:pt>
                <c:pt idx="3">
                  <c:v>-3</c:v>
                </c:pt>
                <c:pt idx="4">
                  <c:v>-2.8</c:v>
                </c:pt>
                <c:pt idx="5">
                  <c:v>-2.6</c:v>
                </c:pt>
                <c:pt idx="6">
                  <c:v>-2.4</c:v>
                </c:pt>
                <c:pt idx="7">
                  <c:v>-2.2000000000000002</c:v>
                </c:pt>
                <c:pt idx="8">
                  <c:v>-2</c:v>
                </c:pt>
                <c:pt idx="9">
                  <c:v>-1.8</c:v>
                </c:pt>
                <c:pt idx="10">
                  <c:v>-1.6</c:v>
                </c:pt>
                <c:pt idx="11">
                  <c:v>-1.4</c:v>
                </c:pt>
                <c:pt idx="12">
                  <c:v>-1.2</c:v>
                </c:pt>
                <c:pt idx="13">
                  <c:v>-1</c:v>
                </c:pt>
                <c:pt idx="14">
                  <c:v>-0.8</c:v>
                </c:pt>
                <c:pt idx="15">
                  <c:v>-0.60000000000000042</c:v>
                </c:pt>
                <c:pt idx="16">
                  <c:v>-0.4</c:v>
                </c:pt>
                <c:pt idx="17">
                  <c:v>-0.2</c:v>
                </c:pt>
                <c:pt idx="18">
                  <c:v>0</c:v>
                </c:pt>
                <c:pt idx="19">
                  <c:v>0.2</c:v>
                </c:pt>
                <c:pt idx="20">
                  <c:v>0.4</c:v>
                </c:pt>
                <c:pt idx="21">
                  <c:v>0.60000000000000042</c:v>
                </c:pt>
                <c:pt idx="22">
                  <c:v>0.8</c:v>
                </c:pt>
                <c:pt idx="23">
                  <c:v>1</c:v>
                </c:pt>
                <c:pt idx="24">
                  <c:v>1.2</c:v>
                </c:pt>
                <c:pt idx="25">
                  <c:v>1.4</c:v>
                </c:pt>
                <c:pt idx="26">
                  <c:v>1.6</c:v>
                </c:pt>
                <c:pt idx="27">
                  <c:v>1.8</c:v>
                </c:pt>
                <c:pt idx="28">
                  <c:v>2</c:v>
                </c:pt>
                <c:pt idx="29">
                  <c:v>2.2000000000000099</c:v>
                </c:pt>
                <c:pt idx="30">
                  <c:v>2.4000000000000101</c:v>
                </c:pt>
                <c:pt idx="31">
                  <c:v>2.6000000000000099</c:v>
                </c:pt>
                <c:pt idx="32">
                  <c:v>2.80000000000001</c:v>
                </c:pt>
                <c:pt idx="33">
                  <c:v>3.0000000000000102</c:v>
                </c:pt>
                <c:pt idx="34">
                  <c:v>3.2000000000000099</c:v>
                </c:pt>
                <c:pt idx="35">
                  <c:v>3.4000000000000101</c:v>
                </c:pt>
                <c:pt idx="36">
                  <c:v>3.6000000000000099</c:v>
                </c:pt>
                <c:pt idx="37">
                  <c:v>3.80000000000001</c:v>
                </c:pt>
              </c:numCache>
            </c:numRef>
          </c:xVal>
          <c:yVal>
            <c:numRef>
              <c:f>Лист1!$B$2:$B$42</c:f>
              <c:numCache>
                <c:formatCode>General</c:formatCode>
                <c:ptCount val="41"/>
                <c:pt idx="0">
                  <c:v>-1.7692307692307689</c:v>
                </c:pt>
                <c:pt idx="1">
                  <c:v>-1.8333333333333335</c:v>
                </c:pt>
                <c:pt idx="2">
                  <c:v>-1.9090909090909089</c:v>
                </c:pt>
                <c:pt idx="3">
                  <c:v>-2</c:v>
                </c:pt>
                <c:pt idx="4">
                  <c:v>-2.1111111111111112</c:v>
                </c:pt>
                <c:pt idx="5">
                  <c:v>-2.25</c:v>
                </c:pt>
                <c:pt idx="6">
                  <c:v>-2.4285714285714306</c:v>
                </c:pt>
                <c:pt idx="7">
                  <c:v>-2.6666666666666665</c:v>
                </c:pt>
                <c:pt idx="8">
                  <c:v>-3</c:v>
                </c:pt>
                <c:pt idx="9">
                  <c:v>-3.4999999999999987</c:v>
                </c:pt>
                <c:pt idx="10">
                  <c:v>-4.3333333333333384</c:v>
                </c:pt>
                <c:pt idx="11">
                  <c:v>-6.0000000000000009</c:v>
                </c:pt>
                <c:pt idx="12">
                  <c:v>-11.000000000000004</c:v>
                </c:pt>
                <c:pt idx="14">
                  <c:v>9.0000000000000018</c:v>
                </c:pt>
                <c:pt idx="15">
                  <c:v>4</c:v>
                </c:pt>
                <c:pt idx="16">
                  <c:v>2.3333333333333335</c:v>
                </c:pt>
                <c:pt idx="17">
                  <c:v>1.4999999999999984</c:v>
                </c:pt>
                <c:pt idx="18">
                  <c:v>1</c:v>
                </c:pt>
                <c:pt idx="19">
                  <c:v>0.66666666666666674</c:v>
                </c:pt>
                <c:pt idx="20">
                  <c:v>0.4285714285714286</c:v>
                </c:pt>
                <c:pt idx="21">
                  <c:v>0.25</c:v>
                </c:pt>
                <c:pt idx="22">
                  <c:v>0.11111111111111109</c:v>
                </c:pt>
                <c:pt idx="23">
                  <c:v>0</c:v>
                </c:pt>
                <c:pt idx="24">
                  <c:v>-9.0909090909091023E-2</c:v>
                </c:pt>
                <c:pt idx="25">
                  <c:v>-0.16666666666666663</c:v>
                </c:pt>
                <c:pt idx="26">
                  <c:v>-0.230769230769231</c:v>
                </c:pt>
                <c:pt idx="27">
                  <c:v>-0.28571428571428603</c:v>
                </c:pt>
                <c:pt idx="28">
                  <c:v>-0.33333333333333331</c:v>
                </c:pt>
                <c:pt idx="29">
                  <c:v>-0.37500000000000216</c:v>
                </c:pt>
                <c:pt idx="30">
                  <c:v>-0.41176470588235498</c:v>
                </c:pt>
                <c:pt idx="31">
                  <c:v>-0.44444444444444597</c:v>
                </c:pt>
                <c:pt idx="32">
                  <c:v>-0.47368421052631721</c:v>
                </c:pt>
                <c:pt idx="33">
                  <c:v>-0.50000000000000122</c:v>
                </c:pt>
                <c:pt idx="34">
                  <c:v>-0.52380952380952495</c:v>
                </c:pt>
                <c:pt idx="35">
                  <c:v>-0.54545454545454652</c:v>
                </c:pt>
                <c:pt idx="36">
                  <c:v>-0.56521739130434856</c:v>
                </c:pt>
                <c:pt idx="37">
                  <c:v>-0.58333333333333426</c:v>
                </c:pt>
              </c:numCache>
            </c:numRef>
          </c:yVal>
          <c:smooth val="1"/>
        </c:ser>
        <c:axId val="77264768"/>
        <c:axId val="77266304"/>
      </c:scatterChart>
      <c:valAx>
        <c:axId val="77264768"/>
        <c:scaling>
          <c:orientation val="minMax"/>
          <c:max val="4"/>
          <c:min val="-4"/>
        </c:scaling>
        <c:axPos val="b"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77266304"/>
        <c:crosses val="autoZero"/>
        <c:crossBetween val="midCat"/>
        <c:majorUnit val="2"/>
      </c:valAx>
      <c:valAx>
        <c:axId val="77266304"/>
        <c:scaling>
          <c:orientation val="minMax"/>
          <c:max val="6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77264768"/>
        <c:crosses val="autoZero"/>
        <c:crossBetween val="midCat"/>
        <c:majorUnit val="2"/>
        <c:minorUnit val="0.5"/>
      </c:valAx>
    </c:plotArea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Значення Y1</c:v>
                </c:pt>
              </c:strCache>
            </c:strRef>
          </c:tx>
          <c:spPr>
            <a:ln>
              <a:solidFill>
                <a:srgbClr val="FF0000"/>
              </a:solidFill>
            </a:ln>
            <a:effectLst>
              <a:outerShdw blurRad="95000" algn="tl" rotWithShape="0">
                <a:srgbClr val="000000">
                  <a:alpha val="50000"/>
                </a:srgbClr>
              </a:outerShdw>
            </a:effectLst>
          </c:spPr>
          <c:marker>
            <c:symbol val="none"/>
          </c:marker>
          <c:xVal>
            <c:numRef>
              <c:f>Лист1!$A$2:$A$42</c:f>
              <c:numCache>
                <c:formatCode>General</c:formatCode>
                <c:ptCount val="4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1.9000000000000001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</c:numCache>
            </c:numRef>
          </c:xVal>
          <c:yVal>
            <c:numRef>
              <c:f>Лист1!$B$2:$B$42</c:f>
              <c:numCache>
                <c:formatCode>General</c:formatCode>
                <c:ptCount val="41"/>
                <c:pt idx="0">
                  <c:v>0</c:v>
                </c:pt>
                <c:pt idx="1">
                  <c:v>0.31622776601683833</c:v>
                </c:pt>
                <c:pt idx="2">
                  <c:v>0.44721359549995798</c:v>
                </c:pt>
                <c:pt idx="3">
                  <c:v>0.54772255750516663</c:v>
                </c:pt>
                <c:pt idx="4">
                  <c:v>0.63245553203367744</c:v>
                </c:pt>
                <c:pt idx="5">
                  <c:v>0.70710678118654757</c:v>
                </c:pt>
                <c:pt idx="6">
                  <c:v>0.77459666924148363</c:v>
                </c:pt>
                <c:pt idx="7">
                  <c:v>0.83666002653407734</c:v>
                </c:pt>
                <c:pt idx="8">
                  <c:v>0.89442719099991497</c:v>
                </c:pt>
                <c:pt idx="9">
                  <c:v>0.94868329805051455</c:v>
                </c:pt>
                <c:pt idx="10">
                  <c:v>1</c:v>
                </c:pt>
                <c:pt idx="11">
                  <c:v>1.0488088481701516</c:v>
                </c:pt>
                <c:pt idx="12">
                  <c:v>1.0954451150103319</c:v>
                </c:pt>
                <c:pt idx="13">
                  <c:v>1.1401754250991381</c:v>
                </c:pt>
                <c:pt idx="14">
                  <c:v>1.1832159566199241</c:v>
                </c:pt>
                <c:pt idx="15">
                  <c:v>1.2247448713915889</c:v>
                </c:pt>
                <c:pt idx="16">
                  <c:v>1.264911064067352</c:v>
                </c:pt>
                <c:pt idx="17">
                  <c:v>1.3038404810405297</c:v>
                </c:pt>
                <c:pt idx="18">
                  <c:v>1.3416407864998738</c:v>
                </c:pt>
                <c:pt idx="19">
                  <c:v>1.3784048752090219</c:v>
                </c:pt>
                <c:pt idx="20">
                  <c:v>1.4142135623730951</c:v>
                </c:pt>
                <c:pt idx="21">
                  <c:v>1.4491376746189439</c:v>
                </c:pt>
                <c:pt idx="22">
                  <c:v>1.483239697419128</c:v>
                </c:pt>
                <c:pt idx="23">
                  <c:v>1.51657508881031</c:v>
                </c:pt>
                <c:pt idx="24">
                  <c:v>1.549193338482965</c:v>
                </c:pt>
                <c:pt idx="25">
                  <c:v>1.5811388300841898</c:v>
                </c:pt>
                <c:pt idx="26">
                  <c:v>1.612451549659712</c:v>
                </c:pt>
                <c:pt idx="27">
                  <c:v>1.6431676725154978</c:v>
                </c:pt>
                <c:pt idx="28">
                  <c:v>1.6733200530681498</c:v>
                </c:pt>
                <c:pt idx="29">
                  <c:v>1.7029386365926398</c:v>
                </c:pt>
                <c:pt idx="30">
                  <c:v>1.7320508075688781</c:v>
                </c:pt>
                <c:pt idx="31">
                  <c:v>1.7606816861658998</c:v>
                </c:pt>
                <c:pt idx="32">
                  <c:v>1.7888543819998317</c:v>
                </c:pt>
                <c:pt idx="33">
                  <c:v>1.8165902124584925</c:v>
                </c:pt>
                <c:pt idx="34">
                  <c:v>1.8439088914585775</c:v>
                </c:pt>
                <c:pt idx="35">
                  <c:v>1.8708286933869698</c:v>
                </c:pt>
                <c:pt idx="36">
                  <c:v>1.8973665961010275</c:v>
                </c:pt>
                <c:pt idx="37">
                  <c:v>1.9235384061671346</c:v>
                </c:pt>
                <c:pt idx="38">
                  <c:v>1.9493588689617962</c:v>
                </c:pt>
                <c:pt idx="39">
                  <c:v>1.9748417658131501</c:v>
                </c:pt>
              </c:numCache>
            </c:numRef>
          </c:yVal>
          <c:smooth val="1"/>
        </c:ser>
        <c:axId val="79265152"/>
        <c:axId val="79266944"/>
      </c:scatterChart>
      <c:valAx>
        <c:axId val="79265152"/>
        <c:scaling>
          <c:orientation val="minMax"/>
          <c:max val="4"/>
          <c:min val="-4"/>
        </c:scaling>
        <c:axPos val="b"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79266944"/>
        <c:crosses val="autoZero"/>
        <c:crossBetween val="midCat"/>
        <c:majorUnit val="2"/>
      </c:valAx>
      <c:valAx>
        <c:axId val="79266944"/>
        <c:scaling>
          <c:orientation val="minMax"/>
          <c:max val="6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79265152"/>
        <c:crosses val="autoZero"/>
        <c:crossBetween val="midCat"/>
        <c:majorUnit val="2"/>
        <c:minorUnit val="0.5"/>
      </c:valAx>
    </c:plotArea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Значення Y1</c:v>
                </c:pt>
              </c:strCache>
            </c:strRef>
          </c:tx>
          <c:spPr>
            <a:ln>
              <a:solidFill>
                <a:schemeClr val="bg2">
                  <a:lumMod val="10000"/>
                </a:schemeClr>
              </a:solidFill>
            </a:ln>
            <a:effectLst>
              <a:outerShdw blurRad="95000" algn="tl" rotWithShape="0">
                <a:srgbClr val="000000">
                  <a:alpha val="50000"/>
                </a:srgbClr>
              </a:outerShdw>
            </a:effectLst>
          </c:spPr>
          <c:marker>
            <c:symbol val="none"/>
          </c:marker>
          <c:xVal>
            <c:numRef>
              <c:f>Лист1!$A$2:$A$42</c:f>
              <c:numCache>
                <c:formatCode>General</c:formatCode>
                <c:ptCount val="41"/>
                <c:pt idx="0">
                  <c:v>-0.95000000000000051</c:v>
                </c:pt>
                <c:pt idx="1">
                  <c:v>-0.9</c:v>
                </c:pt>
                <c:pt idx="2">
                  <c:v>-0.85000000000000053</c:v>
                </c:pt>
                <c:pt idx="3">
                  <c:v>-0.8</c:v>
                </c:pt>
                <c:pt idx="4">
                  <c:v>-0.75000000000000056</c:v>
                </c:pt>
                <c:pt idx="5">
                  <c:v>-0.70000000000000051</c:v>
                </c:pt>
                <c:pt idx="6">
                  <c:v>-0.6500000000000008</c:v>
                </c:pt>
                <c:pt idx="7">
                  <c:v>-0.60000000000000053</c:v>
                </c:pt>
                <c:pt idx="8">
                  <c:v>-0.55000000000000104</c:v>
                </c:pt>
                <c:pt idx="9">
                  <c:v>-0.500000000000001</c:v>
                </c:pt>
                <c:pt idx="10">
                  <c:v>-0.45000000000000101</c:v>
                </c:pt>
                <c:pt idx="11">
                  <c:v>-0.40000000000000102</c:v>
                </c:pt>
                <c:pt idx="12">
                  <c:v>-0.35000000000000098</c:v>
                </c:pt>
                <c:pt idx="13">
                  <c:v>-0.30000000000000127</c:v>
                </c:pt>
                <c:pt idx="14">
                  <c:v>-0.250000000000001</c:v>
                </c:pt>
                <c:pt idx="15">
                  <c:v>-0.20000000000000101</c:v>
                </c:pt>
                <c:pt idx="16">
                  <c:v>-0.15000000000000099</c:v>
                </c:pt>
                <c:pt idx="17">
                  <c:v>-0.100000000000001</c:v>
                </c:pt>
                <c:pt idx="18">
                  <c:v>-5.0000000000000912E-2</c:v>
                </c:pt>
                <c:pt idx="19">
                  <c:v>-9.9920072216264621E-16</c:v>
                </c:pt>
                <c:pt idx="20">
                  <c:v>4.9999999999999045E-2</c:v>
                </c:pt>
                <c:pt idx="21">
                  <c:v>0.1</c:v>
                </c:pt>
                <c:pt idx="22">
                  <c:v>0.15000000000000013</c:v>
                </c:pt>
                <c:pt idx="23">
                  <c:v>0.2</c:v>
                </c:pt>
                <c:pt idx="24">
                  <c:v>0.25</c:v>
                </c:pt>
                <c:pt idx="25">
                  <c:v>0.30000000000000027</c:v>
                </c:pt>
                <c:pt idx="26">
                  <c:v>0.35000000000000026</c:v>
                </c:pt>
                <c:pt idx="27">
                  <c:v>0.4</c:v>
                </c:pt>
                <c:pt idx="28">
                  <c:v>0.45</c:v>
                </c:pt>
                <c:pt idx="29">
                  <c:v>0.5</c:v>
                </c:pt>
                <c:pt idx="30">
                  <c:v>0.55000000000000004</c:v>
                </c:pt>
                <c:pt idx="31">
                  <c:v>0.60000000000000053</c:v>
                </c:pt>
                <c:pt idx="32">
                  <c:v>0.6500000000000008</c:v>
                </c:pt>
                <c:pt idx="33">
                  <c:v>0.70000000000000051</c:v>
                </c:pt>
                <c:pt idx="34">
                  <c:v>0.75000000000000056</c:v>
                </c:pt>
                <c:pt idx="35">
                  <c:v>0.8</c:v>
                </c:pt>
                <c:pt idx="36">
                  <c:v>0.85000000000000053</c:v>
                </c:pt>
                <c:pt idx="37">
                  <c:v>0.9</c:v>
                </c:pt>
                <c:pt idx="38">
                  <c:v>0.95000000000000051</c:v>
                </c:pt>
                <c:pt idx="39">
                  <c:v>1</c:v>
                </c:pt>
                <c:pt idx="40">
                  <c:v>1.05</c:v>
                </c:pt>
              </c:numCache>
            </c:numRef>
          </c:xVal>
          <c:yVal>
            <c:numRef>
              <c:f>Лист1!$B$2:$B$42</c:f>
              <c:numCache>
                <c:formatCode>General</c:formatCode>
                <c:ptCount val="41"/>
                <c:pt idx="0">
                  <c:v>39</c:v>
                </c:pt>
                <c:pt idx="1">
                  <c:v>19.000000000000004</c:v>
                </c:pt>
                <c:pt idx="2">
                  <c:v>12.333333333333332</c:v>
                </c:pt>
                <c:pt idx="3">
                  <c:v>9.0000000000000018</c:v>
                </c:pt>
                <c:pt idx="4">
                  <c:v>7</c:v>
                </c:pt>
                <c:pt idx="5">
                  <c:v>5.6666666666666661</c:v>
                </c:pt>
                <c:pt idx="6">
                  <c:v>4.71428571428571</c:v>
                </c:pt>
                <c:pt idx="7">
                  <c:v>4</c:v>
                </c:pt>
                <c:pt idx="8">
                  <c:v>3.4444444444444549</c:v>
                </c:pt>
                <c:pt idx="9">
                  <c:v>3.000000000000008</c:v>
                </c:pt>
                <c:pt idx="10">
                  <c:v>2.6363636363636407</c:v>
                </c:pt>
                <c:pt idx="11">
                  <c:v>2.3333333333333388</c:v>
                </c:pt>
                <c:pt idx="12">
                  <c:v>2.0769230769230798</c:v>
                </c:pt>
                <c:pt idx="13">
                  <c:v>1.857142857142861</c:v>
                </c:pt>
                <c:pt idx="14">
                  <c:v>1.6666666666666701</c:v>
                </c:pt>
                <c:pt idx="15">
                  <c:v>1.5000000000000033</c:v>
                </c:pt>
                <c:pt idx="16">
                  <c:v>1.3529411764705921</c:v>
                </c:pt>
                <c:pt idx="17">
                  <c:v>1.2222222222222239</c:v>
                </c:pt>
                <c:pt idx="18">
                  <c:v>1.1052631578947378</c:v>
                </c:pt>
                <c:pt idx="19">
                  <c:v>1.000000000000002</c:v>
                </c:pt>
                <c:pt idx="20">
                  <c:v>0.90476190476190599</c:v>
                </c:pt>
                <c:pt idx="21">
                  <c:v>0.81818181818181879</c:v>
                </c:pt>
                <c:pt idx="22">
                  <c:v>0.73913043478260876</c:v>
                </c:pt>
                <c:pt idx="23">
                  <c:v>0.66666666666666674</c:v>
                </c:pt>
                <c:pt idx="24">
                  <c:v>0.60000000000000053</c:v>
                </c:pt>
                <c:pt idx="25">
                  <c:v>0.53846153846153844</c:v>
                </c:pt>
                <c:pt idx="26">
                  <c:v>0.48148148148148173</c:v>
                </c:pt>
                <c:pt idx="27">
                  <c:v>0.4285714285714286</c:v>
                </c:pt>
                <c:pt idx="28">
                  <c:v>0.37931034482758658</c:v>
                </c:pt>
                <c:pt idx="29">
                  <c:v>0.33333333333333331</c:v>
                </c:pt>
                <c:pt idx="30">
                  <c:v>0.29032258064516164</c:v>
                </c:pt>
                <c:pt idx="31">
                  <c:v>0.25</c:v>
                </c:pt>
                <c:pt idx="32">
                  <c:v>0.21212121212121221</c:v>
                </c:pt>
                <c:pt idx="33">
                  <c:v>0.17647058823529421</c:v>
                </c:pt>
                <c:pt idx="34">
                  <c:v>0.14285714285714302</c:v>
                </c:pt>
                <c:pt idx="35">
                  <c:v>0.11111111111111109</c:v>
                </c:pt>
                <c:pt idx="36">
                  <c:v>8.1081081081081086E-2</c:v>
                </c:pt>
                <c:pt idx="37">
                  <c:v>5.2631578947368411E-2</c:v>
                </c:pt>
                <c:pt idx="38">
                  <c:v>2.5641025641025696E-2</c:v>
                </c:pt>
                <c:pt idx="39">
                  <c:v>0</c:v>
                </c:pt>
                <c:pt idx="40">
                  <c:v>-2.439024390243905E-2</c:v>
                </c:pt>
              </c:numCache>
            </c:numRef>
          </c:yVal>
          <c:smooth val="1"/>
        </c:ser>
        <c:axId val="123442688"/>
        <c:axId val="123444224"/>
      </c:scatterChart>
      <c:valAx>
        <c:axId val="123442688"/>
        <c:scaling>
          <c:orientation val="minMax"/>
          <c:max val="4"/>
          <c:min val="-4"/>
        </c:scaling>
        <c:axPos val="b"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123444224"/>
        <c:crosses val="autoZero"/>
        <c:crossBetween val="midCat"/>
        <c:majorUnit val="2"/>
      </c:valAx>
      <c:valAx>
        <c:axId val="123444224"/>
        <c:scaling>
          <c:orientation val="minMax"/>
          <c:max val="6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123442688"/>
        <c:crosses val="autoZero"/>
        <c:crossBetween val="midCat"/>
        <c:majorUnit val="2"/>
        <c:minorUnit val="0.5"/>
      </c:valAx>
    </c:plotArea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Значення Y1</c:v>
                </c:pt>
              </c:strCache>
            </c:strRef>
          </c:tx>
          <c:spPr>
            <a:ln>
              <a:solidFill>
                <a:srgbClr val="FF0000"/>
              </a:solidFill>
            </a:ln>
            <a:effectLst>
              <a:outerShdw blurRad="95000" algn="tl" rotWithShape="0">
                <a:srgbClr val="000000">
                  <a:alpha val="50000"/>
                </a:srgbClr>
              </a:outerShdw>
            </a:effectLst>
          </c:spPr>
          <c:marker>
            <c:symbol val="none"/>
          </c:marker>
          <c:xVal>
            <c:numRef>
              <c:f>Лист1!$A$2:$A$42</c:f>
              <c:numCache>
                <c:formatCode>General</c:formatCode>
                <c:ptCount val="41"/>
                <c:pt idx="0">
                  <c:v>-0.95000000000000062</c:v>
                </c:pt>
                <c:pt idx="1">
                  <c:v>-0.9</c:v>
                </c:pt>
                <c:pt idx="2">
                  <c:v>-0.8</c:v>
                </c:pt>
                <c:pt idx="3">
                  <c:v>-0.70000000000000062</c:v>
                </c:pt>
                <c:pt idx="4">
                  <c:v>-0.60000000000000064</c:v>
                </c:pt>
                <c:pt idx="5">
                  <c:v>-0.5</c:v>
                </c:pt>
                <c:pt idx="6">
                  <c:v>-0.4</c:v>
                </c:pt>
                <c:pt idx="7">
                  <c:v>-0.30000000000000032</c:v>
                </c:pt>
                <c:pt idx="8">
                  <c:v>-0.2</c:v>
                </c:pt>
                <c:pt idx="9">
                  <c:v>-0.1</c:v>
                </c:pt>
                <c:pt idx="10">
                  <c:v>0</c:v>
                </c:pt>
                <c:pt idx="11">
                  <c:v>0.1</c:v>
                </c:pt>
                <c:pt idx="12">
                  <c:v>0.2</c:v>
                </c:pt>
                <c:pt idx="13">
                  <c:v>0.30000000000000032</c:v>
                </c:pt>
                <c:pt idx="14">
                  <c:v>0.4</c:v>
                </c:pt>
                <c:pt idx="15">
                  <c:v>0.5</c:v>
                </c:pt>
                <c:pt idx="16">
                  <c:v>0.60000000000000064</c:v>
                </c:pt>
                <c:pt idx="17">
                  <c:v>0.70000000000000062</c:v>
                </c:pt>
                <c:pt idx="18">
                  <c:v>0.8</c:v>
                </c:pt>
                <c:pt idx="19">
                  <c:v>0.9</c:v>
                </c:pt>
                <c:pt idx="20">
                  <c:v>1</c:v>
                </c:pt>
              </c:numCache>
            </c:numRef>
          </c:xVal>
          <c:yVal>
            <c:numRef>
              <c:f>Лист1!$B$2:$B$42</c:f>
              <c:numCache>
                <c:formatCode>General</c:formatCode>
                <c:ptCount val="41"/>
                <c:pt idx="0">
                  <c:v>6.2449979983983956</c:v>
                </c:pt>
                <c:pt idx="1">
                  <c:v>4.3588989435406784</c:v>
                </c:pt>
                <c:pt idx="2">
                  <c:v>3.0000000000000004</c:v>
                </c:pt>
                <c:pt idx="3">
                  <c:v>2.3804761428476202</c:v>
                </c:pt>
                <c:pt idx="4">
                  <c:v>2</c:v>
                </c:pt>
                <c:pt idx="5">
                  <c:v>1.7320508075688781</c:v>
                </c:pt>
                <c:pt idx="6">
                  <c:v>1.5275252316519468</c:v>
                </c:pt>
                <c:pt idx="7">
                  <c:v>1.3627702877384924</c:v>
                </c:pt>
                <c:pt idx="8">
                  <c:v>1.2247448713915889</c:v>
                </c:pt>
                <c:pt idx="9">
                  <c:v>1.1055415967851334</c:v>
                </c:pt>
                <c:pt idx="10">
                  <c:v>1</c:v>
                </c:pt>
                <c:pt idx="11">
                  <c:v>0.90453403373329089</c:v>
                </c:pt>
                <c:pt idx="12">
                  <c:v>0.81649658092772492</c:v>
                </c:pt>
                <c:pt idx="13">
                  <c:v>0.73379938570534253</c:v>
                </c:pt>
                <c:pt idx="14">
                  <c:v>0.65465367070797764</c:v>
                </c:pt>
                <c:pt idx="15">
                  <c:v>0.57735026918962551</c:v>
                </c:pt>
                <c:pt idx="16">
                  <c:v>0.5</c:v>
                </c:pt>
                <c:pt idx="17">
                  <c:v>0.42008402520840366</c:v>
                </c:pt>
                <c:pt idx="18">
                  <c:v>0.33333333333333331</c:v>
                </c:pt>
                <c:pt idx="19">
                  <c:v>0.22941573387056208</c:v>
                </c:pt>
                <c:pt idx="20">
                  <c:v>0</c:v>
                </c:pt>
              </c:numCache>
            </c:numRef>
          </c:yVal>
          <c:smooth val="1"/>
        </c:ser>
        <c:axId val="124455936"/>
        <c:axId val="124465920"/>
      </c:scatterChart>
      <c:valAx>
        <c:axId val="124455936"/>
        <c:scaling>
          <c:orientation val="minMax"/>
          <c:max val="4"/>
          <c:min val="-4"/>
        </c:scaling>
        <c:axPos val="b"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124465920"/>
        <c:crosses val="autoZero"/>
        <c:crossBetween val="midCat"/>
        <c:majorUnit val="2"/>
      </c:valAx>
      <c:valAx>
        <c:axId val="124465920"/>
        <c:scaling>
          <c:orientation val="minMax"/>
          <c:max val="6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124455936"/>
        <c:crosses val="autoZero"/>
        <c:crossBetween val="midCat"/>
        <c:majorUnit val="2"/>
        <c:minorUnit val="0.5"/>
      </c:valAx>
    </c:plotArea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plotArea>
      <c:layout>
        <c:manualLayout>
          <c:layoutTarget val="inner"/>
          <c:xMode val="edge"/>
          <c:yMode val="edge"/>
          <c:x val="4.9576334208224104E-2"/>
          <c:y val="5.1400554097404488E-2"/>
          <c:w val="0.88671902903522826"/>
          <c:h val="0.92034703995333922"/>
        </c:manualLayout>
      </c:layout>
      <c:scatterChart>
        <c:scatterStyle val="smoothMarker"/>
        <c:ser>
          <c:idx val="0"/>
          <c:order val="0"/>
          <c:spPr>
            <a:ln w="50800"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xVal>
            <c:numRef>
              <c:f>Лист1!$B$1:$B$33</c:f>
              <c:numCache>
                <c:formatCode>General</c:formatCode>
                <c:ptCount val="33"/>
                <c:pt idx="0">
                  <c:v>3</c:v>
                </c:pt>
                <c:pt idx="1">
                  <c:v>2.9850124958340767</c:v>
                </c:pt>
                <c:pt idx="2">
                  <c:v>2.9401997335237247</c:v>
                </c:pt>
                <c:pt idx="3">
                  <c:v>2.8660094673768177</c:v>
                </c:pt>
                <c:pt idx="4">
                  <c:v>2.7631829820086602</c:v>
                </c:pt>
                <c:pt idx="5">
                  <c:v>2.6327476856711183</c:v>
                </c:pt>
                <c:pt idx="6">
                  <c:v>2.4760068447290347</c:v>
                </c:pt>
                <c:pt idx="7">
                  <c:v>2.2945265618534716</c:v>
                </c:pt>
                <c:pt idx="8">
                  <c:v>2.0901201280415012</c:v>
                </c:pt>
                <c:pt idx="9">
                  <c:v>1.8648299048119941</c:v>
                </c:pt>
                <c:pt idx="10">
                  <c:v>1.6209069176044166</c:v>
                </c:pt>
                <c:pt idx="11">
                  <c:v>1.3607883642767378</c:v>
                </c:pt>
                <c:pt idx="12">
                  <c:v>1.0870732634300209</c:v>
                </c:pt>
                <c:pt idx="13">
                  <c:v>0.80249648587376066</c:v>
                </c:pt>
                <c:pt idx="14">
                  <c:v>0.50990142870072308</c:v>
                </c:pt>
                <c:pt idx="15">
                  <c:v>0.21221160500310871</c:v>
                </c:pt>
                <c:pt idx="16">
                  <c:v>2.3889801321997899E-3</c:v>
                </c:pt>
                <c:pt idx="17">
                  <c:v>-0.38653348288657391</c:v>
                </c:pt>
                <c:pt idx="18">
                  <c:v>-0.68160628407926138</c:v>
                </c:pt>
                <c:pt idx="19">
                  <c:v>-0.96986870059051145</c:v>
                </c:pt>
                <c:pt idx="20">
                  <c:v>-1.2484405096414299</c:v>
                </c:pt>
                <c:pt idx="21">
                  <c:v>-1.5145383137995718</c:v>
                </c:pt>
                <c:pt idx="22">
                  <c:v>-1.7655033517660375</c:v>
                </c:pt>
                <c:pt idx="23">
                  <c:v>-1.9988280638394724</c:v>
                </c:pt>
                <c:pt idx="24">
                  <c:v>-2.2121811466237382</c:v>
                </c:pt>
                <c:pt idx="25">
                  <c:v>-2.4034308466408012</c:v>
                </c:pt>
                <c:pt idx="26">
                  <c:v>-2.570666260106842</c:v>
                </c:pt>
                <c:pt idx="27">
                  <c:v>-2.7122164260511776</c:v>
                </c:pt>
                <c:pt idx="28">
                  <c:v>-2.8266670220059744</c:v>
                </c:pt>
                <c:pt idx="29">
                  <c:v>-2.9128744954487598</c:v>
                </c:pt>
                <c:pt idx="30">
                  <c:v>-2.9699774898013382</c:v>
                </c:pt>
                <c:pt idx="31">
                  <c:v>-2.9974054508198367</c:v>
                </c:pt>
                <c:pt idx="32">
                  <c:v>-2.9999961951826184</c:v>
                </c:pt>
              </c:numCache>
            </c:numRef>
          </c:xVal>
          <c:yVal>
            <c:numRef>
              <c:f>Лист1!$C$1:$C$33</c:f>
              <c:numCache>
                <c:formatCode>General</c:formatCode>
                <c:ptCount val="33"/>
                <c:pt idx="0">
                  <c:v>0</c:v>
                </c:pt>
                <c:pt idx="1">
                  <c:v>0.29950024994048535</c:v>
                </c:pt>
                <c:pt idx="2">
                  <c:v>0.59600799238518365</c:v>
                </c:pt>
                <c:pt idx="3">
                  <c:v>0.88656061998401858</c:v>
                </c:pt>
                <c:pt idx="4">
                  <c:v>1.1682550269259568</c:v>
                </c:pt>
                <c:pt idx="5">
                  <c:v>1.4382766158126061</c:v>
                </c:pt>
                <c:pt idx="6">
                  <c:v>1.6939274201851062</c:v>
                </c:pt>
                <c:pt idx="7">
                  <c:v>1.9326530617130784</c:v>
                </c:pt>
                <c:pt idx="8">
                  <c:v>2.1520682726985667</c:v>
                </c:pt>
                <c:pt idx="9">
                  <c:v>2.3499807288824597</c:v>
                </c:pt>
                <c:pt idx="10">
                  <c:v>2.524412954423684</c:v>
                </c:pt>
                <c:pt idx="11">
                  <c:v>2.6736220801843062</c:v>
                </c:pt>
                <c:pt idx="12">
                  <c:v>2.7961172579016869</c:v>
                </c:pt>
                <c:pt idx="13">
                  <c:v>2.8906745562515792</c:v>
                </c:pt>
                <c:pt idx="14">
                  <c:v>2.9563491899653767</c:v>
                </c:pt>
                <c:pt idx="15">
                  <c:v>2.9924849598121628</c:v>
                </c:pt>
                <c:pt idx="16">
                  <c:v>2.9999990487955093</c:v>
                </c:pt>
                <c:pt idx="17">
                  <c:v>2.9749944313574055</c:v>
                </c:pt>
                <c:pt idx="18">
                  <c:v>2.9215428926345837</c:v>
                </c:pt>
                <c:pt idx="19">
                  <c:v>2.8389002630622433</c:v>
                </c:pt>
                <c:pt idx="20">
                  <c:v>2.7278922804770507</c:v>
                </c:pt>
                <c:pt idx="21">
                  <c:v>2.5896280999466197</c:v>
                </c:pt>
                <c:pt idx="22">
                  <c:v>2.4254892114587703</c:v>
                </c:pt>
                <c:pt idx="23">
                  <c:v>2.2371156365301608</c:v>
                </c:pt>
                <c:pt idx="24">
                  <c:v>2.026389541653459</c:v>
                </c:pt>
                <c:pt idx="25">
                  <c:v>1.79541643231187</c:v>
                </c:pt>
                <c:pt idx="26">
                  <c:v>1.5465041154643893</c:v>
                </c:pt>
                <c:pt idx="27">
                  <c:v>1.2821396407014878</c:v>
                </c:pt>
                <c:pt idx="28">
                  <c:v>1.0049644504677138</c:v>
                </c:pt>
                <c:pt idx="29">
                  <c:v>0.71774798764194725</c:v>
                </c:pt>
                <c:pt idx="30">
                  <c:v>0.42336002417960295</c:v>
                </c:pt>
                <c:pt idx="31">
                  <c:v>0.12474198729987147</c:v>
                </c:pt>
                <c:pt idx="32">
                  <c:v>4.7779587494604864E-3</c:v>
                </c:pt>
              </c:numCache>
            </c:numRef>
          </c:yVal>
          <c:smooth val="1"/>
        </c:ser>
        <c:axId val="61422208"/>
        <c:axId val="61428096"/>
      </c:scatterChart>
      <c:valAx>
        <c:axId val="614222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61428096"/>
        <c:crosses val="autoZero"/>
        <c:crossBetween val="midCat"/>
      </c:valAx>
      <c:valAx>
        <c:axId val="614280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61422208"/>
        <c:crosses val="autoZero"/>
        <c:crossBetween val="midCat"/>
        <c:majorUnit val="1"/>
      </c:valAx>
    </c:plotArea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Значення Y1</c:v>
                </c:pt>
              </c:strCache>
            </c:strRef>
          </c:tx>
          <c:spPr>
            <a:ln>
              <a:solidFill>
                <a:srgbClr val="FF0000"/>
              </a:solidFill>
            </a:ln>
            <a:effectLst>
              <a:outerShdw blurRad="95000" algn="tl" rotWithShape="0">
                <a:srgbClr val="000000">
                  <a:alpha val="50000"/>
                </a:srgbClr>
              </a:outerShdw>
            </a:effectLst>
          </c:spPr>
          <c:marker>
            <c:symbol val="none"/>
          </c:marker>
          <c:xVal>
            <c:numRef>
              <c:f>Лист1!$A$2:$A$42</c:f>
              <c:numCache>
                <c:formatCode>General</c:formatCode>
                <c:ptCount val="41"/>
                <c:pt idx="0">
                  <c:v>-1.9000000000000001</c:v>
                </c:pt>
                <c:pt idx="1">
                  <c:v>-1.8</c:v>
                </c:pt>
                <c:pt idx="2">
                  <c:v>-1.7</c:v>
                </c:pt>
                <c:pt idx="3">
                  <c:v>-1.6</c:v>
                </c:pt>
                <c:pt idx="4">
                  <c:v>-1.5</c:v>
                </c:pt>
                <c:pt idx="5">
                  <c:v>-1.4</c:v>
                </c:pt>
                <c:pt idx="6">
                  <c:v>-1.3</c:v>
                </c:pt>
                <c:pt idx="7">
                  <c:v>-1.2</c:v>
                </c:pt>
                <c:pt idx="8">
                  <c:v>-1.1000000000000001</c:v>
                </c:pt>
                <c:pt idx="9">
                  <c:v>-1</c:v>
                </c:pt>
                <c:pt idx="10">
                  <c:v>-0.90000000000000102</c:v>
                </c:pt>
                <c:pt idx="11">
                  <c:v>-0.8</c:v>
                </c:pt>
                <c:pt idx="12">
                  <c:v>-0.70000000000000051</c:v>
                </c:pt>
                <c:pt idx="13">
                  <c:v>-0.60000000000000053</c:v>
                </c:pt>
                <c:pt idx="14">
                  <c:v>-0.5</c:v>
                </c:pt>
                <c:pt idx="15">
                  <c:v>-0.4</c:v>
                </c:pt>
                <c:pt idx="16">
                  <c:v>-0.30000000000000027</c:v>
                </c:pt>
                <c:pt idx="17">
                  <c:v>-0.2</c:v>
                </c:pt>
                <c:pt idx="18">
                  <c:v>-0.10000000000000003</c:v>
                </c:pt>
                <c:pt idx="19">
                  <c:v>0</c:v>
                </c:pt>
                <c:pt idx="20">
                  <c:v>0.1</c:v>
                </c:pt>
                <c:pt idx="21">
                  <c:v>0.2</c:v>
                </c:pt>
                <c:pt idx="22">
                  <c:v>0.30000000000000027</c:v>
                </c:pt>
                <c:pt idx="23">
                  <c:v>0.4</c:v>
                </c:pt>
                <c:pt idx="24">
                  <c:v>0.5</c:v>
                </c:pt>
                <c:pt idx="25">
                  <c:v>0.60000000000000053</c:v>
                </c:pt>
                <c:pt idx="26">
                  <c:v>0.70000000000000051</c:v>
                </c:pt>
                <c:pt idx="27">
                  <c:v>0.8</c:v>
                </c:pt>
                <c:pt idx="28">
                  <c:v>0.9</c:v>
                </c:pt>
                <c:pt idx="29">
                  <c:v>1</c:v>
                </c:pt>
                <c:pt idx="30">
                  <c:v>1.1000000000000001</c:v>
                </c:pt>
                <c:pt idx="31">
                  <c:v>1.2</c:v>
                </c:pt>
                <c:pt idx="32">
                  <c:v>1.3</c:v>
                </c:pt>
                <c:pt idx="33">
                  <c:v>1.4</c:v>
                </c:pt>
                <c:pt idx="34">
                  <c:v>1.5</c:v>
                </c:pt>
                <c:pt idx="35">
                  <c:v>1.6</c:v>
                </c:pt>
                <c:pt idx="36">
                  <c:v>1.7</c:v>
                </c:pt>
                <c:pt idx="37">
                  <c:v>1.7999999999999885</c:v>
                </c:pt>
                <c:pt idx="38">
                  <c:v>1.8999999999999888</c:v>
                </c:pt>
              </c:numCache>
            </c:numRef>
          </c:xVal>
          <c:yVal>
            <c:numRef>
              <c:f>Лист1!$B$2:$B$42</c:f>
              <c:numCache>
                <c:formatCode>General</c:formatCode>
                <c:ptCount val="41"/>
                <c:pt idx="0">
                  <c:v>0.26794336563407356</c:v>
                </c:pt>
                <c:pt idx="1">
                  <c:v>0.28717458874925933</c:v>
                </c:pt>
                <c:pt idx="2">
                  <c:v>0.30778610333622947</c:v>
                </c:pt>
                <c:pt idx="3">
                  <c:v>0.32987697769322444</c:v>
                </c:pt>
                <c:pt idx="4">
                  <c:v>0.35355339059327384</c:v>
                </c:pt>
                <c:pt idx="5">
                  <c:v>0.37892914162759983</c:v>
                </c:pt>
                <c:pt idx="6">
                  <c:v>0.40612619817811785</c:v>
                </c:pt>
                <c:pt idx="7">
                  <c:v>0.4352752816480624</c:v>
                </c:pt>
                <c:pt idx="8">
                  <c:v>0.46651649576840415</c:v>
                </c:pt>
                <c:pt idx="9">
                  <c:v>0.5</c:v>
                </c:pt>
                <c:pt idx="10">
                  <c:v>0.53588673126814623</c:v>
                </c:pt>
                <c:pt idx="11">
                  <c:v>0.57434917749851866</c:v>
                </c:pt>
                <c:pt idx="12">
                  <c:v>0.6155722066724586</c:v>
                </c:pt>
                <c:pt idx="13">
                  <c:v>0.65975395538644765</c:v>
                </c:pt>
                <c:pt idx="14">
                  <c:v>0.70710678118654746</c:v>
                </c:pt>
                <c:pt idx="15">
                  <c:v>0.75785828325520022</c:v>
                </c:pt>
                <c:pt idx="16">
                  <c:v>0.81225239635623547</c:v>
                </c:pt>
                <c:pt idx="17">
                  <c:v>0.87055056329612412</c:v>
                </c:pt>
                <c:pt idx="18">
                  <c:v>0.93303299153680741</c:v>
                </c:pt>
                <c:pt idx="19">
                  <c:v>1</c:v>
                </c:pt>
                <c:pt idx="20">
                  <c:v>0.93303299153680741</c:v>
                </c:pt>
                <c:pt idx="21">
                  <c:v>0.87055056329612412</c:v>
                </c:pt>
                <c:pt idx="22">
                  <c:v>0.81225239635623547</c:v>
                </c:pt>
                <c:pt idx="23">
                  <c:v>0.75785828325520022</c:v>
                </c:pt>
                <c:pt idx="24">
                  <c:v>0.70710678118654746</c:v>
                </c:pt>
                <c:pt idx="25">
                  <c:v>0.65975395538644765</c:v>
                </c:pt>
                <c:pt idx="26">
                  <c:v>0.6155722066724586</c:v>
                </c:pt>
                <c:pt idx="27">
                  <c:v>0.57434917749851866</c:v>
                </c:pt>
                <c:pt idx="28">
                  <c:v>0.53588673126814668</c:v>
                </c:pt>
                <c:pt idx="29">
                  <c:v>0.5</c:v>
                </c:pt>
                <c:pt idx="30">
                  <c:v>0.46651649576840415</c:v>
                </c:pt>
                <c:pt idx="31">
                  <c:v>0.4352752816480624</c:v>
                </c:pt>
                <c:pt idx="32">
                  <c:v>0.40612619817811785</c:v>
                </c:pt>
                <c:pt idx="33">
                  <c:v>0.37892914162759983</c:v>
                </c:pt>
                <c:pt idx="34">
                  <c:v>0.35355339059327384</c:v>
                </c:pt>
                <c:pt idx="35">
                  <c:v>0.32987697769322444</c:v>
                </c:pt>
                <c:pt idx="36">
                  <c:v>0.30778610333622947</c:v>
                </c:pt>
                <c:pt idx="37">
                  <c:v>0.28717458874926127</c:v>
                </c:pt>
                <c:pt idx="38">
                  <c:v>0.26794336563407545</c:v>
                </c:pt>
              </c:numCache>
            </c:numRef>
          </c:yVal>
          <c:smooth val="1"/>
        </c:ser>
        <c:axId val="124138240"/>
        <c:axId val="124139776"/>
      </c:scatterChart>
      <c:valAx>
        <c:axId val="124138240"/>
        <c:scaling>
          <c:orientation val="minMax"/>
          <c:max val="2"/>
          <c:min val="-2"/>
        </c:scaling>
        <c:axPos val="b"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124139776"/>
        <c:crosses val="autoZero"/>
        <c:crossBetween val="midCat"/>
        <c:majorUnit val="1"/>
      </c:valAx>
      <c:valAx>
        <c:axId val="124139776"/>
        <c:scaling>
          <c:orientation val="minMax"/>
          <c:max val="2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124138240"/>
        <c:crosses val="autoZero"/>
        <c:crossBetween val="midCat"/>
        <c:majorUnit val="1"/>
        <c:minorUnit val="0.5"/>
      </c:valAx>
    </c:plotArea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Значення Y1</c:v>
                </c:pt>
              </c:strCache>
            </c:strRef>
          </c:tx>
          <c:spPr>
            <a:ln>
              <a:solidFill>
                <a:srgbClr val="FF0000"/>
              </a:solidFill>
            </a:ln>
            <a:effectLst>
              <a:outerShdw blurRad="95000" algn="tl" rotWithShape="0">
                <a:srgbClr val="000000">
                  <a:alpha val="50000"/>
                </a:srgbClr>
              </a:outerShdw>
            </a:effectLst>
          </c:spPr>
          <c:marker>
            <c:symbol val="none"/>
          </c:marker>
          <c:xVal>
            <c:numRef>
              <c:f>Лист1!$A$2:$A$42</c:f>
              <c:numCache>
                <c:formatCode>General</c:formatCode>
                <c:ptCount val="41"/>
                <c:pt idx="0">
                  <c:v>-1.7</c:v>
                </c:pt>
                <c:pt idx="1">
                  <c:v>-1.6</c:v>
                </c:pt>
                <c:pt idx="2">
                  <c:v>-1.5</c:v>
                </c:pt>
                <c:pt idx="3">
                  <c:v>-1.4</c:v>
                </c:pt>
                <c:pt idx="4">
                  <c:v>-1.3</c:v>
                </c:pt>
                <c:pt idx="5">
                  <c:v>-1.2</c:v>
                </c:pt>
                <c:pt idx="6">
                  <c:v>-1.1000000000000001</c:v>
                </c:pt>
                <c:pt idx="7">
                  <c:v>-1</c:v>
                </c:pt>
                <c:pt idx="8">
                  <c:v>-0.90000000000000102</c:v>
                </c:pt>
                <c:pt idx="9">
                  <c:v>-0.80000000000000104</c:v>
                </c:pt>
                <c:pt idx="10">
                  <c:v>-0.70000000000000095</c:v>
                </c:pt>
                <c:pt idx="11">
                  <c:v>-0.60000000000000053</c:v>
                </c:pt>
                <c:pt idx="12">
                  <c:v>-0.5</c:v>
                </c:pt>
                <c:pt idx="13">
                  <c:v>-0.4</c:v>
                </c:pt>
                <c:pt idx="14">
                  <c:v>-0.30000000000000027</c:v>
                </c:pt>
                <c:pt idx="15">
                  <c:v>-0.2</c:v>
                </c:pt>
                <c:pt idx="16">
                  <c:v>-0.10000000000000003</c:v>
                </c:pt>
                <c:pt idx="17">
                  <c:v>0</c:v>
                </c:pt>
                <c:pt idx="18">
                  <c:v>0.1</c:v>
                </c:pt>
                <c:pt idx="19">
                  <c:v>0.2</c:v>
                </c:pt>
                <c:pt idx="20">
                  <c:v>0.30000000000000027</c:v>
                </c:pt>
                <c:pt idx="21">
                  <c:v>0.4</c:v>
                </c:pt>
                <c:pt idx="22">
                  <c:v>0.5</c:v>
                </c:pt>
                <c:pt idx="23">
                  <c:v>0.60000000000000053</c:v>
                </c:pt>
                <c:pt idx="24">
                  <c:v>0.70000000000000051</c:v>
                </c:pt>
                <c:pt idx="25">
                  <c:v>0.8</c:v>
                </c:pt>
                <c:pt idx="26">
                  <c:v>0.9</c:v>
                </c:pt>
                <c:pt idx="27">
                  <c:v>1</c:v>
                </c:pt>
                <c:pt idx="28">
                  <c:v>1.1000000000000001</c:v>
                </c:pt>
                <c:pt idx="29">
                  <c:v>1.2</c:v>
                </c:pt>
                <c:pt idx="30">
                  <c:v>1.3</c:v>
                </c:pt>
                <c:pt idx="31">
                  <c:v>1.4</c:v>
                </c:pt>
                <c:pt idx="32">
                  <c:v>1.5</c:v>
                </c:pt>
                <c:pt idx="33">
                  <c:v>1.6</c:v>
                </c:pt>
                <c:pt idx="34">
                  <c:v>1.7</c:v>
                </c:pt>
              </c:numCache>
            </c:numRef>
          </c:xVal>
          <c:yVal>
            <c:numRef>
              <c:f>Лист1!$B$2:$B$42</c:f>
              <c:numCache>
                <c:formatCode>General</c:formatCode>
                <c:ptCount val="41"/>
                <c:pt idx="0">
                  <c:v>-0.58823529411764641</c:v>
                </c:pt>
                <c:pt idx="1">
                  <c:v>-0.62500000000000056</c:v>
                </c:pt>
                <c:pt idx="2">
                  <c:v>-0.66666666666666663</c:v>
                </c:pt>
                <c:pt idx="3">
                  <c:v>-0.71428571428571463</c:v>
                </c:pt>
                <c:pt idx="4">
                  <c:v>-0.76923076923076916</c:v>
                </c:pt>
                <c:pt idx="5">
                  <c:v>-0.8333333333333337</c:v>
                </c:pt>
                <c:pt idx="6">
                  <c:v>-0.90909090909090906</c:v>
                </c:pt>
                <c:pt idx="7">
                  <c:v>-1</c:v>
                </c:pt>
                <c:pt idx="8">
                  <c:v>-1.1111111111111101</c:v>
                </c:pt>
                <c:pt idx="9">
                  <c:v>-1.2499999999999964</c:v>
                </c:pt>
                <c:pt idx="10">
                  <c:v>-1.4285714285714266</c:v>
                </c:pt>
                <c:pt idx="11">
                  <c:v>-1.6666666666666667</c:v>
                </c:pt>
                <c:pt idx="12">
                  <c:v>-2</c:v>
                </c:pt>
                <c:pt idx="13">
                  <c:v>-2.5</c:v>
                </c:pt>
                <c:pt idx="14">
                  <c:v>-3.3333333333333335</c:v>
                </c:pt>
                <c:pt idx="15">
                  <c:v>-5</c:v>
                </c:pt>
                <c:pt idx="16">
                  <c:v>-10.000000000000012</c:v>
                </c:pt>
                <c:pt idx="18">
                  <c:v>10</c:v>
                </c:pt>
                <c:pt idx="19">
                  <c:v>5</c:v>
                </c:pt>
                <c:pt idx="20">
                  <c:v>3.3333333333333335</c:v>
                </c:pt>
                <c:pt idx="21">
                  <c:v>2.5</c:v>
                </c:pt>
                <c:pt idx="22">
                  <c:v>2</c:v>
                </c:pt>
                <c:pt idx="23">
                  <c:v>1.6666666666666667</c:v>
                </c:pt>
                <c:pt idx="24">
                  <c:v>1.4285714285714286</c:v>
                </c:pt>
                <c:pt idx="25">
                  <c:v>1.25</c:v>
                </c:pt>
                <c:pt idx="26">
                  <c:v>1.111111111111112</c:v>
                </c:pt>
                <c:pt idx="27">
                  <c:v>1</c:v>
                </c:pt>
                <c:pt idx="28">
                  <c:v>0.90909090909090906</c:v>
                </c:pt>
                <c:pt idx="29">
                  <c:v>0.8333333333333337</c:v>
                </c:pt>
                <c:pt idx="30">
                  <c:v>0.76923076923076916</c:v>
                </c:pt>
                <c:pt idx="31">
                  <c:v>0.71428571428571463</c:v>
                </c:pt>
                <c:pt idx="32">
                  <c:v>0.66666666666666663</c:v>
                </c:pt>
                <c:pt idx="33">
                  <c:v>0.62500000000000056</c:v>
                </c:pt>
                <c:pt idx="34">
                  <c:v>0.58823529411764641</c:v>
                </c:pt>
              </c:numCache>
            </c:numRef>
          </c:yVal>
          <c:smooth val="1"/>
        </c:ser>
        <c:axId val="126241792"/>
        <c:axId val="126243584"/>
      </c:scatterChart>
      <c:valAx>
        <c:axId val="1262417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126243584"/>
        <c:crosses val="autoZero"/>
        <c:crossBetween val="midCat"/>
        <c:majorUnit val="1"/>
      </c:valAx>
      <c:valAx>
        <c:axId val="126243584"/>
        <c:scaling>
          <c:orientation val="minMax"/>
          <c:max val="10"/>
          <c:min val="-1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126241792"/>
        <c:crosses val="autoZero"/>
        <c:crossBetween val="midCat"/>
      </c:valAx>
    </c:plotArea>
    <c:plotVisOnly val="1"/>
  </c:chart>
  <c:txPr>
    <a:bodyPr/>
    <a:lstStyle/>
    <a:p>
      <a:pPr>
        <a:defRPr sz="1200"/>
      </a:pPr>
      <a:endParaRPr lang="uk-UA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Значення Y1</c:v>
                </c:pt>
              </c:strCache>
            </c:strRef>
          </c:tx>
          <c:spPr>
            <a:ln>
              <a:solidFill>
                <a:srgbClr val="00B050"/>
              </a:solidFill>
            </a:ln>
            <a:effectLst>
              <a:outerShdw blurRad="95000" algn="tl" rotWithShape="0">
                <a:srgbClr val="000000">
                  <a:alpha val="50000"/>
                </a:srgbClr>
              </a:outerShdw>
            </a:effectLst>
          </c:spPr>
          <c:marker>
            <c:symbol val="none"/>
          </c:marker>
          <c:xVal>
            <c:numRef>
              <c:f>Лист1!$A$2:$A$38</c:f>
              <c:numCache>
                <c:formatCode>General</c:formatCode>
                <c:ptCount val="37"/>
                <c:pt idx="0">
                  <c:v>-1.7</c:v>
                </c:pt>
                <c:pt idx="1">
                  <c:v>-1.6</c:v>
                </c:pt>
                <c:pt idx="2">
                  <c:v>-1.5</c:v>
                </c:pt>
                <c:pt idx="3">
                  <c:v>-1.4</c:v>
                </c:pt>
                <c:pt idx="4">
                  <c:v>-1.3</c:v>
                </c:pt>
                <c:pt idx="5">
                  <c:v>-1.2</c:v>
                </c:pt>
                <c:pt idx="6">
                  <c:v>-1.1000000000000001</c:v>
                </c:pt>
                <c:pt idx="7">
                  <c:v>-1</c:v>
                </c:pt>
                <c:pt idx="8">
                  <c:v>-0.90000000000000102</c:v>
                </c:pt>
                <c:pt idx="9">
                  <c:v>-0.80000000000000104</c:v>
                </c:pt>
                <c:pt idx="10">
                  <c:v>-0.70000000000000095</c:v>
                </c:pt>
                <c:pt idx="11">
                  <c:v>-0.60000000000000053</c:v>
                </c:pt>
                <c:pt idx="12">
                  <c:v>-0.5</c:v>
                </c:pt>
                <c:pt idx="13">
                  <c:v>-0.4</c:v>
                </c:pt>
                <c:pt idx="14">
                  <c:v>-0.30000000000000027</c:v>
                </c:pt>
                <c:pt idx="15">
                  <c:v>-0.2</c:v>
                </c:pt>
                <c:pt idx="16">
                  <c:v>-0.10000000000000003</c:v>
                </c:pt>
                <c:pt idx="17">
                  <c:v>0</c:v>
                </c:pt>
                <c:pt idx="18">
                  <c:v>0.1</c:v>
                </c:pt>
                <c:pt idx="19">
                  <c:v>0.2</c:v>
                </c:pt>
                <c:pt idx="20">
                  <c:v>0.30000000000000027</c:v>
                </c:pt>
                <c:pt idx="21">
                  <c:v>0.4</c:v>
                </c:pt>
                <c:pt idx="22">
                  <c:v>0.5</c:v>
                </c:pt>
                <c:pt idx="23">
                  <c:v>0.60000000000000053</c:v>
                </c:pt>
                <c:pt idx="24">
                  <c:v>0.70000000000000051</c:v>
                </c:pt>
                <c:pt idx="25">
                  <c:v>0.8</c:v>
                </c:pt>
                <c:pt idx="26">
                  <c:v>0.9</c:v>
                </c:pt>
                <c:pt idx="27">
                  <c:v>1</c:v>
                </c:pt>
                <c:pt idx="28">
                  <c:v>1.1000000000000001</c:v>
                </c:pt>
                <c:pt idx="29">
                  <c:v>1.2</c:v>
                </c:pt>
                <c:pt idx="30">
                  <c:v>1.3</c:v>
                </c:pt>
                <c:pt idx="31">
                  <c:v>1.4</c:v>
                </c:pt>
                <c:pt idx="32">
                  <c:v>1.5</c:v>
                </c:pt>
                <c:pt idx="33">
                  <c:v>1.6</c:v>
                </c:pt>
                <c:pt idx="34">
                  <c:v>1.7</c:v>
                </c:pt>
              </c:numCache>
            </c:numRef>
          </c:xVal>
          <c:yVal>
            <c:numRef>
              <c:f>Лист1!$B$2:$B$38</c:f>
              <c:numCache>
                <c:formatCode>General</c:formatCode>
                <c:ptCount val="37"/>
                <c:pt idx="0">
                  <c:v>0.30778610333622947</c:v>
                </c:pt>
                <c:pt idx="1">
                  <c:v>0.32987697769322444</c:v>
                </c:pt>
                <c:pt idx="2">
                  <c:v>0.35355339059327384</c:v>
                </c:pt>
                <c:pt idx="3">
                  <c:v>0.37892914162759983</c:v>
                </c:pt>
                <c:pt idx="4">
                  <c:v>0.40612619817811785</c:v>
                </c:pt>
                <c:pt idx="5">
                  <c:v>0.4352752816480624</c:v>
                </c:pt>
                <c:pt idx="6">
                  <c:v>0.46651649576840415</c:v>
                </c:pt>
                <c:pt idx="7">
                  <c:v>0.5</c:v>
                </c:pt>
                <c:pt idx="8">
                  <c:v>0.53588673126814623</c:v>
                </c:pt>
                <c:pt idx="9">
                  <c:v>0.57434917749851822</c:v>
                </c:pt>
                <c:pt idx="10">
                  <c:v>0.61557220667245771</c:v>
                </c:pt>
                <c:pt idx="11">
                  <c:v>0.65975395538644765</c:v>
                </c:pt>
                <c:pt idx="12">
                  <c:v>0.70710678118654746</c:v>
                </c:pt>
                <c:pt idx="13">
                  <c:v>0.75785828325520022</c:v>
                </c:pt>
                <c:pt idx="14">
                  <c:v>0.81225239635623547</c:v>
                </c:pt>
                <c:pt idx="15">
                  <c:v>0.87055056329612412</c:v>
                </c:pt>
                <c:pt idx="16">
                  <c:v>0.93303299153680741</c:v>
                </c:pt>
                <c:pt idx="17">
                  <c:v>1</c:v>
                </c:pt>
                <c:pt idx="18">
                  <c:v>1.0717734625362931</c:v>
                </c:pt>
                <c:pt idx="19">
                  <c:v>1.1486983549970351</c:v>
                </c:pt>
                <c:pt idx="20">
                  <c:v>1.231144413344915</c:v>
                </c:pt>
                <c:pt idx="21">
                  <c:v>1.3195079107728942</c:v>
                </c:pt>
                <c:pt idx="22">
                  <c:v>1.4142135623730951</c:v>
                </c:pt>
                <c:pt idx="23">
                  <c:v>1.515716566510398</c:v>
                </c:pt>
                <c:pt idx="24">
                  <c:v>1.6245047927124692</c:v>
                </c:pt>
                <c:pt idx="25">
                  <c:v>1.7411011265922482</c:v>
                </c:pt>
                <c:pt idx="26">
                  <c:v>1.8660659830736159</c:v>
                </c:pt>
                <c:pt idx="27">
                  <c:v>2</c:v>
                </c:pt>
                <c:pt idx="28">
                  <c:v>2.1435469250725872</c:v>
                </c:pt>
                <c:pt idx="29">
                  <c:v>2.2973967099940729</c:v>
                </c:pt>
                <c:pt idx="30">
                  <c:v>2.4622888266898304</c:v>
                </c:pt>
                <c:pt idx="31">
                  <c:v>2.6390158215457862</c:v>
                </c:pt>
                <c:pt idx="32">
                  <c:v>2.8284271247461876</c:v>
                </c:pt>
                <c:pt idx="33">
                  <c:v>3.0314331330207929</c:v>
                </c:pt>
                <c:pt idx="34">
                  <c:v>3.2490095854249419</c:v>
                </c:pt>
              </c:numCache>
            </c:numRef>
          </c:yVal>
          <c:smooth val="1"/>
        </c:ser>
        <c:axId val="126254464"/>
        <c:axId val="126272640"/>
      </c:scatterChart>
      <c:valAx>
        <c:axId val="1262544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126272640"/>
        <c:crosses val="autoZero"/>
        <c:crossBetween val="midCat"/>
        <c:majorUnit val="1"/>
      </c:valAx>
      <c:valAx>
        <c:axId val="1262726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126254464"/>
        <c:crosses val="autoZero"/>
        <c:crossBetween val="midCat"/>
      </c:valAx>
    </c:plotArea>
    <c:plotVisOnly val="1"/>
  </c:chart>
  <c:txPr>
    <a:bodyPr/>
    <a:lstStyle/>
    <a:p>
      <a:pPr>
        <a:defRPr sz="1200"/>
      </a:pPr>
      <a:endParaRPr lang="uk-UA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Значення Y1</c:v>
                </c:pt>
              </c:strCache>
            </c:strRef>
          </c:tx>
          <c:spPr>
            <a:ln>
              <a:solidFill>
                <a:srgbClr val="0070C0"/>
              </a:solidFill>
            </a:ln>
            <a:effectLst>
              <a:outerShdw blurRad="95000" algn="tl" rotWithShape="0">
                <a:srgbClr val="000000">
                  <a:alpha val="50000"/>
                </a:srgbClr>
              </a:outerShdw>
            </a:effectLst>
          </c:spPr>
          <c:marker>
            <c:symbol val="none"/>
          </c:marker>
          <c:xVal>
            <c:numRef>
              <c:f>Лист1!$A$2:$A$42</c:f>
              <c:numCache>
                <c:formatCode>General</c:formatCode>
                <c:ptCount val="41"/>
                <c:pt idx="0">
                  <c:v>-1.7</c:v>
                </c:pt>
                <c:pt idx="1">
                  <c:v>-1.6</c:v>
                </c:pt>
                <c:pt idx="2">
                  <c:v>-1.5</c:v>
                </c:pt>
                <c:pt idx="3">
                  <c:v>-1.4</c:v>
                </c:pt>
                <c:pt idx="4">
                  <c:v>-1.3</c:v>
                </c:pt>
                <c:pt idx="5">
                  <c:v>-1.2</c:v>
                </c:pt>
                <c:pt idx="6">
                  <c:v>-1.1000000000000001</c:v>
                </c:pt>
                <c:pt idx="7">
                  <c:v>-1</c:v>
                </c:pt>
                <c:pt idx="8">
                  <c:v>-0.90000000000000102</c:v>
                </c:pt>
                <c:pt idx="9">
                  <c:v>-0.80000000000000104</c:v>
                </c:pt>
                <c:pt idx="10">
                  <c:v>-0.70000000000000095</c:v>
                </c:pt>
                <c:pt idx="11">
                  <c:v>-0.60000000000000053</c:v>
                </c:pt>
                <c:pt idx="12">
                  <c:v>-0.5</c:v>
                </c:pt>
                <c:pt idx="13">
                  <c:v>-0.4</c:v>
                </c:pt>
                <c:pt idx="14">
                  <c:v>-0.30000000000000027</c:v>
                </c:pt>
                <c:pt idx="15">
                  <c:v>-0.2</c:v>
                </c:pt>
                <c:pt idx="16">
                  <c:v>-0.10000000000000003</c:v>
                </c:pt>
                <c:pt idx="17">
                  <c:v>0</c:v>
                </c:pt>
                <c:pt idx="18">
                  <c:v>0.1</c:v>
                </c:pt>
                <c:pt idx="19">
                  <c:v>0.2</c:v>
                </c:pt>
                <c:pt idx="20">
                  <c:v>0.30000000000000027</c:v>
                </c:pt>
                <c:pt idx="21">
                  <c:v>0.4</c:v>
                </c:pt>
                <c:pt idx="22">
                  <c:v>0.5</c:v>
                </c:pt>
                <c:pt idx="23">
                  <c:v>0.60000000000000053</c:v>
                </c:pt>
                <c:pt idx="24">
                  <c:v>0.70000000000000051</c:v>
                </c:pt>
                <c:pt idx="25">
                  <c:v>0.8</c:v>
                </c:pt>
                <c:pt idx="26">
                  <c:v>0.9</c:v>
                </c:pt>
                <c:pt idx="27">
                  <c:v>1</c:v>
                </c:pt>
                <c:pt idx="28">
                  <c:v>1.1000000000000001</c:v>
                </c:pt>
                <c:pt idx="29">
                  <c:v>1.2</c:v>
                </c:pt>
                <c:pt idx="30">
                  <c:v>1.3</c:v>
                </c:pt>
                <c:pt idx="31">
                  <c:v>1.4</c:v>
                </c:pt>
                <c:pt idx="32">
                  <c:v>1.5</c:v>
                </c:pt>
                <c:pt idx="33">
                  <c:v>1.6</c:v>
                </c:pt>
                <c:pt idx="34">
                  <c:v>1.7</c:v>
                </c:pt>
              </c:numCache>
            </c:numRef>
          </c:xVal>
          <c:yVal>
            <c:numRef>
              <c:f>Лист1!$B$2:$B$42</c:f>
              <c:numCache>
                <c:formatCode>General</c:formatCode>
                <c:ptCount val="41"/>
                <c:pt idx="0">
                  <c:v>0.66515602909906102</c:v>
                </c:pt>
                <c:pt idx="1">
                  <c:v>0.64841977732550549</c:v>
                </c:pt>
                <c:pt idx="2">
                  <c:v>0.62996052494743648</c:v>
                </c:pt>
                <c:pt idx="3">
                  <c:v>0.60950682710223758</c:v>
                </c:pt>
                <c:pt idx="4">
                  <c:v>0.58673023000231328</c:v>
                </c:pt>
                <c:pt idx="5">
                  <c:v>0.56123102415468662</c:v>
                </c:pt>
                <c:pt idx="6">
                  <c:v>0.53252054471998078</c:v>
                </c:pt>
                <c:pt idx="7">
                  <c:v>0.5</c:v>
                </c:pt>
                <c:pt idx="8">
                  <c:v>0.46293735614364562</c:v>
                </c:pt>
                <c:pt idx="9">
                  <c:v>0.42044820762685814</c:v>
                </c:pt>
                <c:pt idx="10">
                  <c:v>0.37149857228423816</c:v>
                </c:pt>
                <c:pt idx="11">
                  <c:v>0.31498026247371858</c:v>
                </c:pt>
                <c:pt idx="12">
                  <c:v>0.25</c:v>
                </c:pt>
                <c:pt idx="13">
                  <c:v>0.17677669529663689</c:v>
                </c:pt>
                <c:pt idx="14">
                  <c:v>9.9212565748012613E-2</c:v>
                </c:pt>
                <c:pt idx="15">
                  <c:v>3.125E-2</c:v>
                </c:pt>
                <c:pt idx="16">
                  <c:v>9.7656249999999545E-4</c:v>
                </c:pt>
                <c:pt idx="18">
                  <c:v>1024</c:v>
                </c:pt>
                <c:pt idx="19">
                  <c:v>32</c:v>
                </c:pt>
                <c:pt idx="20">
                  <c:v>10.079368399158986</c:v>
                </c:pt>
                <c:pt idx="21">
                  <c:v>5.6568542494923761</c:v>
                </c:pt>
                <c:pt idx="22">
                  <c:v>4</c:v>
                </c:pt>
                <c:pt idx="23">
                  <c:v>3.1748021039363987</c:v>
                </c:pt>
                <c:pt idx="24">
                  <c:v>2.6918003852647097</c:v>
                </c:pt>
                <c:pt idx="25">
                  <c:v>2.3784142300054421</c:v>
                </c:pt>
                <c:pt idx="26">
                  <c:v>2.1601194777846149</c:v>
                </c:pt>
                <c:pt idx="27">
                  <c:v>2</c:v>
                </c:pt>
                <c:pt idx="28">
                  <c:v>1.8778618213234126</c:v>
                </c:pt>
                <c:pt idx="29">
                  <c:v>1.7817974362806779</c:v>
                </c:pt>
                <c:pt idx="30">
                  <c:v>1.7043607928571471</c:v>
                </c:pt>
                <c:pt idx="31">
                  <c:v>1.6406707120152757</c:v>
                </c:pt>
                <c:pt idx="32">
                  <c:v>1.5874010519681994</c:v>
                </c:pt>
                <c:pt idx="33">
                  <c:v>1.5422108254079407</c:v>
                </c:pt>
                <c:pt idx="34">
                  <c:v>1.5034066538560538</c:v>
                </c:pt>
              </c:numCache>
            </c:numRef>
          </c:yVal>
          <c:smooth val="1"/>
        </c:ser>
        <c:axId val="125154048"/>
        <c:axId val="125155584"/>
      </c:scatterChart>
      <c:valAx>
        <c:axId val="1251540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125155584"/>
        <c:crosses val="autoZero"/>
        <c:crossBetween val="midCat"/>
        <c:majorUnit val="1"/>
      </c:valAx>
      <c:valAx>
        <c:axId val="125155584"/>
        <c:scaling>
          <c:orientation val="minMax"/>
          <c:max val="4"/>
          <c:min val="-2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125154048"/>
        <c:crosses val="autoZero"/>
        <c:crossBetween val="midCat"/>
      </c:valAx>
    </c:plotArea>
    <c:plotVisOnly val="1"/>
  </c:chart>
  <c:txPr>
    <a:bodyPr/>
    <a:lstStyle/>
    <a:p>
      <a:pPr>
        <a:defRPr sz="1200"/>
      </a:pPr>
      <a:endParaRPr lang="uk-UA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Значення Y1</c:v>
                </c:pt>
              </c:strCache>
            </c:strRef>
          </c:tx>
          <c:spPr>
            <a:ln>
              <a:solidFill>
                <a:srgbClr val="FF0000"/>
              </a:solidFill>
            </a:ln>
            <a:effectLst>
              <a:outerShdw blurRad="95000" algn="tl" rotWithShape="0">
                <a:srgbClr val="000000">
                  <a:alpha val="50000"/>
                </a:srgbClr>
              </a:outerShdw>
            </a:effectLst>
          </c:spPr>
          <c:marker>
            <c:symbol val="none"/>
          </c:marker>
          <c:xVal>
            <c:numRef>
              <c:f>Лист1!$A$2:$A$42</c:f>
              <c:numCache>
                <c:formatCode>General</c:formatCode>
                <c:ptCount val="41"/>
                <c:pt idx="0">
                  <c:v>-1.7</c:v>
                </c:pt>
                <c:pt idx="1">
                  <c:v>-1.6</c:v>
                </c:pt>
                <c:pt idx="2">
                  <c:v>-1.5</c:v>
                </c:pt>
                <c:pt idx="3">
                  <c:v>-1.4</c:v>
                </c:pt>
                <c:pt idx="4">
                  <c:v>-1.3</c:v>
                </c:pt>
                <c:pt idx="5">
                  <c:v>-1.2</c:v>
                </c:pt>
                <c:pt idx="6">
                  <c:v>-1.1000000000000001</c:v>
                </c:pt>
                <c:pt idx="7">
                  <c:v>-1</c:v>
                </c:pt>
                <c:pt idx="8">
                  <c:v>-0.90000000000000102</c:v>
                </c:pt>
                <c:pt idx="9">
                  <c:v>-0.80000000000000104</c:v>
                </c:pt>
                <c:pt idx="10">
                  <c:v>-0.70000000000000095</c:v>
                </c:pt>
                <c:pt idx="11">
                  <c:v>-0.60000000000000053</c:v>
                </c:pt>
                <c:pt idx="12">
                  <c:v>-0.5</c:v>
                </c:pt>
                <c:pt idx="13">
                  <c:v>-0.4</c:v>
                </c:pt>
                <c:pt idx="14">
                  <c:v>-0.30000000000000027</c:v>
                </c:pt>
                <c:pt idx="15">
                  <c:v>-0.2</c:v>
                </c:pt>
                <c:pt idx="16">
                  <c:v>-0.10000000000000003</c:v>
                </c:pt>
                <c:pt idx="17">
                  <c:v>0</c:v>
                </c:pt>
                <c:pt idx="18">
                  <c:v>0.1</c:v>
                </c:pt>
                <c:pt idx="19">
                  <c:v>0.2</c:v>
                </c:pt>
                <c:pt idx="20">
                  <c:v>0.30000000000000027</c:v>
                </c:pt>
                <c:pt idx="21">
                  <c:v>0.4</c:v>
                </c:pt>
                <c:pt idx="22">
                  <c:v>0.5</c:v>
                </c:pt>
                <c:pt idx="23">
                  <c:v>0.60000000000000053</c:v>
                </c:pt>
                <c:pt idx="24">
                  <c:v>0.70000000000000051</c:v>
                </c:pt>
                <c:pt idx="25">
                  <c:v>0.8</c:v>
                </c:pt>
                <c:pt idx="26">
                  <c:v>0.9</c:v>
                </c:pt>
                <c:pt idx="27">
                  <c:v>1</c:v>
                </c:pt>
                <c:pt idx="28">
                  <c:v>1.1000000000000001</c:v>
                </c:pt>
                <c:pt idx="29">
                  <c:v>1.2</c:v>
                </c:pt>
                <c:pt idx="30">
                  <c:v>1.3</c:v>
                </c:pt>
                <c:pt idx="31">
                  <c:v>1.4</c:v>
                </c:pt>
                <c:pt idx="32">
                  <c:v>1.5</c:v>
                </c:pt>
                <c:pt idx="33">
                  <c:v>1.6</c:v>
                </c:pt>
                <c:pt idx="34">
                  <c:v>1.7</c:v>
                </c:pt>
              </c:numCache>
            </c:numRef>
          </c:xVal>
          <c:yVal>
            <c:numRef>
              <c:f>Лист1!$B$2:$B$42</c:f>
              <c:numCache>
                <c:formatCode>General</c:formatCode>
                <c:ptCount val="41"/>
                <c:pt idx="0">
                  <c:v>-3.8571428571428581</c:v>
                </c:pt>
                <c:pt idx="1">
                  <c:v>-4.3333333333333393</c:v>
                </c:pt>
                <c:pt idx="2">
                  <c:v>-5</c:v>
                </c:pt>
                <c:pt idx="3">
                  <c:v>-6.0000000000000009</c:v>
                </c:pt>
                <c:pt idx="4">
                  <c:v>-7.6666666666666652</c:v>
                </c:pt>
                <c:pt idx="5">
                  <c:v>-11.000000000000004</c:v>
                </c:pt>
                <c:pt idx="6">
                  <c:v>-20.999999999999982</c:v>
                </c:pt>
                <c:pt idx="8">
                  <c:v>19.000000000000206</c:v>
                </c:pt>
                <c:pt idx="9">
                  <c:v>9.0000000000000533</c:v>
                </c:pt>
                <c:pt idx="10">
                  <c:v>5.6666666666666865</c:v>
                </c:pt>
                <c:pt idx="11">
                  <c:v>4</c:v>
                </c:pt>
                <c:pt idx="12">
                  <c:v>3</c:v>
                </c:pt>
                <c:pt idx="13">
                  <c:v>2.3333333333333335</c:v>
                </c:pt>
                <c:pt idx="14">
                  <c:v>1.8571428571428574</c:v>
                </c:pt>
                <c:pt idx="15">
                  <c:v>1.499999999999998</c:v>
                </c:pt>
                <c:pt idx="16">
                  <c:v>1.2222222222222219</c:v>
                </c:pt>
                <c:pt idx="17">
                  <c:v>1</c:v>
                </c:pt>
                <c:pt idx="18">
                  <c:v>0.81818181818181879</c:v>
                </c:pt>
                <c:pt idx="19">
                  <c:v>0.66666666666666674</c:v>
                </c:pt>
                <c:pt idx="20">
                  <c:v>0.53846153846153844</c:v>
                </c:pt>
                <c:pt idx="21">
                  <c:v>0.4285714285714286</c:v>
                </c:pt>
                <c:pt idx="22">
                  <c:v>0.33333333333333331</c:v>
                </c:pt>
                <c:pt idx="23">
                  <c:v>0.25</c:v>
                </c:pt>
                <c:pt idx="24">
                  <c:v>0.17647058823529421</c:v>
                </c:pt>
                <c:pt idx="25">
                  <c:v>0.11111111111111109</c:v>
                </c:pt>
                <c:pt idx="26">
                  <c:v>5.2631578947368411E-2</c:v>
                </c:pt>
                <c:pt idx="27">
                  <c:v>0</c:v>
                </c:pt>
                <c:pt idx="28">
                  <c:v>-4.7619047619047693E-2</c:v>
                </c:pt>
                <c:pt idx="29">
                  <c:v>-9.0909090909091037E-2</c:v>
                </c:pt>
                <c:pt idx="30">
                  <c:v>-0.1304347826086957</c:v>
                </c:pt>
                <c:pt idx="31">
                  <c:v>-0.16666666666666663</c:v>
                </c:pt>
                <c:pt idx="32">
                  <c:v>-0.2</c:v>
                </c:pt>
                <c:pt idx="33">
                  <c:v>-0.23076923076923106</c:v>
                </c:pt>
                <c:pt idx="34">
                  <c:v>-0.2592592592592593</c:v>
                </c:pt>
              </c:numCache>
            </c:numRef>
          </c:yVal>
          <c:smooth val="1"/>
        </c:ser>
        <c:axId val="126483456"/>
        <c:axId val="126698240"/>
      </c:scatterChart>
      <c:valAx>
        <c:axId val="1264834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126698240"/>
        <c:crosses val="autoZero"/>
        <c:crossBetween val="midCat"/>
      </c:valAx>
      <c:valAx>
        <c:axId val="1266982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126483456"/>
        <c:crosses val="autoZero"/>
        <c:crossBetween val="midCat"/>
      </c:valAx>
    </c:plotArea>
    <c:plotVisOnly val="1"/>
  </c:chart>
  <c:txPr>
    <a:bodyPr/>
    <a:lstStyle/>
    <a:p>
      <a:pPr>
        <a:defRPr sz="1200"/>
      </a:pPr>
      <a:endParaRPr lang="uk-UA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Значення Y1</c:v>
                </c:pt>
              </c:strCache>
            </c:strRef>
          </c:tx>
          <c:spPr>
            <a:ln>
              <a:solidFill>
                <a:srgbClr val="00B050"/>
              </a:solidFill>
            </a:ln>
            <a:effectLst>
              <a:outerShdw blurRad="95000" algn="tl" rotWithShape="0">
                <a:srgbClr val="000000">
                  <a:alpha val="50000"/>
                </a:srgbClr>
              </a:outerShdw>
            </a:effectLst>
          </c:spPr>
          <c:marker>
            <c:symbol val="none"/>
          </c:marker>
          <c:xVal>
            <c:numRef>
              <c:f>Лист1!$A$2:$A$38</c:f>
              <c:numCache>
                <c:formatCode>General</c:formatCode>
                <c:ptCount val="37"/>
                <c:pt idx="0">
                  <c:v>-1.7</c:v>
                </c:pt>
                <c:pt idx="1">
                  <c:v>-1.6</c:v>
                </c:pt>
                <c:pt idx="2">
                  <c:v>-1.5</c:v>
                </c:pt>
                <c:pt idx="3">
                  <c:v>-1.4</c:v>
                </c:pt>
                <c:pt idx="4">
                  <c:v>-1.3</c:v>
                </c:pt>
                <c:pt idx="5">
                  <c:v>-1.2</c:v>
                </c:pt>
                <c:pt idx="6">
                  <c:v>-1.1000000000000001</c:v>
                </c:pt>
                <c:pt idx="7">
                  <c:v>-1</c:v>
                </c:pt>
                <c:pt idx="8">
                  <c:v>-0.90000000000000102</c:v>
                </c:pt>
                <c:pt idx="9">
                  <c:v>-0.80000000000000104</c:v>
                </c:pt>
                <c:pt idx="10">
                  <c:v>-0.70000000000000095</c:v>
                </c:pt>
                <c:pt idx="11">
                  <c:v>-0.60000000000000064</c:v>
                </c:pt>
                <c:pt idx="12">
                  <c:v>-0.5</c:v>
                </c:pt>
                <c:pt idx="13">
                  <c:v>-0.4</c:v>
                </c:pt>
                <c:pt idx="14">
                  <c:v>-0.30000000000000032</c:v>
                </c:pt>
                <c:pt idx="15">
                  <c:v>-0.2</c:v>
                </c:pt>
                <c:pt idx="16">
                  <c:v>-0.10000000000000003</c:v>
                </c:pt>
                <c:pt idx="17">
                  <c:v>0</c:v>
                </c:pt>
                <c:pt idx="18">
                  <c:v>0.1</c:v>
                </c:pt>
                <c:pt idx="19">
                  <c:v>0.2</c:v>
                </c:pt>
                <c:pt idx="20">
                  <c:v>0.30000000000000032</c:v>
                </c:pt>
                <c:pt idx="21">
                  <c:v>0.4</c:v>
                </c:pt>
                <c:pt idx="22">
                  <c:v>0.5</c:v>
                </c:pt>
                <c:pt idx="23">
                  <c:v>0.60000000000000064</c:v>
                </c:pt>
                <c:pt idx="24">
                  <c:v>0.70000000000000062</c:v>
                </c:pt>
                <c:pt idx="25">
                  <c:v>0.8</c:v>
                </c:pt>
                <c:pt idx="26">
                  <c:v>0.9</c:v>
                </c:pt>
                <c:pt idx="27">
                  <c:v>1</c:v>
                </c:pt>
                <c:pt idx="28">
                  <c:v>1.1000000000000001</c:v>
                </c:pt>
                <c:pt idx="29">
                  <c:v>1.2</c:v>
                </c:pt>
                <c:pt idx="30">
                  <c:v>1.3</c:v>
                </c:pt>
                <c:pt idx="31">
                  <c:v>1.4</c:v>
                </c:pt>
                <c:pt idx="32">
                  <c:v>1.5</c:v>
                </c:pt>
                <c:pt idx="33">
                  <c:v>1.6</c:v>
                </c:pt>
                <c:pt idx="34">
                  <c:v>1.7</c:v>
                </c:pt>
              </c:numCache>
            </c:numRef>
          </c:xVal>
          <c:yVal>
            <c:numRef>
              <c:f>Лист1!$B$2:$B$38</c:f>
              <c:numCache>
                <c:formatCode>General</c:formatCode>
                <c:ptCount val="37"/>
                <c:pt idx="0">
                  <c:v>0.30778610333622952</c:v>
                </c:pt>
                <c:pt idx="1">
                  <c:v>0.3298769776932246</c:v>
                </c:pt>
                <c:pt idx="2">
                  <c:v>0.35355339059327384</c:v>
                </c:pt>
                <c:pt idx="3">
                  <c:v>0.37892914162759989</c:v>
                </c:pt>
                <c:pt idx="4">
                  <c:v>0.40612619817811785</c:v>
                </c:pt>
                <c:pt idx="5">
                  <c:v>0.43527528164806245</c:v>
                </c:pt>
                <c:pt idx="6">
                  <c:v>0.46651649576840426</c:v>
                </c:pt>
                <c:pt idx="7">
                  <c:v>0.5</c:v>
                </c:pt>
                <c:pt idx="8">
                  <c:v>0.53588673126814623</c:v>
                </c:pt>
                <c:pt idx="9">
                  <c:v>0.57434917749851844</c:v>
                </c:pt>
                <c:pt idx="10">
                  <c:v>0.61557220667245771</c:v>
                </c:pt>
                <c:pt idx="11">
                  <c:v>0.65975395538644765</c:v>
                </c:pt>
                <c:pt idx="12">
                  <c:v>0.70710678118654746</c:v>
                </c:pt>
                <c:pt idx="13">
                  <c:v>0.75785828325520033</c:v>
                </c:pt>
                <c:pt idx="14">
                  <c:v>0.81225239635623547</c:v>
                </c:pt>
                <c:pt idx="15">
                  <c:v>0.87055056329612412</c:v>
                </c:pt>
                <c:pt idx="16">
                  <c:v>0.93303299153680741</c:v>
                </c:pt>
                <c:pt idx="17">
                  <c:v>1</c:v>
                </c:pt>
                <c:pt idx="18">
                  <c:v>1.0717734625362931</c:v>
                </c:pt>
                <c:pt idx="19">
                  <c:v>1.1486983549970351</c:v>
                </c:pt>
                <c:pt idx="20">
                  <c:v>1.2311444133449148</c:v>
                </c:pt>
                <c:pt idx="21">
                  <c:v>1.3195079107728942</c:v>
                </c:pt>
                <c:pt idx="22">
                  <c:v>1.4142135623730951</c:v>
                </c:pt>
                <c:pt idx="23">
                  <c:v>1.515716566510398</c:v>
                </c:pt>
                <c:pt idx="24">
                  <c:v>1.6245047927124689</c:v>
                </c:pt>
                <c:pt idx="25">
                  <c:v>1.7411011265922482</c:v>
                </c:pt>
                <c:pt idx="26">
                  <c:v>1.8660659830736162</c:v>
                </c:pt>
                <c:pt idx="27">
                  <c:v>2</c:v>
                </c:pt>
                <c:pt idx="28">
                  <c:v>2.1435469250725872</c:v>
                </c:pt>
                <c:pt idx="29">
                  <c:v>2.2973967099940737</c:v>
                </c:pt>
                <c:pt idx="30">
                  <c:v>2.46228882668983</c:v>
                </c:pt>
                <c:pt idx="31">
                  <c:v>2.6390158215457857</c:v>
                </c:pt>
                <c:pt idx="32">
                  <c:v>2.8284271247461872</c:v>
                </c:pt>
                <c:pt idx="33">
                  <c:v>3.0314331330207924</c:v>
                </c:pt>
                <c:pt idx="34">
                  <c:v>3.2490095854249419</c:v>
                </c:pt>
              </c:numCache>
            </c:numRef>
          </c:yVal>
          <c:smooth val="1"/>
        </c:ser>
        <c:axId val="126725504"/>
        <c:axId val="126727296"/>
      </c:scatterChart>
      <c:valAx>
        <c:axId val="1267255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126727296"/>
        <c:crosses val="autoZero"/>
        <c:crossBetween val="midCat"/>
        <c:majorUnit val="1"/>
      </c:valAx>
      <c:valAx>
        <c:axId val="1267272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126725504"/>
        <c:crosses val="autoZero"/>
        <c:crossBetween val="midCat"/>
      </c:valAx>
    </c:plotArea>
    <c:plotVisOnly val="1"/>
  </c:chart>
  <c:txPr>
    <a:bodyPr/>
    <a:lstStyle/>
    <a:p>
      <a:pPr>
        <a:defRPr sz="1200"/>
      </a:pPr>
      <a:endParaRPr lang="uk-UA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Значення Y1</c:v>
                </c:pt>
              </c:strCache>
            </c:strRef>
          </c:tx>
          <c:spPr>
            <a:ln>
              <a:solidFill>
                <a:srgbClr val="0070C0"/>
              </a:solidFill>
            </a:ln>
            <a:effectLst>
              <a:outerShdw blurRad="95000" algn="tl" rotWithShape="0">
                <a:srgbClr val="000000">
                  <a:alpha val="50000"/>
                </a:srgbClr>
              </a:outerShdw>
            </a:effectLst>
          </c:spPr>
          <c:marker>
            <c:symbol val="none"/>
          </c:marker>
          <c:xVal>
            <c:numRef>
              <c:f>Лист1!$A$2:$A$56</c:f>
              <c:numCache>
                <c:formatCode>General</c:formatCode>
                <c:ptCount val="55"/>
                <c:pt idx="0">
                  <c:v>-2.7</c:v>
                </c:pt>
                <c:pt idx="1">
                  <c:v>-2.6</c:v>
                </c:pt>
                <c:pt idx="2">
                  <c:v>-2.5</c:v>
                </c:pt>
                <c:pt idx="3">
                  <c:v>-2.4</c:v>
                </c:pt>
                <c:pt idx="4">
                  <c:v>-2.2999999999999998</c:v>
                </c:pt>
                <c:pt idx="5">
                  <c:v>-2.2000000000000002</c:v>
                </c:pt>
                <c:pt idx="6">
                  <c:v>-2.1</c:v>
                </c:pt>
                <c:pt idx="7">
                  <c:v>-2</c:v>
                </c:pt>
                <c:pt idx="8">
                  <c:v>-1.9000000000000001</c:v>
                </c:pt>
                <c:pt idx="9">
                  <c:v>-1.8</c:v>
                </c:pt>
                <c:pt idx="10">
                  <c:v>-1.7</c:v>
                </c:pt>
                <c:pt idx="11">
                  <c:v>-1.6</c:v>
                </c:pt>
                <c:pt idx="12">
                  <c:v>-1.5</c:v>
                </c:pt>
                <c:pt idx="13">
                  <c:v>-1.4</c:v>
                </c:pt>
                <c:pt idx="14">
                  <c:v>-1.3</c:v>
                </c:pt>
                <c:pt idx="15">
                  <c:v>-1.2</c:v>
                </c:pt>
                <c:pt idx="16">
                  <c:v>-1.1000000000000001</c:v>
                </c:pt>
                <c:pt idx="17">
                  <c:v>-1</c:v>
                </c:pt>
                <c:pt idx="18">
                  <c:v>-0.9</c:v>
                </c:pt>
                <c:pt idx="19">
                  <c:v>-0.8</c:v>
                </c:pt>
                <c:pt idx="20">
                  <c:v>-0.70000000000000051</c:v>
                </c:pt>
                <c:pt idx="21">
                  <c:v>-0.60000000000000053</c:v>
                </c:pt>
                <c:pt idx="22">
                  <c:v>-0.5</c:v>
                </c:pt>
                <c:pt idx="23">
                  <c:v>-0.4</c:v>
                </c:pt>
                <c:pt idx="24">
                  <c:v>-0.30000000000000027</c:v>
                </c:pt>
                <c:pt idx="25">
                  <c:v>-0.2</c:v>
                </c:pt>
                <c:pt idx="26">
                  <c:v>-0.1</c:v>
                </c:pt>
                <c:pt idx="27">
                  <c:v>0</c:v>
                </c:pt>
                <c:pt idx="28">
                  <c:v>9.9999999999999756E-2</c:v>
                </c:pt>
                <c:pt idx="29">
                  <c:v>0.2</c:v>
                </c:pt>
                <c:pt idx="30">
                  <c:v>0.30000000000000027</c:v>
                </c:pt>
                <c:pt idx="31">
                  <c:v>0.4</c:v>
                </c:pt>
                <c:pt idx="32">
                  <c:v>0.5</c:v>
                </c:pt>
                <c:pt idx="33">
                  <c:v>0.60000000000000053</c:v>
                </c:pt>
                <c:pt idx="34">
                  <c:v>0.70000000000000051</c:v>
                </c:pt>
                <c:pt idx="35">
                  <c:v>0.8</c:v>
                </c:pt>
                <c:pt idx="36">
                  <c:v>0.9</c:v>
                </c:pt>
                <c:pt idx="37">
                  <c:v>1</c:v>
                </c:pt>
                <c:pt idx="38">
                  <c:v>1.1000000000000001</c:v>
                </c:pt>
                <c:pt idx="39">
                  <c:v>1.2</c:v>
                </c:pt>
                <c:pt idx="40">
                  <c:v>1.3</c:v>
                </c:pt>
                <c:pt idx="41">
                  <c:v>1.4</c:v>
                </c:pt>
                <c:pt idx="42">
                  <c:v>1.5</c:v>
                </c:pt>
                <c:pt idx="43">
                  <c:v>1.6</c:v>
                </c:pt>
                <c:pt idx="44">
                  <c:v>1.7</c:v>
                </c:pt>
                <c:pt idx="45">
                  <c:v>1.8</c:v>
                </c:pt>
                <c:pt idx="46">
                  <c:v>1.9000000000000001</c:v>
                </c:pt>
                <c:pt idx="47">
                  <c:v>2</c:v>
                </c:pt>
                <c:pt idx="48">
                  <c:v>2.1</c:v>
                </c:pt>
                <c:pt idx="49">
                  <c:v>2.2000000000000002</c:v>
                </c:pt>
                <c:pt idx="50">
                  <c:v>2.2999999999999998</c:v>
                </c:pt>
                <c:pt idx="51">
                  <c:v>2.4</c:v>
                </c:pt>
                <c:pt idx="52">
                  <c:v>2.5</c:v>
                </c:pt>
                <c:pt idx="53">
                  <c:v>2.6</c:v>
                </c:pt>
                <c:pt idx="54">
                  <c:v>2.7</c:v>
                </c:pt>
              </c:numCache>
            </c:numRef>
          </c:xVal>
          <c:yVal>
            <c:numRef>
              <c:f>Лист1!$B$2:$B$56</c:f>
              <c:numCache>
                <c:formatCode>General</c:formatCode>
                <c:ptCount val="55"/>
                <c:pt idx="0">
                  <c:v>0.22121627152341564</c:v>
                </c:pt>
                <c:pt idx="1">
                  <c:v>0.21022410381342882</c:v>
                </c:pt>
                <c:pt idx="2">
                  <c:v>0.19842513149602517</c:v>
                </c:pt>
                <c:pt idx="3">
                  <c:v>0.18574928614211897</c:v>
                </c:pt>
                <c:pt idx="4">
                  <c:v>0.17212618139928371</c:v>
                </c:pt>
                <c:pt idx="5">
                  <c:v>0.15749013123685932</c:v>
                </c:pt>
                <c:pt idx="6">
                  <c:v>0.14178906527443291</c:v>
                </c:pt>
                <c:pt idx="7">
                  <c:v>0.125</c:v>
                </c:pt>
                <c:pt idx="8">
                  <c:v>0.1071554978566342</c:v>
                </c:pt>
                <c:pt idx="9">
                  <c:v>8.8388347648318488E-2</c:v>
                </c:pt>
                <c:pt idx="10">
                  <c:v>6.9005594604613321E-2</c:v>
                </c:pt>
                <c:pt idx="11">
                  <c:v>4.9606282874006341E-2</c:v>
                </c:pt>
                <c:pt idx="12">
                  <c:v>3.125E-2</c:v>
                </c:pt>
                <c:pt idx="13">
                  <c:v>1.5624999999999993E-2</c:v>
                </c:pt>
                <c:pt idx="14">
                  <c:v>4.9215666011518571E-3</c:v>
                </c:pt>
                <c:pt idx="15">
                  <c:v>4.8828124999999913E-4</c:v>
                </c:pt>
                <c:pt idx="16">
                  <c:v>4.7683715820313209E-7</c:v>
                </c:pt>
                <c:pt idx="18">
                  <c:v>524288.00000000093</c:v>
                </c:pt>
                <c:pt idx="19">
                  <c:v>512.00000000000045</c:v>
                </c:pt>
                <c:pt idx="20">
                  <c:v>50.796833662982358</c:v>
                </c:pt>
                <c:pt idx="21">
                  <c:v>16</c:v>
                </c:pt>
                <c:pt idx="22">
                  <c:v>8</c:v>
                </c:pt>
                <c:pt idx="23">
                  <c:v>5.0396841995794937</c:v>
                </c:pt>
                <c:pt idx="24">
                  <c:v>3.6228946570556282</c:v>
                </c:pt>
                <c:pt idx="25">
                  <c:v>2.8284271247461876</c:v>
                </c:pt>
                <c:pt idx="26">
                  <c:v>2.3330580791522313</c:v>
                </c:pt>
                <c:pt idx="27">
                  <c:v>2</c:v>
                </c:pt>
                <c:pt idx="28">
                  <c:v>1.7631825099920442</c:v>
                </c:pt>
                <c:pt idx="29">
                  <c:v>1.5874010519681996</c:v>
                </c:pt>
                <c:pt idx="30">
                  <c:v>1.452422856114324</c:v>
                </c:pt>
                <c:pt idx="31">
                  <c:v>1.3459001926323551</c:v>
                </c:pt>
                <c:pt idx="32">
                  <c:v>1.2599210498948716</c:v>
                </c:pt>
                <c:pt idx="33">
                  <c:v>1.1892071150027221</c:v>
                </c:pt>
                <c:pt idx="34">
                  <c:v>1.1301157834293301</c:v>
                </c:pt>
                <c:pt idx="35">
                  <c:v>1.0800597388923061</c:v>
                </c:pt>
                <c:pt idx="36">
                  <c:v>1.0371550444461921</c:v>
                </c:pt>
                <c:pt idx="37">
                  <c:v>1</c:v>
                </c:pt>
                <c:pt idx="38">
                  <c:v>0.96753177852389216</c:v>
                </c:pt>
                <c:pt idx="39">
                  <c:v>0.93893091066170664</c:v>
                </c:pt>
                <c:pt idx="40">
                  <c:v>0.91355609185700826</c:v>
                </c:pt>
                <c:pt idx="41">
                  <c:v>0.89089871814033961</c:v>
                </c:pt>
                <c:pt idx="42">
                  <c:v>0.87055056329612412</c:v>
                </c:pt>
                <c:pt idx="43">
                  <c:v>0.8521803964285759</c:v>
                </c:pt>
                <c:pt idx="44">
                  <c:v>0.83551679903021681</c:v>
                </c:pt>
                <c:pt idx="45">
                  <c:v>0.82033535600763796</c:v>
                </c:pt>
                <c:pt idx="46">
                  <c:v>0.80644898175768187</c:v>
                </c:pt>
                <c:pt idx="47">
                  <c:v>0.79370052598409968</c:v>
                </c:pt>
                <c:pt idx="48">
                  <c:v>0.78195705942445082</c:v>
                </c:pt>
                <c:pt idx="49">
                  <c:v>0.7711054127039717</c:v>
                </c:pt>
                <c:pt idx="50">
                  <c:v>0.76104866058048393</c:v>
                </c:pt>
                <c:pt idx="51">
                  <c:v>0.75170332692802799</c:v>
                </c:pt>
                <c:pt idx="52">
                  <c:v>0.74299714456847521</c:v>
                </c:pt>
                <c:pt idx="53">
                  <c:v>0.73486724613779963</c:v>
                </c:pt>
                <c:pt idx="54">
                  <c:v>0.72725869265368492</c:v>
                </c:pt>
              </c:numCache>
            </c:numRef>
          </c:yVal>
          <c:smooth val="1"/>
        </c:ser>
        <c:axId val="127180800"/>
        <c:axId val="127182336"/>
      </c:scatterChart>
      <c:valAx>
        <c:axId val="1271808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127182336"/>
        <c:crosses val="autoZero"/>
        <c:crossBetween val="midCat"/>
        <c:majorUnit val="1"/>
      </c:valAx>
      <c:valAx>
        <c:axId val="127182336"/>
        <c:scaling>
          <c:orientation val="minMax"/>
          <c:max val="3"/>
          <c:min val="-1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127180800"/>
        <c:crosses val="autoZero"/>
        <c:crossBetween val="midCat"/>
      </c:valAx>
    </c:plotArea>
    <c:plotVisOnly val="1"/>
  </c:chart>
  <c:txPr>
    <a:bodyPr/>
    <a:lstStyle/>
    <a:p>
      <a:pPr>
        <a:defRPr sz="1200"/>
      </a:pPr>
      <a:endParaRPr lang="uk-UA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plotArea>
      <c:layout>
        <c:manualLayout>
          <c:layoutTarget val="inner"/>
          <c:xMode val="edge"/>
          <c:yMode val="edge"/>
          <c:x val="4.9576334208224104E-2"/>
          <c:y val="5.1400554097404488E-2"/>
          <c:w val="0.74522922134733161"/>
          <c:h val="0.92034703995333922"/>
        </c:manualLayout>
      </c:layout>
      <c:scatterChart>
        <c:scatterStyle val="smoothMarker"/>
        <c:ser>
          <c:idx val="0"/>
          <c:order val="0"/>
          <c:spPr>
            <a:ln w="50800"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xVal>
            <c:numRef>
              <c:f>Лист1!$B$1:$B$17</c:f>
              <c:numCache>
                <c:formatCode>General</c:formatCode>
                <c:ptCount val="17"/>
                <c:pt idx="0">
                  <c:v>3</c:v>
                </c:pt>
                <c:pt idx="1">
                  <c:v>2.9850124958340767</c:v>
                </c:pt>
                <c:pt idx="2">
                  <c:v>2.9401997335237247</c:v>
                </c:pt>
                <c:pt idx="3">
                  <c:v>2.8660094673768177</c:v>
                </c:pt>
                <c:pt idx="4">
                  <c:v>2.7631829820086602</c:v>
                </c:pt>
                <c:pt idx="5">
                  <c:v>2.6327476856711183</c:v>
                </c:pt>
                <c:pt idx="6">
                  <c:v>2.4760068447290347</c:v>
                </c:pt>
                <c:pt idx="7">
                  <c:v>2.2945265618534716</c:v>
                </c:pt>
                <c:pt idx="8">
                  <c:v>2.0901201280415012</c:v>
                </c:pt>
                <c:pt idx="9">
                  <c:v>1.8648299048119941</c:v>
                </c:pt>
                <c:pt idx="10">
                  <c:v>1.6209069176044166</c:v>
                </c:pt>
                <c:pt idx="11">
                  <c:v>1.3607883642767378</c:v>
                </c:pt>
                <c:pt idx="12">
                  <c:v>1.0870732634300209</c:v>
                </c:pt>
                <c:pt idx="13">
                  <c:v>0.80249648587376066</c:v>
                </c:pt>
                <c:pt idx="14">
                  <c:v>0.50990142870072308</c:v>
                </c:pt>
                <c:pt idx="15">
                  <c:v>0.21221160500310871</c:v>
                </c:pt>
                <c:pt idx="16">
                  <c:v>2.3889801321997899E-3</c:v>
                </c:pt>
              </c:numCache>
            </c:numRef>
          </c:xVal>
          <c:yVal>
            <c:numRef>
              <c:f>Лист1!$C$1:$C$17</c:f>
              <c:numCache>
                <c:formatCode>General</c:formatCode>
                <c:ptCount val="17"/>
                <c:pt idx="0">
                  <c:v>0</c:v>
                </c:pt>
                <c:pt idx="1">
                  <c:v>0.29950024994048535</c:v>
                </c:pt>
                <c:pt idx="2">
                  <c:v>0.59600799238518365</c:v>
                </c:pt>
                <c:pt idx="3">
                  <c:v>0.88656061998401858</c:v>
                </c:pt>
                <c:pt idx="4">
                  <c:v>1.1682550269259568</c:v>
                </c:pt>
                <c:pt idx="5">
                  <c:v>1.4382766158126061</c:v>
                </c:pt>
                <c:pt idx="6">
                  <c:v>1.6939274201851062</c:v>
                </c:pt>
                <c:pt idx="7">
                  <c:v>1.9326530617130784</c:v>
                </c:pt>
                <c:pt idx="8">
                  <c:v>2.1520682726985667</c:v>
                </c:pt>
                <c:pt idx="9">
                  <c:v>2.3499807288824597</c:v>
                </c:pt>
                <c:pt idx="10">
                  <c:v>2.524412954423684</c:v>
                </c:pt>
                <c:pt idx="11">
                  <c:v>2.6736220801843062</c:v>
                </c:pt>
                <c:pt idx="12">
                  <c:v>2.7961172579016869</c:v>
                </c:pt>
                <c:pt idx="13">
                  <c:v>2.8906745562515792</c:v>
                </c:pt>
                <c:pt idx="14">
                  <c:v>2.9563491899653767</c:v>
                </c:pt>
                <c:pt idx="15">
                  <c:v>2.9924849598121628</c:v>
                </c:pt>
                <c:pt idx="16">
                  <c:v>2.9999990487955093</c:v>
                </c:pt>
              </c:numCache>
            </c:numRef>
          </c:yVal>
          <c:smooth val="1"/>
        </c:ser>
        <c:axId val="61439360"/>
        <c:axId val="61469824"/>
      </c:scatterChart>
      <c:valAx>
        <c:axId val="614393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61469824"/>
        <c:crosses val="autoZero"/>
        <c:crossBetween val="midCat"/>
      </c:valAx>
      <c:valAx>
        <c:axId val="614698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61439360"/>
        <c:crosses val="autoZero"/>
        <c:crossBetween val="midCat"/>
        <c:majorUnit val="1"/>
      </c:valAx>
    </c:plotArea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plotArea>
      <c:layout/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Лист1!$A$1:$A$11</c:f>
              <c:numCache>
                <c:formatCode>General</c:formatCode>
                <c:ptCount val="11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</c:numCache>
            </c:numRef>
          </c:xVal>
          <c:yVal>
            <c:numRef>
              <c:f>Лист1!$B$1:$B$11</c:f>
              <c:numCache>
                <c:formatCode>General</c:formatCode>
                <c:ptCount val="11"/>
                <c:pt idx="0">
                  <c:v>10</c:v>
                </c:pt>
                <c:pt idx="1">
                  <c:v>8</c:v>
                </c:pt>
                <c:pt idx="2">
                  <c:v>6</c:v>
                </c:pt>
                <c:pt idx="3">
                  <c:v>4</c:v>
                </c:pt>
                <c:pt idx="4">
                  <c:v>2</c:v>
                </c:pt>
                <c:pt idx="5">
                  <c:v>0</c:v>
                </c:pt>
                <c:pt idx="6">
                  <c:v>-2</c:v>
                </c:pt>
                <c:pt idx="7">
                  <c:v>-4</c:v>
                </c:pt>
                <c:pt idx="8">
                  <c:v>-6</c:v>
                </c:pt>
                <c:pt idx="9">
                  <c:v>-8</c:v>
                </c:pt>
                <c:pt idx="10">
                  <c:v>-10</c:v>
                </c:pt>
              </c:numCache>
            </c:numRef>
          </c:yVal>
          <c:smooth val="1"/>
        </c:ser>
        <c:axId val="63971712"/>
        <c:axId val="63973248"/>
      </c:scatterChart>
      <c:valAx>
        <c:axId val="639717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63973248"/>
        <c:crosses val="autoZero"/>
        <c:crossBetween val="midCat"/>
      </c:valAx>
      <c:valAx>
        <c:axId val="63973248"/>
        <c:scaling>
          <c:orientation val="minMax"/>
          <c:max val="10"/>
          <c:min val="-1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63971712"/>
        <c:crosses val="autoZero"/>
        <c:crossBetween val="midCat"/>
        <c:majorUnit val="10"/>
      </c:valAx>
    </c:plotArea>
    <c:plotVisOnly val="1"/>
  </c:chart>
  <c:txPr>
    <a:bodyPr/>
    <a:lstStyle/>
    <a:p>
      <a:pPr>
        <a:defRPr sz="2000"/>
      </a:pPr>
      <a:endParaRPr lang="uk-UA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plotArea>
      <c:layout/>
      <c:scatterChart>
        <c:scatterStyle val="smoothMarker"/>
        <c:ser>
          <c:idx val="0"/>
          <c:order val="0"/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Лист3!$A$10:$A$28</c:f>
              <c:numCache>
                <c:formatCode>General</c:formatCode>
                <c:ptCount val="19"/>
                <c:pt idx="0">
                  <c:v>-9</c:v>
                </c:pt>
                <c:pt idx="1">
                  <c:v>-8</c:v>
                </c:pt>
                <c:pt idx="2">
                  <c:v>-7</c:v>
                </c:pt>
                <c:pt idx="3">
                  <c:v>-6</c:v>
                </c:pt>
                <c:pt idx="4">
                  <c:v>-5</c:v>
                </c:pt>
                <c:pt idx="5">
                  <c:v>-4</c:v>
                </c:pt>
                <c:pt idx="6">
                  <c:v>-3</c:v>
                </c:pt>
                <c:pt idx="7">
                  <c:v>-2</c:v>
                </c:pt>
                <c:pt idx="8">
                  <c:v>-1</c:v>
                </c:pt>
                <c:pt idx="9">
                  <c:v>0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5</c:v>
                </c:pt>
                <c:pt idx="15">
                  <c:v>6</c:v>
                </c:pt>
                <c:pt idx="16">
                  <c:v>7</c:v>
                </c:pt>
                <c:pt idx="17">
                  <c:v>8</c:v>
                </c:pt>
                <c:pt idx="18">
                  <c:v>9</c:v>
                </c:pt>
              </c:numCache>
            </c:numRef>
          </c:xVal>
          <c:yVal>
            <c:numRef>
              <c:f>Лист3!$B$10:$B$28</c:f>
              <c:numCache>
                <c:formatCode>General</c:formatCode>
                <c:ptCount val="19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</c:numCache>
            </c:numRef>
          </c:yVal>
          <c:smooth val="1"/>
        </c:ser>
        <c:axId val="64004864"/>
        <c:axId val="64006400"/>
      </c:scatterChart>
      <c:valAx>
        <c:axId val="640048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64006400"/>
        <c:crosses val="autoZero"/>
        <c:crossBetween val="midCat"/>
      </c:valAx>
      <c:valAx>
        <c:axId val="64006400"/>
        <c:scaling>
          <c:orientation val="minMax"/>
          <c:max val="1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64004864"/>
        <c:crosses val="autoZero"/>
        <c:crossBetween val="midCat"/>
        <c:majorUnit val="10"/>
      </c:valAx>
    </c:plotArea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plotArea>
      <c:layout>
        <c:manualLayout>
          <c:layoutTarget val="inner"/>
          <c:xMode val="edge"/>
          <c:yMode val="edge"/>
          <c:x val="9.4304394121277821E-2"/>
          <c:y val="8.8455550889491516E-2"/>
          <c:w val="0.82531248516416056"/>
          <c:h val="0.85002481497843196"/>
        </c:manualLayout>
      </c:layout>
      <c:scatterChart>
        <c:scatterStyle val="smoothMarker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Лист2!$A$1:$A$11</c:f>
              <c:numCache>
                <c:formatCode>General</c:formatCode>
                <c:ptCount val="11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</c:numCache>
            </c:numRef>
          </c:xVal>
          <c:yVal>
            <c:numRef>
              <c:f>Лист2!$B$1:$B$11</c:f>
              <c:numCache>
                <c:formatCode>General</c:formatCode>
                <c:ptCount val="11"/>
                <c:pt idx="0">
                  <c:v>-10</c:v>
                </c:pt>
                <c:pt idx="1">
                  <c:v>-8</c:v>
                </c:pt>
                <c:pt idx="2">
                  <c:v>-6</c:v>
                </c:pt>
                <c:pt idx="3">
                  <c:v>-4</c:v>
                </c:pt>
                <c:pt idx="4">
                  <c:v>-2</c:v>
                </c:pt>
                <c:pt idx="5">
                  <c:v>0</c:v>
                </c:pt>
                <c:pt idx="6">
                  <c:v>2</c:v>
                </c:pt>
                <c:pt idx="7">
                  <c:v>4</c:v>
                </c:pt>
                <c:pt idx="8">
                  <c:v>6</c:v>
                </c:pt>
                <c:pt idx="9">
                  <c:v>8</c:v>
                </c:pt>
                <c:pt idx="10">
                  <c:v>10</c:v>
                </c:pt>
              </c:numCache>
            </c:numRef>
          </c:yVal>
          <c:smooth val="1"/>
        </c:ser>
        <c:axId val="63775872"/>
        <c:axId val="63777408"/>
      </c:scatterChart>
      <c:valAx>
        <c:axId val="637758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63777408"/>
        <c:crosses val="autoZero"/>
        <c:crossBetween val="midCat"/>
      </c:valAx>
      <c:valAx>
        <c:axId val="63777408"/>
        <c:scaling>
          <c:orientation val="minMax"/>
          <c:max val="10"/>
          <c:min val="-1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63775872"/>
        <c:crosses val="autoZero"/>
        <c:crossBetween val="midCat"/>
        <c:majorUnit val="10"/>
      </c:valAx>
    </c:plotArea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6"/>
          </c:marker>
          <c:xVal>
            <c:numRef>
              <c:f>Лист1!$A$43:$A$243</c:f>
              <c:numCache>
                <c:formatCode>General</c:formatCode>
                <c:ptCount val="201"/>
                <c:pt idx="0">
                  <c:v>-10</c:v>
                </c:pt>
                <c:pt idx="1">
                  <c:v>-9.9000000000000092</c:v>
                </c:pt>
                <c:pt idx="2">
                  <c:v>-9.8000000000000096</c:v>
                </c:pt>
                <c:pt idx="3">
                  <c:v>-9.7000000000000188</c:v>
                </c:pt>
                <c:pt idx="4">
                  <c:v>-9.6000000000000192</c:v>
                </c:pt>
                <c:pt idx="5">
                  <c:v>-9.5000000000000195</c:v>
                </c:pt>
                <c:pt idx="6">
                  <c:v>-9.4000000000000217</c:v>
                </c:pt>
                <c:pt idx="7">
                  <c:v>-9.3000000000000203</c:v>
                </c:pt>
                <c:pt idx="8">
                  <c:v>-9.2000000000000188</c:v>
                </c:pt>
                <c:pt idx="9">
                  <c:v>-9.1000000000000192</c:v>
                </c:pt>
                <c:pt idx="10">
                  <c:v>-9.0000000000000195</c:v>
                </c:pt>
                <c:pt idx="11">
                  <c:v>-8.9000000000000217</c:v>
                </c:pt>
                <c:pt idx="12">
                  <c:v>-8.8000000000000203</c:v>
                </c:pt>
                <c:pt idx="13">
                  <c:v>-8.7000000000000188</c:v>
                </c:pt>
                <c:pt idx="14">
                  <c:v>-8.6000000000000192</c:v>
                </c:pt>
                <c:pt idx="15">
                  <c:v>-8.5000000000000195</c:v>
                </c:pt>
                <c:pt idx="16">
                  <c:v>-8.4000000000000217</c:v>
                </c:pt>
                <c:pt idx="17">
                  <c:v>-8.3000000000000203</c:v>
                </c:pt>
                <c:pt idx="18">
                  <c:v>-8.2000000000000188</c:v>
                </c:pt>
                <c:pt idx="19">
                  <c:v>-8.1000000000000192</c:v>
                </c:pt>
                <c:pt idx="20">
                  <c:v>-8.0000000000000195</c:v>
                </c:pt>
                <c:pt idx="21">
                  <c:v>-7.9000000000000199</c:v>
                </c:pt>
                <c:pt idx="22">
                  <c:v>-7.8000000000000203</c:v>
                </c:pt>
                <c:pt idx="23">
                  <c:v>-7.7000000000000197</c:v>
                </c:pt>
                <c:pt idx="24">
                  <c:v>-7.6000000000000201</c:v>
                </c:pt>
                <c:pt idx="25">
                  <c:v>-7.5000000000000204</c:v>
                </c:pt>
                <c:pt idx="26">
                  <c:v>-7.4000000000000199</c:v>
                </c:pt>
                <c:pt idx="27">
                  <c:v>-7.3000000000000203</c:v>
                </c:pt>
                <c:pt idx="28">
                  <c:v>-7.2000000000000197</c:v>
                </c:pt>
                <c:pt idx="29">
                  <c:v>-7.1000000000000201</c:v>
                </c:pt>
                <c:pt idx="30">
                  <c:v>-7.0000000000000204</c:v>
                </c:pt>
                <c:pt idx="31">
                  <c:v>-6.9000000000000314</c:v>
                </c:pt>
                <c:pt idx="32">
                  <c:v>-6.80000000000003</c:v>
                </c:pt>
                <c:pt idx="33">
                  <c:v>-6.7000000000000304</c:v>
                </c:pt>
                <c:pt idx="34">
                  <c:v>-6.6000000000000298</c:v>
                </c:pt>
                <c:pt idx="35">
                  <c:v>-6.5000000000000302</c:v>
                </c:pt>
                <c:pt idx="36">
                  <c:v>-6.4000000000000314</c:v>
                </c:pt>
                <c:pt idx="37">
                  <c:v>-6.30000000000003</c:v>
                </c:pt>
                <c:pt idx="38">
                  <c:v>-6.2000000000000304</c:v>
                </c:pt>
                <c:pt idx="39">
                  <c:v>-6.1000000000000298</c:v>
                </c:pt>
                <c:pt idx="40">
                  <c:v>-6.0000000000000302</c:v>
                </c:pt>
                <c:pt idx="41">
                  <c:v>-5.9000000000000314</c:v>
                </c:pt>
                <c:pt idx="42">
                  <c:v>-5.80000000000003</c:v>
                </c:pt>
                <c:pt idx="43">
                  <c:v>-5.7000000000000304</c:v>
                </c:pt>
                <c:pt idx="44">
                  <c:v>-5.6000000000000298</c:v>
                </c:pt>
                <c:pt idx="45">
                  <c:v>-5.5000000000000302</c:v>
                </c:pt>
                <c:pt idx="46">
                  <c:v>-5.4000000000000314</c:v>
                </c:pt>
                <c:pt idx="47">
                  <c:v>-5.30000000000003</c:v>
                </c:pt>
                <c:pt idx="48">
                  <c:v>-5.2000000000000304</c:v>
                </c:pt>
                <c:pt idx="49">
                  <c:v>-5.1000000000000298</c:v>
                </c:pt>
                <c:pt idx="50">
                  <c:v>-5.0000000000000302</c:v>
                </c:pt>
                <c:pt idx="51">
                  <c:v>-4.9000000000000314</c:v>
                </c:pt>
                <c:pt idx="52">
                  <c:v>-4.80000000000003</c:v>
                </c:pt>
                <c:pt idx="53">
                  <c:v>-4.7000000000000304</c:v>
                </c:pt>
                <c:pt idx="54">
                  <c:v>-4.6000000000000298</c:v>
                </c:pt>
                <c:pt idx="55">
                  <c:v>-4.5000000000000302</c:v>
                </c:pt>
                <c:pt idx="56">
                  <c:v>-4.4000000000000314</c:v>
                </c:pt>
                <c:pt idx="57">
                  <c:v>-4.30000000000003</c:v>
                </c:pt>
                <c:pt idx="58">
                  <c:v>-4.2000000000000304</c:v>
                </c:pt>
                <c:pt idx="59">
                  <c:v>-4.1000000000000396</c:v>
                </c:pt>
                <c:pt idx="60">
                  <c:v>-4.00000000000004</c:v>
                </c:pt>
                <c:pt idx="61">
                  <c:v>-3.9</c:v>
                </c:pt>
                <c:pt idx="62">
                  <c:v>-3.8</c:v>
                </c:pt>
                <c:pt idx="63">
                  <c:v>-3.7</c:v>
                </c:pt>
                <c:pt idx="64">
                  <c:v>-3.6</c:v>
                </c:pt>
                <c:pt idx="65">
                  <c:v>-3.5</c:v>
                </c:pt>
                <c:pt idx="66">
                  <c:v>-3.4</c:v>
                </c:pt>
                <c:pt idx="67">
                  <c:v>-3.3</c:v>
                </c:pt>
                <c:pt idx="68">
                  <c:v>-3.2</c:v>
                </c:pt>
                <c:pt idx="69">
                  <c:v>-3.1</c:v>
                </c:pt>
                <c:pt idx="70">
                  <c:v>-3</c:v>
                </c:pt>
                <c:pt idx="71">
                  <c:v>-2.9</c:v>
                </c:pt>
                <c:pt idx="72">
                  <c:v>-2.8</c:v>
                </c:pt>
                <c:pt idx="73">
                  <c:v>-2.7</c:v>
                </c:pt>
                <c:pt idx="74">
                  <c:v>-2.6</c:v>
                </c:pt>
                <c:pt idx="75">
                  <c:v>-2.5</c:v>
                </c:pt>
                <c:pt idx="76">
                  <c:v>-2.4</c:v>
                </c:pt>
                <c:pt idx="77">
                  <c:v>-2.2999999999999998</c:v>
                </c:pt>
                <c:pt idx="78">
                  <c:v>-2.2000000000000002</c:v>
                </c:pt>
                <c:pt idx="79">
                  <c:v>-2.1</c:v>
                </c:pt>
                <c:pt idx="80">
                  <c:v>-2</c:v>
                </c:pt>
                <c:pt idx="81">
                  <c:v>-1.9000000000000001</c:v>
                </c:pt>
                <c:pt idx="82">
                  <c:v>-1.8</c:v>
                </c:pt>
                <c:pt idx="83">
                  <c:v>-1.7</c:v>
                </c:pt>
                <c:pt idx="84">
                  <c:v>-1.6</c:v>
                </c:pt>
                <c:pt idx="85">
                  <c:v>-1.5</c:v>
                </c:pt>
                <c:pt idx="86">
                  <c:v>-1.4</c:v>
                </c:pt>
                <c:pt idx="87">
                  <c:v>-1.3</c:v>
                </c:pt>
                <c:pt idx="88">
                  <c:v>-1.2</c:v>
                </c:pt>
                <c:pt idx="89">
                  <c:v>-1.1000000000000001</c:v>
                </c:pt>
                <c:pt idx="90">
                  <c:v>-1</c:v>
                </c:pt>
                <c:pt idx="91">
                  <c:v>-0.9</c:v>
                </c:pt>
                <c:pt idx="92">
                  <c:v>-0.80000000000000104</c:v>
                </c:pt>
                <c:pt idx="93">
                  <c:v>-0.69999999999999962</c:v>
                </c:pt>
                <c:pt idx="94">
                  <c:v>-0.60000000000000064</c:v>
                </c:pt>
                <c:pt idx="95">
                  <c:v>-0.5</c:v>
                </c:pt>
                <c:pt idx="96">
                  <c:v>-0.4</c:v>
                </c:pt>
                <c:pt idx="97">
                  <c:v>-0.30000000000000132</c:v>
                </c:pt>
                <c:pt idx="98">
                  <c:v>-0.19999999999999932</c:v>
                </c:pt>
                <c:pt idx="99">
                  <c:v>-9.9999999999999853E-2</c:v>
                </c:pt>
                <c:pt idx="100">
                  <c:v>0</c:v>
                </c:pt>
                <c:pt idx="101">
                  <c:v>9.9999999999900266E-2</c:v>
                </c:pt>
                <c:pt idx="102">
                  <c:v>0.19999999999990029</c:v>
                </c:pt>
                <c:pt idx="103">
                  <c:v>0.29999999999990007</c:v>
                </c:pt>
                <c:pt idx="104">
                  <c:v>0.39999999999990227</c:v>
                </c:pt>
                <c:pt idx="105">
                  <c:v>0.49999999999990202</c:v>
                </c:pt>
                <c:pt idx="106">
                  <c:v>0.59999999999989995</c:v>
                </c:pt>
                <c:pt idx="107">
                  <c:v>0.69999999999990004</c:v>
                </c:pt>
                <c:pt idx="108">
                  <c:v>0.79999999999990001</c:v>
                </c:pt>
                <c:pt idx="109">
                  <c:v>0.89999999999990099</c:v>
                </c:pt>
                <c:pt idx="110">
                  <c:v>0.99999999999990097</c:v>
                </c:pt>
                <c:pt idx="111">
                  <c:v>1.0999999999998982</c:v>
                </c:pt>
                <c:pt idx="112">
                  <c:v>1.1999999999998998</c:v>
                </c:pt>
                <c:pt idx="113">
                  <c:v>1.2999999999998979</c:v>
                </c:pt>
                <c:pt idx="114">
                  <c:v>1.3999999999998998</c:v>
                </c:pt>
                <c:pt idx="115">
                  <c:v>1.4999999999998976</c:v>
                </c:pt>
                <c:pt idx="116">
                  <c:v>1.5999999999998982</c:v>
                </c:pt>
                <c:pt idx="117">
                  <c:v>1.6999999999998998</c:v>
                </c:pt>
                <c:pt idx="118">
                  <c:v>1.7999999999998979</c:v>
                </c:pt>
                <c:pt idx="119">
                  <c:v>1.8999999999998998</c:v>
                </c:pt>
                <c:pt idx="120">
                  <c:v>1.9999999999998999</c:v>
                </c:pt>
                <c:pt idx="121">
                  <c:v>2.0999999999998966</c:v>
                </c:pt>
                <c:pt idx="122">
                  <c:v>2.1999999999998967</c:v>
                </c:pt>
                <c:pt idx="123">
                  <c:v>2.2999999999998977</c:v>
                </c:pt>
                <c:pt idx="124">
                  <c:v>2.3999999999998956</c:v>
                </c:pt>
                <c:pt idx="125">
                  <c:v>2.4999999999998961</c:v>
                </c:pt>
                <c:pt idx="126">
                  <c:v>2.5999999999998966</c:v>
                </c:pt>
                <c:pt idx="127">
                  <c:v>2.6999999999998967</c:v>
                </c:pt>
                <c:pt idx="128">
                  <c:v>2.7999999999998977</c:v>
                </c:pt>
                <c:pt idx="129">
                  <c:v>2.8999999999998956</c:v>
                </c:pt>
                <c:pt idx="130">
                  <c:v>2.9999999999998961</c:v>
                </c:pt>
                <c:pt idx="131">
                  <c:v>3.0999999999998966</c:v>
                </c:pt>
                <c:pt idx="132">
                  <c:v>3.1999999999998967</c:v>
                </c:pt>
                <c:pt idx="133">
                  <c:v>3.2999999999998977</c:v>
                </c:pt>
                <c:pt idx="134">
                  <c:v>3.3999999999998956</c:v>
                </c:pt>
                <c:pt idx="135">
                  <c:v>3.4999999999998961</c:v>
                </c:pt>
                <c:pt idx="136">
                  <c:v>3.5999999999998966</c:v>
                </c:pt>
                <c:pt idx="137">
                  <c:v>3.6999999999998967</c:v>
                </c:pt>
                <c:pt idx="138">
                  <c:v>3.7999999999998977</c:v>
                </c:pt>
                <c:pt idx="139">
                  <c:v>3.8999999999998956</c:v>
                </c:pt>
                <c:pt idx="140">
                  <c:v>3.9999999999998961</c:v>
                </c:pt>
                <c:pt idx="141">
                  <c:v>4.0999999999999002</c:v>
                </c:pt>
                <c:pt idx="142">
                  <c:v>4.1999999999998998</c:v>
                </c:pt>
                <c:pt idx="143">
                  <c:v>4.2999999999999003</c:v>
                </c:pt>
                <c:pt idx="144">
                  <c:v>4.3999999999999</c:v>
                </c:pt>
                <c:pt idx="145">
                  <c:v>4.4999999999999014</c:v>
                </c:pt>
                <c:pt idx="146">
                  <c:v>4.5999999999999002</c:v>
                </c:pt>
                <c:pt idx="147">
                  <c:v>4.6999999999998998</c:v>
                </c:pt>
                <c:pt idx="148">
                  <c:v>4.7999999999999003</c:v>
                </c:pt>
                <c:pt idx="149">
                  <c:v>4.8999999999999</c:v>
                </c:pt>
                <c:pt idx="150">
                  <c:v>4.9999999999999014</c:v>
                </c:pt>
                <c:pt idx="151">
                  <c:v>5.0999999999999002</c:v>
                </c:pt>
                <c:pt idx="152">
                  <c:v>5.1999999999998998</c:v>
                </c:pt>
                <c:pt idx="153">
                  <c:v>5.2999999999999003</c:v>
                </c:pt>
                <c:pt idx="154">
                  <c:v>5.3999999999999</c:v>
                </c:pt>
                <c:pt idx="155">
                  <c:v>5.4999999999999014</c:v>
                </c:pt>
                <c:pt idx="156">
                  <c:v>5.5999999999999002</c:v>
                </c:pt>
                <c:pt idx="157">
                  <c:v>5.6999999999998998</c:v>
                </c:pt>
                <c:pt idx="158">
                  <c:v>5.7999999999999003</c:v>
                </c:pt>
                <c:pt idx="159">
                  <c:v>5.8999999999999</c:v>
                </c:pt>
                <c:pt idx="160">
                  <c:v>5.9999999999999014</c:v>
                </c:pt>
                <c:pt idx="161">
                  <c:v>6.0999999999999002</c:v>
                </c:pt>
                <c:pt idx="162">
                  <c:v>6.1999999999998998</c:v>
                </c:pt>
                <c:pt idx="163">
                  <c:v>6.2999999999999003</c:v>
                </c:pt>
                <c:pt idx="164">
                  <c:v>6.3999999999999</c:v>
                </c:pt>
                <c:pt idx="165">
                  <c:v>6.4999999999999014</c:v>
                </c:pt>
                <c:pt idx="166">
                  <c:v>6.5999999999999002</c:v>
                </c:pt>
                <c:pt idx="167">
                  <c:v>6.6999999999998998</c:v>
                </c:pt>
                <c:pt idx="168">
                  <c:v>6.7999999999999003</c:v>
                </c:pt>
                <c:pt idx="169">
                  <c:v>6.8999999999999</c:v>
                </c:pt>
                <c:pt idx="170">
                  <c:v>6.9999999999999014</c:v>
                </c:pt>
                <c:pt idx="171">
                  <c:v>7.0999999999999002</c:v>
                </c:pt>
                <c:pt idx="172">
                  <c:v>7.1999999999998998</c:v>
                </c:pt>
                <c:pt idx="173">
                  <c:v>7.2999999999999003</c:v>
                </c:pt>
                <c:pt idx="174">
                  <c:v>7.3999999999999</c:v>
                </c:pt>
                <c:pt idx="175">
                  <c:v>7.4999999999999014</c:v>
                </c:pt>
                <c:pt idx="176">
                  <c:v>7.5999999999999002</c:v>
                </c:pt>
                <c:pt idx="177">
                  <c:v>7.6999999999998998</c:v>
                </c:pt>
                <c:pt idx="178">
                  <c:v>7.7999999999999003</c:v>
                </c:pt>
                <c:pt idx="179">
                  <c:v>7.8999999999999</c:v>
                </c:pt>
                <c:pt idx="180">
                  <c:v>7.9999999999999014</c:v>
                </c:pt>
                <c:pt idx="181">
                  <c:v>8.0999999999999162</c:v>
                </c:pt>
                <c:pt idx="182">
                  <c:v>8.1999999999998998</c:v>
                </c:pt>
                <c:pt idx="183">
                  <c:v>8.2999999999998995</c:v>
                </c:pt>
                <c:pt idx="184">
                  <c:v>8.399999999999924</c:v>
                </c:pt>
                <c:pt idx="185">
                  <c:v>8.4999999999999183</c:v>
                </c:pt>
                <c:pt idx="186">
                  <c:v>8.5999999999999162</c:v>
                </c:pt>
                <c:pt idx="187">
                  <c:v>8.6999999999998998</c:v>
                </c:pt>
                <c:pt idx="188">
                  <c:v>8.7999999999998995</c:v>
                </c:pt>
                <c:pt idx="189">
                  <c:v>8.899999999999924</c:v>
                </c:pt>
                <c:pt idx="190">
                  <c:v>8.9999999999999183</c:v>
                </c:pt>
                <c:pt idx="191">
                  <c:v>9.0999999999999162</c:v>
                </c:pt>
                <c:pt idx="192">
                  <c:v>9.1999999999998998</c:v>
                </c:pt>
                <c:pt idx="193">
                  <c:v>9.2999999999998995</c:v>
                </c:pt>
                <c:pt idx="194">
                  <c:v>9.399999999999924</c:v>
                </c:pt>
                <c:pt idx="195">
                  <c:v>9.4999999999999183</c:v>
                </c:pt>
                <c:pt idx="196">
                  <c:v>9.5999999999999162</c:v>
                </c:pt>
                <c:pt idx="197">
                  <c:v>9.6999999999998998</c:v>
                </c:pt>
                <c:pt idx="198">
                  <c:v>9.7999999999998995</c:v>
                </c:pt>
                <c:pt idx="199">
                  <c:v>9.899999999999924</c:v>
                </c:pt>
                <c:pt idx="200">
                  <c:v>9.9999999999999183</c:v>
                </c:pt>
              </c:numCache>
            </c:numRef>
          </c:xVal>
          <c:yVal>
            <c:numRef>
              <c:f>Лист1!$B$43:$B$243</c:f>
              <c:numCache>
                <c:formatCode>General</c:formatCode>
                <c:ptCount val="201"/>
                <c:pt idx="0">
                  <c:v>0.750000000000001</c:v>
                </c:pt>
                <c:pt idx="1">
                  <c:v>0.75090252707581262</c:v>
                </c:pt>
                <c:pt idx="2">
                  <c:v>0.75182481751825014</c:v>
                </c:pt>
                <c:pt idx="3">
                  <c:v>0.75276752767527744</c:v>
                </c:pt>
                <c:pt idx="4">
                  <c:v>0.75373134328358404</c:v>
                </c:pt>
                <c:pt idx="5">
                  <c:v>0.7547169811320753</c:v>
                </c:pt>
                <c:pt idx="6">
                  <c:v>0.75572519083969558</c:v>
                </c:pt>
                <c:pt idx="7">
                  <c:v>0.75675675675675669</c:v>
                </c:pt>
                <c:pt idx="8">
                  <c:v>0.75781249999999978</c:v>
                </c:pt>
                <c:pt idx="9">
                  <c:v>0.7588932806324119</c:v>
                </c:pt>
                <c:pt idx="10">
                  <c:v>0.76000000000000079</c:v>
                </c:pt>
                <c:pt idx="11">
                  <c:v>0.76113360323886725</c:v>
                </c:pt>
                <c:pt idx="12">
                  <c:v>0.76229508196721252</c:v>
                </c:pt>
                <c:pt idx="13">
                  <c:v>0.76348547717842441</c:v>
                </c:pt>
                <c:pt idx="14">
                  <c:v>0.7647058823529419</c:v>
                </c:pt>
                <c:pt idx="15">
                  <c:v>0.76595744680851185</c:v>
                </c:pt>
                <c:pt idx="16">
                  <c:v>0.76724137931034464</c:v>
                </c:pt>
                <c:pt idx="17">
                  <c:v>0.76855895196506518</c:v>
                </c:pt>
                <c:pt idx="18">
                  <c:v>0.76991150442477985</c:v>
                </c:pt>
                <c:pt idx="19">
                  <c:v>0.7713004484304945</c:v>
                </c:pt>
                <c:pt idx="20">
                  <c:v>0.77272727272727371</c:v>
                </c:pt>
                <c:pt idx="21">
                  <c:v>0.77419354838709664</c:v>
                </c:pt>
                <c:pt idx="22">
                  <c:v>0.77570093457944089</c:v>
                </c:pt>
                <c:pt idx="23">
                  <c:v>0.77725118483412303</c:v>
                </c:pt>
                <c:pt idx="24">
                  <c:v>0.77884615384615363</c:v>
                </c:pt>
                <c:pt idx="25">
                  <c:v>0.78048780487804859</c:v>
                </c:pt>
                <c:pt idx="26">
                  <c:v>0.78217821782178265</c:v>
                </c:pt>
                <c:pt idx="27">
                  <c:v>0.78391959798994937</c:v>
                </c:pt>
                <c:pt idx="28">
                  <c:v>0.78571428571428537</c:v>
                </c:pt>
                <c:pt idx="29">
                  <c:v>0.78756476683937759</c:v>
                </c:pt>
                <c:pt idx="30">
                  <c:v>0.78947368421052599</c:v>
                </c:pt>
                <c:pt idx="31">
                  <c:v>0.79144385026737962</c:v>
                </c:pt>
                <c:pt idx="32">
                  <c:v>0.79347826086956452</c:v>
                </c:pt>
                <c:pt idx="33">
                  <c:v>0.79558011049723598</c:v>
                </c:pt>
                <c:pt idx="34">
                  <c:v>0.79775280898876344</c:v>
                </c:pt>
                <c:pt idx="35">
                  <c:v>0.7999999999999996</c:v>
                </c:pt>
                <c:pt idx="36">
                  <c:v>0.80232558139534749</c:v>
                </c:pt>
                <c:pt idx="37">
                  <c:v>0.80473372781064956</c:v>
                </c:pt>
                <c:pt idx="38">
                  <c:v>0.80722891566264987</c:v>
                </c:pt>
                <c:pt idx="39">
                  <c:v>0.8098159509202445</c:v>
                </c:pt>
                <c:pt idx="40">
                  <c:v>0.81249999999999911</c:v>
                </c:pt>
                <c:pt idx="41">
                  <c:v>0.81528662420382081</c:v>
                </c:pt>
                <c:pt idx="42">
                  <c:v>0.81818181818181823</c:v>
                </c:pt>
                <c:pt idx="43">
                  <c:v>0.82119205298013165</c:v>
                </c:pt>
                <c:pt idx="44">
                  <c:v>0.82432432432432334</c:v>
                </c:pt>
                <c:pt idx="45">
                  <c:v>0.82758620689655049</c:v>
                </c:pt>
                <c:pt idx="46">
                  <c:v>0.83098591549295653</c:v>
                </c:pt>
                <c:pt idx="47">
                  <c:v>0.83453237410071757</c:v>
                </c:pt>
                <c:pt idx="48">
                  <c:v>0.83823529411764597</c:v>
                </c:pt>
                <c:pt idx="49">
                  <c:v>0.8421052631578948</c:v>
                </c:pt>
                <c:pt idx="50">
                  <c:v>0.84615384615384603</c:v>
                </c:pt>
                <c:pt idx="51">
                  <c:v>0.8503937007874004</c:v>
                </c:pt>
                <c:pt idx="52">
                  <c:v>0.85483870967741793</c:v>
                </c:pt>
                <c:pt idx="53">
                  <c:v>0.85950413223140365</c:v>
                </c:pt>
                <c:pt idx="54">
                  <c:v>0.86440677966101542</c:v>
                </c:pt>
                <c:pt idx="55">
                  <c:v>0.86956521739130366</c:v>
                </c:pt>
                <c:pt idx="56">
                  <c:v>0.87499999999999944</c:v>
                </c:pt>
                <c:pt idx="57">
                  <c:v>0.88073394495412649</c:v>
                </c:pt>
                <c:pt idx="58">
                  <c:v>0.88679245283018793</c:v>
                </c:pt>
                <c:pt idx="59">
                  <c:v>0.89320388349514312</c:v>
                </c:pt>
                <c:pt idx="60">
                  <c:v>0.89999999999999714</c:v>
                </c:pt>
                <c:pt idx="61">
                  <c:v>0.9072164948453596</c:v>
                </c:pt>
                <c:pt idx="62">
                  <c:v>0.91489361702127781</c:v>
                </c:pt>
                <c:pt idx="63">
                  <c:v>0.92307692307692257</c:v>
                </c:pt>
                <c:pt idx="64">
                  <c:v>0.93181818181818166</c:v>
                </c:pt>
                <c:pt idx="65">
                  <c:v>0.94117647058823561</c:v>
                </c:pt>
                <c:pt idx="66">
                  <c:v>0.95121951219512302</c:v>
                </c:pt>
                <c:pt idx="67">
                  <c:v>0.96202531645569822</c:v>
                </c:pt>
                <c:pt idx="68">
                  <c:v>0.97368421052631682</c:v>
                </c:pt>
                <c:pt idx="69">
                  <c:v>0.98630136986301264</c:v>
                </c:pt>
                <c:pt idx="70">
                  <c:v>1</c:v>
                </c:pt>
                <c:pt idx="71">
                  <c:v>1.0149253731343266</c:v>
                </c:pt>
                <c:pt idx="72">
                  <c:v>1.0312500000000002</c:v>
                </c:pt>
                <c:pt idx="73">
                  <c:v>1.0491803278688523</c:v>
                </c:pt>
                <c:pt idx="74">
                  <c:v>1.0689655172413792</c:v>
                </c:pt>
                <c:pt idx="75">
                  <c:v>1.0909090909090891</c:v>
                </c:pt>
                <c:pt idx="76">
                  <c:v>1.1153846153846132</c:v>
                </c:pt>
                <c:pt idx="77">
                  <c:v>1.1428571428571441</c:v>
                </c:pt>
                <c:pt idx="78">
                  <c:v>1.1739130434782621</c:v>
                </c:pt>
                <c:pt idx="79">
                  <c:v>1.2093023255813953</c:v>
                </c:pt>
                <c:pt idx="80">
                  <c:v>1.25</c:v>
                </c:pt>
                <c:pt idx="81">
                  <c:v>1.2972972972972951</c:v>
                </c:pt>
                <c:pt idx="82">
                  <c:v>1.3529411764705881</c:v>
                </c:pt>
                <c:pt idx="83">
                  <c:v>1.4193548387096759</c:v>
                </c:pt>
                <c:pt idx="84">
                  <c:v>1.4999999999999969</c:v>
                </c:pt>
                <c:pt idx="85">
                  <c:v>1.6</c:v>
                </c:pt>
                <c:pt idx="86">
                  <c:v>1.7272727272727277</c:v>
                </c:pt>
                <c:pt idx="87">
                  <c:v>1.8947368421052628</c:v>
                </c:pt>
                <c:pt idx="88">
                  <c:v>2.1250000000000004</c:v>
                </c:pt>
                <c:pt idx="89">
                  <c:v>2.4615384615384608</c:v>
                </c:pt>
                <c:pt idx="90">
                  <c:v>3</c:v>
                </c:pt>
                <c:pt idx="91">
                  <c:v>3.9999999999999987</c:v>
                </c:pt>
                <c:pt idx="92">
                  <c:v>6.4999999999999574</c:v>
                </c:pt>
                <c:pt idx="93">
                  <c:v>24.000000000000703</c:v>
                </c:pt>
                <c:pt idx="94">
                  <c:v>-11.000000000000002</c:v>
                </c:pt>
                <c:pt idx="95">
                  <c:v>-4</c:v>
                </c:pt>
                <c:pt idx="96">
                  <c:v>-2.2500000000000004</c:v>
                </c:pt>
                <c:pt idx="97">
                  <c:v>-1.4545454545454599</c:v>
                </c:pt>
                <c:pt idx="98">
                  <c:v>-0.99999999999999667</c:v>
                </c:pt>
                <c:pt idx="99">
                  <c:v>-0.70588235294117563</c:v>
                </c:pt>
                <c:pt idx="100">
                  <c:v>-0.5</c:v>
                </c:pt>
                <c:pt idx="101">
                  <c:v>-0.34782608695665479</c:v>
                </c:pt>
                <c:pt idx="102">
                  <c:v>-0.23076923076933481</c:v>
                </c:pt>
                <c:pt idx="103">
                  <c:v>-0.13793103448284308</c:v>
                </c:pt>
                <c:pt idx="104">
                  <c:v>-6.2500000000067682E-2</c:v>
                </c:pt>
                <c:pt idx="105">
                  <c:v>-5.6557932940195263E-14</c:v>
                </c:pt>
                <c:pt idx="106">
                  <c:v>5.2631578947319915E-2</c:v>
                </c:pt>
                <c:pt idx="107">
                  <c:v>9.7560975609714468E-2</c:v>
                </c:pt>
                <c:pt idx="108">
                  <c:v>0.13636363636359985</c:v>
                </c:pt>
                <c:pt idx="109">
                  <c:v>0.17021276595741544</c:v>
                </c:pt>
                <c:pt idx="110">
                  <c:v>0.19999999999997251</c:v>
                </c:pt>
                <c:pt idx="111">
                  <c:v>0.22641509433959794</c:v>
                </c:pt>
                <c:pt idx="112">
                  <c:v>0.24999999999997802</c:v>
                </c:pt>
                <c:pt idx="113">
                  <c:v>0.27118644067794645</c:v>
                </c:pt>
                <c:pt idx="114">
                  <c:v>0.29032258064514388</c:v>
                </c:pt>
                <c:pt idx="115">
                  <c:v>0.30769230769229161</c:v>
                </c:pt>
                <c:pt idx="116">
                  <c:v>0.3235294117646918</c:v>
                </c:pt>
                <c:pt idx="117">
                  <c:v>0.33802816901407201</c:v>
                </c:pt>
                <c:pt idx="118">
                  <c:v>0.35135135135133855</c:v>
                </c:pt>
                <c:pt idx="119">
                  <c:v>0.36363636363635182</c:v>
                </c:pt>
                <c:pt idx="120">
                  <c:v>0.37499999999999012</c:v>
                </c:pt>
                <c:pt idx="121">
                  <c:v>0.38554216867468943</c:v>
                </c:pt>
                <c:pt idx="122">
                  <c:v>0.39534883720929398</c:v>
                </c:pt>
                <c:pt idx="123">
                  <c:v>0.40449438202246357</c:v>
                </c:pt>
                <c:pt idx="124">
                  <c:v>0.41304347826086185</c:v>
                </c:pt>
                <c:pt idx="125">
                  <c:v>0.42105263157893968</c:v>
                </c:pt>
                <c:pt idx="126">
                  <c:v>0.42857142857142128</c:v>
                </c:pt>
                <c:pt idx="127">
                  <c:v>0.43564356435642881</c:v>
                </c:pt>
                <c:pt idx="128">
                  <c:v>0.44230769230768635</c:v>
                </c:pt>
                <c:pt idx="129">
                  <c:v>0.44859813084111488</c:v>
                </c:pt>
                <c:pt idx="130">
                  <c:v>0.45454545454544876</c:v>
                </c:pt>
                <c:pt idx="131">
                  <c:v>0.46017699115043775</c:v>
                </c:pt>
                <c:pt idx="132">
                  <c:v>0.46551724137930556</c:v>
                </c:pt>
                <c:pt idx="133">
                  <c:v>0.47058823529411337</c:v>
                </c:pt>
                <c:pt idx="134">
                  <c:v>0.47540983606556902</c:v>
                </c:pt>
                <c:pt idx="135">
                  <c:v>0.47999999999999637</c:v>
                </c:pt>
                <c:pt idx="136">
                  <c:v>0.48437499999999711</c:v>
                </c:pt>
                <c:pt idx="137">
                  <c:v>0.48854961832060712</c:v>
                </c:pt>
                <c:pt idx="138">
                  <c:v>0.49253731343283191</c:v>
                </c:pt>
                <c:pt idx="139">
                  <c:v>0.49635036496350066</c:v>
                </c:pt>
                <c:pt idx="140">
                  <c:v>0.49999999999999734</c:v>
                </c:pt>
                <c:pt idx="141">
                  <c:v>0.5034965034965001</c:v>
                </c:pt>
                <c:pt idx="142">
                  <c:v>0.50684931506849118</c:v>
                </c:pt>
                <c:pt idx="143">
                  <c:v>0.51006711409395578</c:v>
                </c:pt>
                <c:pt idx="144">
                  <c:v>0.51315789473683859</c:v>
                </c:pt>
                <c:pt idx="145">
                  <c:v>0.51612903225806284</c:v>
                </c:pt>
                <c:pt idx="146">
                  <c:v>0.51898734177214745</c:v>
                </c:pt>
                <c:pt idx="147">
                  <c:v>0.52173913043478104</c:v>
                </c:pt>
                <c:pt idx="148">
                  <c:v>0.52439024390243649</c:v>
                </c:pt>
                <c:pt idx="149">
                  <c:v>0.52694610778442852</c:v>
                </c:pt>
                <c:pt idx="150">
                  <c:v>0.52941176470587958</c:v>
                </c:pt>
                <c:pt idx="151">
                  <c:v>0.53179190751444971</c:v>
                </c:pt>
                <c:pt idx="152">
                  <c:v>0.53409090909090651</c:v>
                </c:pt>
                <c:pt idx="153">
                  <c:v>0.53631284916200761</c:v>
                </c:pt>
                <c:pt idx="154">
                  <c:v>0.53846153846153633</c:v>
                </c:pt>
                <c:pt idx="155">
                  <c:v>0.54054054054053868</c:v>
                </c:pt>
                <c:pt idx="156">
                  <c:v>0.54255319148935877</c:v>
                </c:pt>
                <c:pt idx="157">
                  <c:v>0.54450261780104459</c:v>
                </c:pt>
                <c:pt idx="158">
                  <c:v>0.54639175257731865</c:v>
                </c:pt>
                <c:pt idx="159">
                  <c:v>0.54822335025380564</c:v>
                </c:pt>
                <c:pt idx="160">
                  <c:v>0.5499999999999986</c:v>
                </c:pt>
                <c:pt idx="161">
                  <c:v>0.55172413793103281</c:v>
                </c:pt>
                <c:pt idx="162">
                  <c:v>0.55339805825242561</c:v>
                </c:pt>
                <c:pt idx="163">
                  <c:v>0.55502392344497464</c:v>
                </c:pt>
                <c:pt idx="164">
                  <c:v>0.55660377358490465</c:v>
                </c:pt>
                <c:pt idx="165">
                  <c:v>0.5581395348837197</c:v>
                </c:pt>
                <c:pt idx="166">
                  <c:v>0.55963302752293431</c:v>
                </c:pt>
                <c:pt idx="167">
                  <c:v>0.56108597285067763</c:v>
                </c:pt>
                <c:pt idx="168">
                  <c:v>0.56249999999999867</c:v>
                </c:pt>
                <c:pt idx="169">
                  <c:v>0.56387665198237769</c:v>
                </c:pt>
                <c:pt idx="170">
                  <c:v>0.56521739130434656</c:v>
                </c:pt>
                <c:pt idx="171">
                  <c:v>0.56652360515021338</c:v>
                </c:pt>
                <c:pt idx="172">
                  <c:v>0.56779661016949223</c:v>
                </c:pt>
                <c:pt idx="173">
                  <c:v>0.56903765690376462</c:v>
                </c:pt>
                <c:pt idx="174">
                  <c:v>0.57024793388429662</c:v>
                </c:pt>
                <c:pt idx="175">
                  <c:v>0.57142857142857173</c:v>
                </c:pt>
                <c:pt idx="176">
                  <c:v>0.57258064516128926</c:v>
                </c:pt>
                <c:pt idx="177">
                  <c:v>0.57370517928286768</c:v>
                </c:pt>
                <c:pt idx="178">
                  <c:v>0.57480314960629819</c:v>
                </c:pt>
                <c:pt idx="179">
                  <c:v>0.57587548638132291</c:v>
                </c:pt>
                <c:pt idx="180">
                  <c:v>0.57692307692307765</c:v>
                </c:pt>
                <c:pt idx="181">
                  <c:v>0.57794676806083567</c:v>
                </c:pt>
                <c:pt idx="182">
                  <c:v>0.57894736842105166</c:v>
                </c:pt>
                <c:pt idx="183">
                  <c:v>0.5799256505576208</c:v>
                </c:pt>
                <c:pt idx="184">
                  <c:v>0.58088235294117552</c:v>
                </c:pt>
                <c:pt idx="185">
                  <c:v>0.58181818181818057</c:v>
                </c:pt>
                <c:pt idx="186">
                  <c:v>0.58273381294963944</c:v>
                </c:pt>
                <c:pt idx="187">
                  <c:v>0.58362989323843473</c:v>
                </c:pt>
                <c:pt idx="188">
                  <c:v>0.58450704225352024</c:v>
                </c:pt>
                <c:pt idx="189">
                  <c:v>0.58536585365853655</c:v>
                </c:pt>
                <c:pt idx="190">
                  <c:v>0.58620689655172331</c:v>
                </c:pt>
                <c:pt idx="191">
                  <c:v>0.58703071672354867</c:v>
                </c:pt>
                <c:pt idx="192">
                  <c:v>0.5878378378378365</c:v>
                </c:pt>
                <c:pt idx="193">
                  <c:v>0.58862876254180563</c:v>
                </c:pt>
                <c:pt idx="194">
                  <c:v>0.58940397350993257</c:v>
                </c:pt>
                <c:pt idx="195">
                  <c:v>0.59016393442622739</c:v>
                </c:pt>
                <c:pt idx="196">
                  <c:v>0.59090909090909061</c:v>
                </c:pt>
                <c:pt idx="197">
                  <c:v>0.59163987138263596</c:v>
                </c:pt>
                <c:pt idx="198">
                  <c:v>0.59235668789808837</c:v>
                </c:pt>
                <c:pt idx="199">
                  <c:v>0.59305993690851755</c:v>
                </c:pt>
                <c:pt idx="200">
                  <c:v>0.59374999999999933</c:v>
                </c:pt>
              </c:numCache>
            </c:numRef>
          </c:yVal>
        </c:ser>
        <c:axId val="63822080"/>
        <c:axId val="63991808"/>
      </c:scatterChart>
      <c:valAx>
        <c:axId val="63822080"/>
        <c:scaling>
          <c:orientation val="minMax"/>
          <c:max val="5"/>
          <c:min val="-5"/>
        </c:scaling>
        <c:axPos val="b"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63991808"/>
        <c:crosses val="autoZero"/>
        <c:crossBetween val="midCat"/>
        <c:majorUnit val="1"/>
        <c:minorUnit val="1"/>
      </c:valAx>
      <c:valAx>
        <c:axId val="63991808"/>
        <c:scaling>
          <c:orientation val="minMax"/>
          <c:max val="5"/>
          <c:min val="-5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63822080"/>
        <c:crosses val="autoZero"/>
        <c:crossBetween val="midCat"/>
        <c:majorUnit val="1"/>
        <c:minorUnit val="1"/>
      </c:valAx>
      <c:spPr>
        <a:noFill/>
      </c:spPr>
    </c:plotArea>
    <c:plotVisOnly val="1"/>
  </c:chart>
  <c:txPr>
    <a:bodyPr/>
    <a:lstStyle/>
    <a:p>
      <a:pPr>
        <a:defRPr sz="1400"/>
      </a:pPr>
      <a:endParaRPr lang="uk-UA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6"/>
          </c:marker>
          <c:xVal>
            <c:numRef>
              <c:f>Лист1!$A$3:$A$283</c:f>
              <c:numCache>
                <c:formatCode>General</c:formatCode>
                <c:ptCount val="281"/>
                <c:pt idx="0">
                  <c:v>-14</c:v>
                </c:pt>
                <c:pt idx="1">
                  <c:v>-13.9</c:v>
                </c:pt>
                <c:pt idx="2">
                  <c:v>-13.8</c:v>
                </c:pt>
                <c:pt idx="3">
                  <c:v>-13.7</c:v>
                </c:pt>
                <c:pt idx="4">
                  <c:v>-13.6</c:v>
                </c:pt>
                <c:pt idx="5">
                  <c:v>-13.5</c:v>
                </c:pt>
                <c:pt idx="6">
                  <c:v>-13.4</c:v>
                </c:pt>
                <c:pt idx="7">
                  <c:v>-13.3</c:v>
                </c:pt>
                <c:pt idx="8">
                  <c:v>-13.2</c:v>
                </c:pt>
                <c:pt idx="9">
                  <c:v>-13.1</c:v>
                </c:pt>
                <c:pt idx="10">
                  <c:v>-13</c:v>
                </c:pt>
                <c:pt idx="11">
                  <c:v>-12.9</c:v>
                </c:pt>
                <c:pt idx="12">
                  <c:v>-12.8</c:v>
                </c:pt>
                <c:pt idx="13">
                  <c:v>-12.7</c:v>
                </c:pt>
                <c:pt idx="14">
                  <c:v>-12.6</c:v>
                </c:pt>
                <c:pt idx="15">
                  <c:v>-12.5</c:v>
                </c:pt>
                <c:pt idx="16">
                  <c:v>-12.4</c:v>
                </c:pt>
                <c:pt idx="17">
                  <c:v>-12.3</c:v>
                </c:pt>
                <c:pt idx="18">
                  <c:v>-12.2</c:v>
                </c:pt>
                <c:pt idx="19">
                  <c:v>-12.1</c:v>
                </c:pt>
                <c:pt idx="20">
                  <c:v>-12</c:v>
                </c:pt>
                <c:pt idx="21">
                  <c:v>-11.9</c:v>
                </c:pt>
                <c:pt idx="22">
                  <c:v>-11.8</c:v>
                </c:pt>
                <c:pt idx="23">
                  <c:v>-11.7</c:v>
                </c:pt>
                <c:pt idx="24">
                  <c:v>-11.6</c:v>
                </c:pt>
                <c:pt idx="25">
                  <c:v>-11.5</c:v>
                </c:pt>
                <c:pt idx="26">
                  <c:v>-11.4</c:v>
                </c:pt>
                <c:pt idx="27">
                  <c:v>-11.3</c:v>
                </c:pt>
                <c:pt idx="28">
                  <c:v>-11.2</c:v>
                </c:pt>
                <c:pt idx="29">
                  <c:v>-11.1</c:v>
                </c:pt>
                <c:pt idx="30">
                  <c:v>-11</c:v>
                </c:pt>
                <c:pt idx="31">
                  <c:v>-10.9</c:v>
                </c:pt>
                <c:pt idx="32">
                  <c:v>-10.8</c:v>
                </c:pt>
                <c:pt idx="33">
                  <c:v>-10.7</c:v>
                </c:pt>
                <c:pt idx="34">
                  <c:v>-10.6</c:v>
                </c:pt>
                <c:pt idx="35">
                  <c:v>-10.5</c:v>
                </c:pt>
                <c:pt idx="36">
                  <c:v>-10.4</c:v>
                </c:pt>
                <c:pt idx="37">
                  <c:v>-10.3</c:v>
                </c:pt>
                <c:pt idx="38">
                  <c:v>-10.200000000000001</c:v>
                </c:pt>
                <c:pt idx="39">
                  <c:v>-10.1</c:v>
                </c:pt>
                <c:pt idx="40">
                  <c:v>-10</c:v>
                </c:pt>
                <c:pt idx="41">
                  <c:v>-9.9000000000000092</c:v>
                </c:pt>
                <c:pt idx="42">
                  <c:v>-9.8000000000000096</c:v>
                </c:pt>
                <c:pt idx="43">
                  <c:v>-9.7000000000000188</c:v>
                </c:pt>
                <c:pt idx="44">
                  <c:v>-9.6000000000000192</c:v>
                </c:pt>
                <c:pt idx="45">
                  <c:v>-9.5000000000000195</c:v>
                </c:pt>
                <c:pt idx="46">
                  <c:v>-9.4000000000000217</c:v>
                </c:pt>
                <c:pt idx="47">
                  <c:v>-9.3000000000000203</c:v>
                </c:pt>
                <c:pt idx="48">
                  <c:v>-9.2000000000000188</c:v>
                </c:pt>
                <c:pt idx="49">
                  <c:v>-9.1000000000000192</c:v>
                </c:pt>
                <c:pt idx="50">
                  <c:v>-9.0000000000000195</c:v>
                </c:pt>
                <c:pt idx="51">
                  <c:v>-8.9000000000000217</c:v>
                </c:pt>
                <c:pt idx="52">
                  <c:v>-8.8000000000000203</c:v>
                </c:pt>
                <c:pt idx="53">
                  <c:v>-8.7000000000000188</c:v>
                </c:pt>
                <c:pt idx="54">
                  <c:v>-8.6000000000000192</c:v>
                </c:pt>
                <c:pt idx="55">
                  <c:v>-8.5000000000000195</c:v>
                </c:pt>
                <c:pt idx="56">
                  <c:v>-8.4000000000000217</c:v>
                </c:pt>
                <c:pt idx="57">
                  <c:v>-8.3000000000000203</c:v>
                </c:pt>
                <c:pt idx="58">
                  <c:v>-8.2000000000000188</c:v>
                </c:pt>
                <c:pt idx="59">
                  <c:v>-8.1000000000000192</c:v>
                </c:pt>
                <c:pt idx="60">
                  <c:v>-8.0000000000000195</c:v>
                </c:pt>
                <c:pt idx="61">
                  <c:v>-7.9000000000000199</c:v>
                </c:pt>
                <c:pt idx="62">
                  <c:v>-7.8000000000000203</c:v>
                </c:pt>
                <c:pt idx="63">
                  <c:v>-7.7000000000000197</c:v>
                </c:pt>
                <c:pt idx="64">
                  <c:v>-7.6000000000000201</c:v>
                </c:pt>
                <c:pt idx="65">
                  <c:v>-7.5000000000000204</c:v>
                </c:pt>
                <c:pt idx="66">
                  <c:v>-7.4000000000000199</c:v>
                </c:pt>
                <c:pt idx="67">
                  <c:v>-7.3000000000000203</c:v>
                </c:pt>
                <c:pt idx="68">
                  <c:v>-7.2000000000000197</c:v>
                </c:pt>
                <c:pt idx="69">
                  <c:v>-7.1000000000000201</c:v>
                </c:pt>
                <c:pt idx="70">
                  <c:v>-7.0000000000000204</c:v>
                </c:pt>
                <c:pt idx="71">
                  <c:v>-6.9000000000000314</c:v>
                </c:pt>
                <c:pt idx="72">
                  <c:v>-6.80000000000003</c:v>
                </c:pt>
                <c:pt idx="73">
                  <c:v>-6.7000000000000304</c:v>
                </c:pt>
                <c:pt idx="74">
                  <c:v>-6.6000000000000298</c:v>
                </c:pt>
                <c:pt idx="75">
                  <c:v>-6.5000000000000302</c:v>
                </c:pt>
                <c:pt idx="76">
                  <c:v>-6.4000000000000314</c:v>
                </c:pt>
                <c:pt idx="77">
                  <c:v>-6.30000000000003</c:v>
                </c:pt>
                <c:pt idx="78">
                  <c:v>-6.2000000000000304</c:v>
                </c:pt>
                <c:pt idx="79">
                  <c:v>-6.1000000000000298</c:v>
                </c:pt>
                <c:pt idx="80">
                  <c:v>-6.0000000000000302</c:v>
                </c:pt>
                <c:pt idx="81">
                  <c:v>-5.9000000000000314</c:v>
                </c:pt>
                <c:pt idx="82">
                  <c:v>-5.80000000000003</c:v>
                </c:pt>
                <c:pt idx="83">
                  <c:v>-5.7000000000000304</c:v>
                </c:pt>
                <c:pt idx="84">
                  <c:v>-5.6000000000000298</c:v>
                </c:pt>
                <c:pt idx="85">
                  <c:v>-5.5000000000000302</c:v>
                </c:pt>
                <c:pt idx="86">
                  <c:v>-5.4000000000000314</c:v>
                </c:pt>
                <c:pt idx="87">
                  <c:v>-5.30000000000003</c:v>
                </c:pt>
                <c:pt idx="88">
                  <c:v>-5.2000000000000304</c:v>
                </c:pt>
                <c:pt idx="89">
                  <c:v>-5.1000000000000298</c:v>
                </c:pt>
                <c:pt idx="90">
                  <c:v>-5.0000000000000302</c:v>
                </c:pt>
                <c:pt idx="91">
                  <c:v>-4.9000000000000314</c:v>
                </c:pt>
                <c:pt idx="92">
                  <c:v>-4.80000000000003</c:v>
                </c:pt>
                <c:pt idx="93">
                  <c:v>-4.7000000000000304</c:v>
                </c:pt>
                <c:pt idx="94">
                  <c:v>-4.6000000000000298</c:v>
                </c:pt>
                <c:pt idx="95">
                  <c:v>-4.5000000000000302</c:v>
                </c:pt>
                <c:pt idx="96">
                  <c:v>-4.4000000000000314</c:v>
                </c:pt>
                <c:pt idx="97">
                  <c:v>-4.30000000000003</c:v>
                </c:pt>
                <c:pt idx="98">
                  <c:v>-4.2000000000000304</c:v>
                </c:pt>
                <c:pt idx="99">
                  <c:v>-4.1000000000000396</c:v>
                </c:pt>
                <c:pt idx="100">
                  <c:v>-4.00000000000004</c:v>
                </c:pt>
                <c:pt idx="101">
                  <c:v>-3.9</c:v>
                </c:pt>
                <c:pt idx="102">
                  <c:v>-3.8</c:v>
                </c:pt>
                <c:pt idx="103">
                  <c:v>-3.7</c:v>
                </c:pt>
                <c:pt idx="104">
                  <c:v>-3.6</c:v>
                </c:pt>
                <c:pt idx="105">
                  <c:v>-3.5</c:v>
                </c:pt>
                <c:pt idx="106">
                  <c:v>-3.4</c:v>
                </c:pt>
                <c:pt idx="107">
                  <c:v>-3.3</c:v>
                </c:pt>
                <c:pt idx="108">
                  <c:v>-3.2</c:v>
                </c:pt>
                <c:pt idx="109">
                  <c:v>-3.1</c:v>
                </c:pt>
                <c:pt idx="110">
                  <c:v>-3</c:v>
                </c:pt>
                <c:pt idx="111">
                  <c:v>-2.9</c:v>
                </c:pt>
                <c:pt idx="112">
                  <c:v>-2.8</c:v>
                </c:pt>
                <c:pt idx="113">
                  <c:v>-2.7</c:v>
                </c:pt>
                <c:pt idx="114">
                  <c:v>-2.6</c:v>
                </c:pt>
                <c:pt idx="115">
                  <c:v>-2.5</c:v>
                </c:pt>
                <c:pt idx="116">
                  <c:v>-2.4</c:v>
                </c:pt>
                <c:pt idx="117">
                  <c:v>-2.2999999999999998</c:v>
                </c:pt>
                <c:pt idx="118">
                  <c:v>-2.2000000000000002</c:v>
                </c:pt>
                <c:pt idx="119">
                  <c:v>-2.1</c:v>
                </c:pt>
                <c:pt idx="120">
                  <c:v>-2</c:v>
                </c:pt>
                <c:pt idx="121">
                  <c:v>-1.9000000000000001</c:v>
                </c:pt>
                <c:pt idx="122">
                  <c:v>-1.8</c:v>
                </c:pt>
                <c:pt idx="123">
                  <c:v>-1.7</c:v>
                </c:pt>
                <c:pt idx="124">
                  <c:v>-1.6</c:v>
                </c:pt>
                <c:pt idx="125">
                  <c:v>-1.5</c:v>
                </c:pt>
                <c:pt idx="126">
                  <c:v>-1.4</c:v>
                </c:pt>
                <c:pt idx="127">
                  <c:v>-1.3</c:v>
                </c:pt>
                <c:pt idx="128">
                  <c:v>-1.2</c:v>
                </c:pt>
                <c:pt idx="129">
                  <c:v>-1.1000000000000001</c:v>
                </c:pt>
                <c:pt idx="130">
                  <c:v>-1</c:v>
                </c:pt>
                <c:pt idx="131">
                  <c:v>-0.9</c:v>
                </c:pt>
                <c:pt idx="132">
                  <c:v>-0.80000000000000104</c:v>
                </c:pt>
                <c:pt idx="133">
                  <c:v>-0.69999999999999962</c:v>
                </c:pt>
                <c:pt idx="134">
                  <c:v>-0.60000000000000064</c:v>
                </c:pt>
                <c:pt idx="135">
                  <c:v>-0.5</c:v>
                </c:pt>
                <c:pt idx="136">
                  <c:v>-0.4</c:v>
                </c:pt>
                <c:pt idx="137">
                  <c:v>-0.30000000000000132</c:v>
                </c:pt>
                <c:pt idx="138">
                  <c:v>-0.19999999999999937</c:v>
                </c:pt>
                <c:pt idx="139">
                  <c:v>-9.9999999999999881E-2</c:v>
                </c:pt>
                <c:pt idx="140">
                  <c:v>0</c:v>
                </c:pt>
                <c:pt idx="141">
                  <c:v>9.9999999999900266E-2</c:v>
                </c:pt>
                <c:pt idx="142">
                  <c:v>0.19999999999990031</c:v>
                </c:pt>
                <c:pt idx="143">
                  <c:v>0.29999999999990018</c:v>
                </c:pt>
                <c:pt idx="144">
                  <c:v>0.39999999999990243</c:v>
                </c:pt>
                <c:pt idx="145">
                  <c:v>0.49999999999990213</c:v>
                </c:pt>
                <c:pt idx="146">
                  <c:v>0.59999999999989995</c:v>
                </c:pt>
                <c:pt idx="147">
                  <c:v>0.69999999999990004</c:v>
                </c:pt>
                <c:pt idx="148">
                  <c:v>0.79999999999990001</c:v>
                </c:pt>
                <c:pt idx="149">
                  <c:v>0.89999999999990099</c:v>
                </c:pt>
                <c:pt idx="150">
                  <c:v>0.99999999999990097</c:v>
                </c:pt>
                <c:pt idx="151">
                  <c:v>1.0999999999998979</c:v>
                </c:pt>
                <c:pt idx="152">
                  <c:v>1.1999999999998998</c:v>
                </c:pt>
                <c:pt idx="153">
                  <c:v>1.2999999999998977</c:v>
                </c:pt>
                <c:pt idx="154">
                  <c:v>1.3999999999998998</c:v>
                </c:pt>
                <c:pt idx="155">
                  <c:v>1.4999999999998974</c:v>
                </c:pt>
                <c:pt idx="156">
                  <c:v>1.5999999999998979</c:v>
                </c:pt>
                <c:pt idx="157">
                  <c:v>1.6999999999998998</c:v>
                </c:pt>
                <c:pt idx="158">
                  <c:v>1.7999999999998977</c:v>
                </c:pt>
                <c:pt idx="159">
                  <c:v>1.8999999999998998</c:v>
                </c:pt>
                <c:pt idx="160">
                  <c:v>1.9999999999998999</c:v>
                </c:pt>
                <c:pt idx="161">
                  <c:v>2.0999999999998962</c:v>
                </c:pt>
                <c:pt idx="162">
                  <c:v>2.1999999999998967</c:v>
                </c:pt>
                <c:pt idx="163">
                  <c:v>2.2999999999998977</c:v>
                </c:pt>
                <c:pt idx="164">
                  <c:v>2.3999999999998947</c:v>
                </c:pt>
                <c:pt idx="165">
                  <c:v>2.4999999999998956</c:v>
                </c:pt>
                <c:pt idx="166">
                  <c:v>2.5999999999998962</c:v>
                </c:pt>
                <c:pt idx="167">
                  <c:v>2.6999999999998967</c:v>
                </c:pt>
                <c:pt idx="168">
                  <c:v>2.7999999999998977</c:v>
                </c:pt>
                <c:pt idx="169">
                  <c:v>2.8999999999998947</c:v>
                </c:pt>
                <c:pt idx="170">
                  <c:v>2.9999999999998956</c:v>
                </c:pt>
                <c:pt idx="171">
                  <c:v>3.0999999999998962</c:v>
                </c:pt>
                <c:pt idx="172">
                  <c:v>3.1999999999998967</c:v>
                </c:pt>
                <c:pt idx="173">
                  <c:v>3.2999999999998977</c:v>
                </c:pt>
                <c:pt idx="174">
                  <c:v>3.3999999999998947</c:v>
                </c:pt>
                <c:pt idx="175">
                  <c:v>3.4999999999998956</c:v>
                </c:pt>
                <c:pt idx="176">
                  <c:v>3.5999999999998962</c:v>
                </c:pt>
                <c:pt idx="177">
                  <c:v>3.6999999999998967</c:v>
                </c:pt>
                <c:pt idx="178">
                  <c:v>3.7999999999998977</c:v>
                </c:pt>
                <c:pt idx="179">
                  <c:v>3.8999999999998947</c:v>
                </c:pt>
                <c:pt idx="180">
                  <c:v>3.9999999999998956</c:v>
                </c:pt>
                <c:pt idx="181">
                  <c:v>4.0999999999999002</c:v>
                </c:pt>
                <c:pt idx="182">
                  <c:v>4.1999999999998998</c:v>
                </c:pt>
                <c:pt idx="183">
                  <c:v>4.2999999999999003</c:v>
                </c:pt>
                <c:pt idx="184">
                  <c:v>4.3999999999999</c:v>
                </c:pt>
                <c:pt idx="185">
                  <c:v>4.4999999999999014</c:v>
                </c:pt>
                <c:pt idx="186">
                  <c:v>4.5999999999999002</c:v>
                </c:pt>
                <c:pt idx="187">
                  <c:v>4.6999999999998998</c:v>
                </c:pt>
                <c:pt idx="188">
                  <c:v>4.7999999999999003</c:v>
                </c:pt>
                <c:pt idx="189">
                  <c:v>4.8999999999999</c:v>
                </c:pt>
                <c:pt idx="190">
                  <c:v>4.9999999999999014</c:v>
                </c:pt>
                <c:pt idx="191">
                  <c:v>5.0999999999999002</c:v>
                </c:pt>
                <c:pt idx="192">
                  <c:v>5.1999999999998998</c:v>
                </c:pt>
                <c:pt idx="193">
                  <c:v>5.2999999999999003</c:v>
                </c:pt>
                <c:pt idx="194">
                  <c:v>5.3999999999999</c:v>
                </c:pt>
                <c:pt idx="195">
                  <c:v>5.4999999999999014</c:v>
                </c:pt>
                <c:pt idx="196">
                  <c:v>5.5999999999999002</c:v>
                </c:pt>
                <c:pt idx="197">
                  <c:v>5.6999999999998998</c:v>
                </c:pt>
                <c:pt idx="198">
                  <c:v>5.7999999999999003</c:v>
                </c:pt>
                <c:pt idx="199">
                  <c:v>5.8999999999999</c:v>
                </c:pt>
                <c:pt idx="200">
                  <c:v>5.9999999999999014</c:v>
                </c:pt>
                <c:pt idx="201">
                  <c:v>6.0999999999999002</c:v>
                </c:pt>
                <c:pt idx="202">
                  <c:v>6.1999999999998998</c:v>
                </c:pt>
                <c:pt idx="203">
                  <c:v>6.2999999999999003</c:v>
                </c:pt>
                <c:pt idx="204">
                  <c:v>6.3999999999999</c:v>
                </c:pt>
                <c:pt idx="205">
                  <c:v>6.4999999999999014</c:v>
                </c:pt>
                <c:pt idx="206">
                  <c:v>6.5999999999999002</c:v>
                </c:pt>
                <c:pt idx="207">
                  <c:v>6.6999999999998998</c:v>
                </c:pt>
                <c:pt idx="208">
                  <c:v>6.7999999999999003</c:v>
                </c:pt>
                <c:pt idx="209">
                  <c:v>6.8999999999999</c:v>
                </c:pt>
                <c:pt idx="210">
                  <c:v>6.9999999999999014</c:v>
                </c:pt>
                <c:pt idx="211">
                  <c:v>7.0999999999999002</c:v>
                </c:pt>
                <c:pt idx="212">
                  <c:v>7.1999999999998998</c:v>
                </c:pt>
                <c:pt idx="213">
                  <c:v>7.2999999999999003</c:v>
                </c:pt>
                <c:pt idx="214">
                  <c:v>7.3999999999999</c:v>
                </c:pt>
                <c:pt idx="215">
                  <c:v>7.4999999999999014</c:v>
                </c:pt>
                <c:pt idx="216">
                  <c:v>7.5999999999999002</c:v>
                </c:pt>
                <c:pt idx="217">
                  <c:v>7.6999999999998998</c:v>
                </c:pt>
                <c:pt idx="218">
                  <c:v>7.7999999999999003</c:v>
                </c:pt>
                <c:pt idx="219">
                  <c:v>7.8999999999999</c:v>
                </c:pt>
                <c:pt idx="220">
                  <c:v>7.9999999999999014</c:v>
                </c:pt>
                <c:pt idx="221">
                  <c:v>8.0999999999999179</c:v>
                </c:pt>
                <c:pt idx="222">
                  <c:v>8.1999999999998998</c:v>
                </c:pt>
                <c:pt idx="223">
                  <c:v>8.2999999999998995</c:v>
                </c:pt>
                <c:pt idx="224">
                  <c:v>8.3999999999999257</c:v>
                </c:pt>
                <c:pt idx="225">
                  <c:v>8.4999999999999218</c:v>
                </c:pt>
                <c:pt idx="226">
                  <c:v>8.5999999999999179</c:v>
                </c:pt>
                <c:pt idx="227">
                  <c:v>8.6999999999998998</c:v>
                </c:pt>
                <c:pt idx="228">
                  <c:v>8.7999999999998995</c:v>
                </c:pt>
                <c:pt idx="229">
                  <c:v>8.8999999999999257</c:v>
                </c:pt>
                <c:pt idx="230">
                  <c:v>8.9999999999999218</c:v>
                </c:pt>
                <c:pt idx="231">
                  <c:v>9.0999999999999179</c:v>
                </c:pt>
                <c:pt idx="232">
                  <c:v>9.1999999999998998</c:v>
                </c:pt>
                <c:pt idx="233">
                  <c:v>9.2999999999998995</c:v>
                </c:pt>
                <c:pt idx="234">
                  <c:v>9.3999999999999257</c:v>
                </c:pt>
                <c:pt idx="235">
                  <c:v>9.4999999999999218</c:v>
                </c:pt>
                <c:pt idx="236">
                  <c:v>9.5999999999999179</c:v>
                </c:pt>
                <c:pt idx="237">
                  <c:v>9.6999999999998998</c:v>
                </c:pt>
                <c:pt idx="238">
                  <c:v>9.7999999999998995</c:v>
                </c:pt>
                <c:pt idx="239">
                  <c:v>9.8999999999999257</c:v>
                </c:pt>
                <c:pt idx="240">
                  <c:v>9.9999999999999218</c:v>
                </c:pt>
                <c:pt idx="241">
                  <c:v>10.099999999999918</c:v>
                </c:pt>
                <c:pt idx="242">
                  <c:v>10.199999999999916</c:v>
                </c:pt>
                <c:pt idx="243">
                  <c:v>10.299999999999899</c:v>
                </c:pt>
                <c:pt idx="244">
                  <c:v>10.399999999999926</c:v>
                </c:pt>
                <c:pt idx="245">
                  <c:v>10.499999999999925</c:v>
                </c:pt>
                <c:pt idx="246">
                  <c:v>10.599999999999918</c:v>
                </c:pt>
                <c:pt idx="247">
                  <c:v>10.699999999999916</c:v>
                </c:pt>
                <c:pt idx="248">
                  <c:v>10.799999999999899</c:v>
                </c:pt>
                <c:pt idx="249">
                  <c:v>10.899999999999926</c:v>
                </c:pt>
                <c:pt idx="250">
                  <c:v>10.999999999999925</c:v>
                </c:pt>
                <c:pt idx="251">
                  <c:v>11.099999999999918</c:v>
                </c:pt>
                <c:pt idx="252">
                  <c:v>11.199999999999916</c:v>
                </c:pt>
                <c:pt idx="253">
                  <c:v>11.299999999999899</c:v>
                </c:pt>
                <c:pt idx="254">
                  <c:v>11.399999999999926</c:v>
                </c:pt>
                <c:pt idx="255">
                  <c:v>11.499999999999925</c:v>
                </c:pt>
                <c:pt idx="256">
                  <c:v>11.599999999999918</c:v>
                </c:pt>
                <c:pt idx="257">
                  <c:v>11.699999999999916</c:v>
                </c:pt>
                <c:pt idx="258">
                  <c:v>11.799999999999899</c:v>
                </c:pt>
                <c:pt idx="259">
                  <c:v>11.899999999999926</c:v>
                </c:pt>
                <c:pt idx="260">
                  <c:v>11.999999999999925</c:v>
                </c:pt>
                <c:pt idx="261">
                  <c:v>12.099999999999918</c:v>
                </c:pt>
                <c:pt idx="262">
                  <c:v>12.199999999999916</c:v>
                </c:pt>
                <c:pt idx="263">
                  <c:v>12.299999999999899</c:v>
                </c:pt>
                <c:pt idx="264">
                  <c:v>12.399999999999926</c:v>
                </c:pt>
                <c:pt idx="265">
                  <c:v>12.499999999999925</c:v>
                </c:pt>
                <c:pt idx="266">
                  <c:v>12.599999999999918</c:v>
                </c:pt>
                <c:pt idx="267">
                  <c:v>12.699999999999916</c:v>
                </c:pt>
                <c:pt idx="268">
                  <c:v>12.799999999999899</c:v>
                </c:pt>
                <c:pt idx="269">
                  <c:v>12.899999999999926</c:v>
                </c:pt>
                <c:pt idx="270">
                  <c:v>12.999999999999925</c:v>
                </c:pt>
                <c:pt idx="271">
                  <c:v>13.099999999999918</c:v>
                </c:pt>
                <c:pt idx="272">
                  <c:v>13.199999999999916</c:v>
                </c:pt>
                <c:pt idx="273">
                  <c:v>13.299999999999899</c:v>
                </c:pt>
                <c:pt idx="274">
                  <c:v>13.399999999999926</c:v>
                </c:pt>
                <c:pt idx="275">
                  <c:v>13.499999999999925</c:v>
                </c:pt>
                <c:pt idx="276">
                  <c:v>13.599999999999918</c:v>
                </c:pt>
                <c:pt idx="277">
                  <c:v>13.699999999999916</c:v>
                </c:pt>
                <c:pt idx="278">
                  <c:v>13.799999999999899</c:v>
                </c:pt>
                <c:pt idx="279">
                  <c:v>13.899999999999926</c:v>
                </c:pt>
                <c:pt idx="280">
                  <c:v>13.999999999999925</c:v>
                </c:pt>
              </c:numCache>
            </c:numRef>
          </c:xVal>
          <c:yVal>
            <c:numRef>
              <c:f>Лист1!$B$3:$B$283</c:f>
              <c:numCache>
                <c:formatCode>General</c:formatCode>
                <c:ptCount val="281"/>
                <c:pt idx="0">
                  <c:v>-1.6764705882352962</c:v>
                </c:pt>
                <c:pt idx="1">
                  <c:v>-1.674556213017752</c:v>
                </c:pt>
                <c:pt idx="2">
                  <c:v>-1.6726190476190477</c:v>
                </c:pt>
                <c:pt idx="3">
                  <c:v>-1.6706586826347305</c:v>
                </c:pt>
                <c:pt idx="4">
                  <c:v>-1.6686746987951786</c:v>
                </c:pt>
                <c:pt idx="5">
                  <c:v>-1.6666666666666667</c:v>
                </c:pt>
                <c:pt idx="6">
                  <c:v>-1.664634146341464</c:v>
                </c:pt>
                <c:pt idx="7">
                  <c:v>-1.6625766871165644</c:v>
                </c:pt>
                <c:pt idx="8">
                  <c:v>-1.6604938271604939</c:v>
                </c:pt>
                <c:pt idx="9">
                  <c:v>-1.6583850931677042</c:v>
                </c:pt>
                <c:pt idx="10">
                  <c:v>-1.6562500000000022</c:v>
                </c:pt>
                <c:pt idx="11">
                  <c:v>-1.6540880503144655</c:v>
                </c:pt>
                <c:pt idx="12">
                  <c:v>-1.6518987341772151</c:v>
                </c:pt>
                <c:pt idx="13">
                  <c:v>-1.6496815286624205</c:v>
                </c:pt>
                <c:pt idx="14">
                  <c:v>-1.6474358974358974</c:v>
                </c:pt>
                <c:pt idx="15">
                  <c:v>-1.6451612903225779</c:v>
                </c:pt>
                <c:pt idx="16">
                  <c:v>-1.6428571428571441</c:v>
                </c:pt>
                <c:pt idx="17">
                  <c:v>-1.6405228758169941</c:v>
                </c:pt>
                <c:pt idx="18">
                  <c:v>-1.6381578947368465</c:v>
                </c:pt>
                <c:pt idx="19">
                  <c:v>-1.6357615894039734</c:v>
                </c:pt>
                <c:pt idx="20">
                  <c:v>-1.6333333333333333</c:v>
                </c:pt>
                <c:pt idx="21">
                  <c:v>-1.6308724832214765</c:v>
                </c:pt>
                <c:pt idx="22">
                  <c:v>-1.6283783783783783</c:v>
                </c:pt>
                <c:pt idx="23">
                  <c:v>-1.6258503401360545</c:v>
                </c:pt>
                <c:pt idx="24">
                  <c:v>-1.6232876712328781</c:v>
                </c:pt>
                <c:pt idx="25">
                  <c:v>-1.6206896551724115</c:v>
                </c:pt>
                <c:pt idx="26">
                  <c:v>-1.6180555555555582</c:v>
                </c:pt>
                <c:pt idx="27">
                  <c:v>-1.615384615384613</c:v>
                </c:pt>
                <c:pt idx="28">
                  <c:v>-1.6126760563380282</c:v>
                </c:pt>
                <c:pt idx="29">
                  <c:v>-1.6099290780141804</c:v>
                </c:pt>
                <c:pt idx="30">
                  <c:v>-1.6071428571428572</c:v>
                </c:pt>
                <c:pt idx="31">
                  <c:v>-1.6043165467625919</c:v>
                </c:pt>
                <c:pt idx="32">
                  <c:v>-1.6014492753623168</c:v>
                </c:pt>
                <c:pt idx="33">
                  <c:v>-1.5985401459854021</c:v>
                </c:pt>
                <c:pt idx="34">
                  <c:v>-1.5955882352941158</c:v>
                </c:pt>
                <c:pt idx="35">
                  <c:v>-1.5925925925925926</c:v>
                </c:pt>
                <c:pt idx="36">
                  <c:v>-1.5895522388059702</c:v>
                </c:pt>
                <c:pt idx="37">
                  <c:v>-1.5864661654135341</c:v>
                </c:pt>
                <c:pt idx="38">
                  <c:v>-1.5833333333333333</c:v>
                </c:pt>
                <c:pt idx="39">
                  <c:v>-1.5801526717557293</c:v>
                </c:pt>
                <c:pt idx="40">
                  <c:v>-1.5769230769230769</c:v>
                </c:pt>
                <c:pt idx="41">
                  <c:v>-1.5736434108527135</c:v>
                </c:pt>
                <c:pt idx="42">
                  <c:v>-1.5703125000000024</c:v>
                </c:pt>
                <c:pt idx="43">
                  <c:v>-1.5669291338582685</c:v>
                </c:pt>
                <c:pt idx="44">
                  <c:v>-1.5634920634920642</c:v>
                </c:pt>
                <c:pt idx="45">
                  <c:v>-1.5600000000000007</c:v>
                </c:pt>
                <c:pt idx="46">
                  <c:v>-1.5564516129032264</c:v>
                </c:pt>
                <c:pt idx="47">
                  <c:v>-1.5528455284552876</c:v>
                </c:pt>
                <c:pt idx="48">
                  <c:v>-1.5491803278688541</c:v>
                </c:pt>
                <c:pt idx="49">
                  <c:v>-1.5454545454545459</c:v>
                </c:pt>
                <c:pt idx="50">
                  <c:v>-1.5416666666666674</c:v>
                </c:pt>
                <c:pt idx="51">
                  <c:v>-1.5378151260504209</c:v>
                </c:pt>
                <c:pt idx="52">
                  <c:v>-1.5338983050847443</c:v>
                </c:pt>
                <c:pt idx="53">
                  <c:v>-1.5299145299145307</c:v>
                </c:pt>
                <c:pt idx="54">
                  <c:v>-1.525862068965518</c:v>
                </c:pt>
                <c:pt idx="55">
                  <c:v>-1.5217391304347834</c:v>
                </c:pt>
                <c:pt idx="56">
                  <c:v>-1.5175438596491218</c:v>
                </c:pt>
                <c:pt idx="57">
                  <c:v>-1.5132743362831858</c:v>
                </c:pt>
                <c:pt idx="58">
                  <c:v>-1.5089285714285723</c:v>
                </c:pt>
                <c:pt idx="59">
                  <c:v>-1.5045045045045053</c:v>
                </c:pt>
                <c:pt idx="60">
                  <c:v>-1.5000000000000009</c:v>
                </c:pt>
                <c:pt idx="61">
                  <c:v>-1.4954128440366983</c:v>
                </c:pt>
                <c:pt idx="62">
                  <c:v>-1.490740740740742</c:v>
                </c:pt>
                <c:pt idx="63">
                  <c:v>-1.4859813084112157</c:v>
                </c:pt>
                <c:pt idx="64">
                  <c:v>-1.4811320754716992</c:v>
                </c:pt>
                <c:pt idx="65">
                  <c:v>-1.4761904761904772</c:v>
                </c:pt>
                <c:pt idx="66">
                  <c:v>-1.4711538461538471</c:v>
                </c:pt>
                <c:pt idx="67">
                  <c:v>-1.4660194174757293</c:v>
                </c:pt>
                <c:pt idx="68">
                  <c:v>-1.4607843137254888</c:v>
                </c:pt>
                <c:pt idx="69">
                  <c:v>-1.4554455445544559</c:v>
                </c:pt>
                <c:pt idx="70">
                  <c:v>-1.4500000000000011</c:v>
                </c:pt>
                <c:pt idx="71">
                  <c:v>-1.4444444444444458</c:v>
                </c:pt>
                <c:pt idx="72">
                  <c:v>-1.4387755102040836</c:v>
                </c:pt>
                <c:pt idx="73">
                  <c:v>-1.4329896907216491</c:v>
                </c:pt>
                <c:pt idx="74">
                  <c:v>-1.427083333333335</c:v>
                </c:pt>
                <c:pt idx="75">
                  <c:v>-1.4210526315789491</c:v>
                </c:pt>
                <c:pt idx="76">
                  <c:v>-1.4148936170212754</c:v>
                </c:pt>
                <c:pt idx="77">
                  <c:v>-1.4086021505376358</c:v>
                </c:pt>
                <c:pt idx="78">
                  <c:v>-1.4021739130434798</c:v>
                </c:pt>
                <c:pt idx="79">
                  <c:v>-1.3956043956043938</c:v>
                </c:pt>
                <c:pt idx="80">
                  <c:v>-1.3888888888888928</c:v>
                </c:pt>
                <c:pt idx="81">
                  <c:v>-1.3820224719101162</c:v>
                </c:pt>
                <c:pt idx="82">
                  <c:v>-1.3750000000000022</c:v>
                </c:pt>
                <c:pt idx="83">
                  <c:v>-1.367816091954025</c:v>
                </c:pt>
                <c:pt idx="84">
                  <c:v>-1.360465116279072</c:v>
                </c:pt>
                <c:pt idx="85">
                  <c:v>-1.3529411764705905</c:v>
                </c:pt>
                <c:pt idx="86">
                  <c:v>-1.3452380952380958</c:v>
                </c:pt>
                <c:pt idx="87">
                  <c:v>-1.3373493975903614</c:v>
                </c:pt>
                <c:pt idx="88">
                  <c:v>-1.3292682926829256</c:v>
                </c:pt>
                <c:pt idx="89">
                  <c:v>-1.3209876543209902</c:v>
                </c:pt>
                <c:pt idx="90">
                  <c:v>-1.3125000000000027</c:v>
                </c:pt>
                <c:pt idx="91">
                  <c:v>-1.3037974683544318</c:v>
                </c:pt>
                <c:pt idx="92">
                  <c:v>-1.294871794871798</c:v>
                </c:pt>
                <c:pt idx="93">
                  <c:v>-1.2857142857142854</c:v>
                </c:pt>
                <c:pt idx="94">
                  <c:v>-1.2763157894736881</c:v>
                </c:pt>
                <c:pt idx="95">
                  <c:v>-1.2666666666666697</c:v>
                </c:pt>
                <c:pt idx="96">
                  <c:v>-1.2567567567567601</c:v>
                </c:pt>
                <c:pt idx="97">
                  <c:v>-1.2465753424657566</c:v>
                </c:pt>
                <c:pt idx="98">
                  <c:v>-1.2361111111111143</c:v>
                </c:pt>
                <c:pt idx="99">
                  <c:v>-1.2253521126760607</c:v>
                </c:pt>
                <c:pt idx="100">
                  <c:v>-1.2142857142857209</c:v>
                </c:pt>
                <c:pt idx="101">
                  <c:v>-1.2028985507246355</c:v>
                </c:pt>
                <c:pt idx="102">
                  <c:v>-1.1911764705882373</c:v>
                </c:pt>
                <c:pt idx="103">
                  <c:v>-1.1791044776119404</c:v>
                </c:pt>
                <c:pt idx="104">
                  <c:v>-1.1666666666666667</c:v>
                </c:pt>
                <c:pt idx="105">
                  <c:v>-1.1538461538461537</c:v>
                </c:pt>
                <c:pt idx="106">
                  <c:v>-1.140625</c:v>
                </c:pt>
                <c:pt idx="107">
                  <c:v>-1.1269841269841281</c:v>
                </c:pt>
                <c:pt idx="108">
                  <c:v>-1.1129032258064517</c:v>
                </c:pt>
                <c:pt idx="109">
                  <c:v>-1.098360655737705</c:v>
                </c:pt>
                <c:pt idx="110">
                  <c:v>-1.0833333333333333</c:v>
                </c:pt>
                <c:pt idx="111">
                  <c:v>-1.0677966101694853</c:v>
                </c:pt>
                <c:pt idx="112">
                  <c:v>-1.0517241379310338</c:v>
                </c:pt>
                <c:pt idx="113">
                  <c:v>-1.0350877192982477</c:v>
                </c:pt>
                <c:pt idx="114">
                  <c:v>-1.017857142857143</c:v>
                </c:pt>
                <c:pt idx="115">
                  <c:v>-1</c:v>
                </c:pt>
                <c:pt idx="116">
                  <c:v>-0.9814814814814814</c:v>
                </c:pt>
                <c:pt idx="117">
                  <c:v>-0.96226415094339623</c:v>
                </c:pt>
                <c:pt idx="118">
                  <c:v>-0.94230769230769262</c:v>
                </c:pt>
                <c:pt idx="119">
                  <c:v>-0.92156862745098045</c:v>
                </c:pt>
                <c:pt idx="120">
                  <c:v>-0.9</c:v>
                </c:pt>
                <c:pt idx="121">
                  <c:v>-0.87755102040816424</c:v>
                </c:pt>
                <c:pt idx="122">
                  <c:v>-0.85416666666666652</c:v>
                </c:pt>
                <c:pt idx="123">
                  <c:v>-0.82978723404255361</c:v>
                </c:pt>
                <c:pt idx="124">
                  <c:v>-0.80434782608695654</c:v>
                </c:pt>
                <c:pt idx="125">
                  <c:v>-0.7777777777777789</c:v>
                </c:pt>
                <c:pt idx="126">
                  <c:v>-0.750000000000001</c:v>
                </c:pt>
                <c:pt idx="127">
                  <c:v>-0.72093023255814193</c:v>
                </c:pt>
                <c:pt idx="128">
                  <c:v>-0.69047619047619069</c:v>
                </c:pt>
                <c:pt idx="129">
                  <c:v>-0.65853658536585358</c:v>
                </c:pt>
                <c:pt idx="130">
                  <c:v>-0.62500000000000111</c:v>
                </c:pt>
                <c:pt idx="131">
                  <c:v>-0.58974358974358976</c:v>
                </c:pt>
                <c:pt idx="132">
                  <c:v>-0.55263157894736858</c:v>
                </c:pt>
                <c:pt idx="133">
                  <c:v>-0.51351351351351315</c:v>
                </c:pt>
                <c:pt idx="134">
                  <c:v>-0.47222222222222232</c:v>
                </c:pt>
                <c:pt idx="135">
                  <c:v>-0.42857142857142855</c:v>
                </c:pt>
                <c:pt idx="136">
                  <c:v>-0.38235294117647173</c:v>
                </c:pt>
                <c:pt idx="137">
                  <c:v>-0.33333333333333381</c:v>
                </c:pt>
                <c:pt idx="138">
                  <c:v>-0.28125</c:v>
                </c:pt>
                <c:pt idx="139">
                  <c:v>-0.22580645161290325</c:v>
                </c:pt>
                <c:pt idx="140">
                  <c:v>-0.16666666666666666</c:v>
                </c:pt>
                <c:pt idx="141">
                  <c:v>-0.10344827586213423</c:v>
                </c:pt>
                <c:pt idx="142">
                  <c:v>-3.5714285714355858E-2</c:v>
                </c:pt>
                <c:pt idx="143">
                  <c:v>3.7037037036960936E-2</c:v>
                </c:pt>
                <c:pt idx="144">
                  <c:v>0.11538461538453483</c:v>
                </c:pt>
                <c:pt idx="145">
                  <c:v>0.19999999999991291</c:v>
                </c:pt>
                <c:pt idx="146">
                  <c:v>0.29166666666657132</c:v>
                </c:pt>
                <c:pt idx="147">
                  <c:v>0.391304347825984</c:v>
                </c:pt>
                <c:pt idx="148">
                  <c:v>0.49999999999988654</c:v>
                </c:pt>
                <c:pt idx="149">
                  <c:v>0.61904761904749694</c:v>
                </c:pt>
                <c:pt idx="150">
                  <c:v>0.74999999999986489</c:v>
                </c:pt>
                <c:pt idx="151">
                  <c:v>0.89473684210511073</c:v>
                </c:pt>
                <c:pt idx="152">
                  <c:v>1.0555555555553859</c:v>
                </c:pt>
                <c:pt idx="153">
                  <c:v>1.2352941176468661</c:v>
                </c:pt>
                <c:pt idx="154">
                  <c:v>1.4374999999997831</c:v>
                </c:pt>
                <c:pt idx="155">
                  <c:v>1.6666666666664225</c:v>
                </c:pt>
                <c:pt idx="156">
                  <c:v>1.9285714285711497</c:v>
                </c:pt>
                <c:pt idx="157">
                  <c:v>2.2307692307689053</c:v>
                </c:pt>
                <c:pt idx="158">
                  <c:v>2.5833333333329578</c:v>
                </c:pt>
                <c:pt idx="159">
                  <c:v>2.9999999999995413</c:v>
                </c:pt>
                <c:pt idx="160">
                  <c:v>3.4999999999994467</c:v>
                </c:pt>
                <c:pt idx="161">
                  <c:v>4.1111111111104295</c:v>
                </c:pt>
                <c:pt idx="162">
                  <c:v>4.8749999999991394</c:v>
                </c:pt>
                <c:pt idx="163">
                  <c:v>5.8571428571417234</c:v>
                </c:pt>
                <c:pt idx="164">
                  <c:v>7.1666666666651375</c:v>
                </c:pt>
                <c:pt idx="165">
                  <c:v>8.9999999999978026</c:v>
                </c:pt>
                <c:pt idx="166">
                  <c:v>11.749999999996568</c:v>
                </c:pt>
                <c:pt idx="167">
                  <c:v>16.333333333327154</c:v>
                </c:pt>
                <c:pt idx="168">
                  <c:v>25.499999999986226</c:v>
                </c:pt>
                <c:pt idx="169">
                  <c:v>52.999999999945011</c:v>
                </c:pt>
                <c:pt idx="170">
                  <c:v>55043995445637.398</c:v>
                </c:pt>
                <c:pt idx="171">
                  <c:v>-57.000000000054911</c:v>
                </c:pt>
                <c:pt idx="172">
                  <c:v>-29.500000000013777</c:v>
                </c:pt>
                <c:pt idx="173">
                  <c:v>-20.333333333339429</c:v>
                </c:pt>
                <c:pt idx="174">
                  <c:v>-15.750000000003437</c:v>
                </c:pt>
                <c:pt idx="175">
                  <c:v>-13.000000000002199</c:v>
                </c:pt>
                <c:pt idx="176">
                  <c:v>-11.166666666668212</c:v>
                </c:pt>
                <c:pt idx="177">
                  <c:v>-9.8571428571440141</c:v>
                </c:pt>
                <c:pt idx="178">
                  <c:v>-8.8750000000008598</c:v>
                </c:pt>
                <c:pt idx="179">
                  <c:v>-8.1111111111117626</c:v>
                </c:pt>
                <c:pt idx="180">
                  <c:v>-7.5000000000005498</c:v>
                </c:pt>
                <c:pt idx="181">
                  <c:v>-7.0000000000004485</c:v>
                </c:pt>
                <c:pt idx="182">
                  <c:v>-6.5833333333337194</c:v>
                </c:pt>
                <c:pt idx="183">
                  <c:v>-6.230769230769563</c:v>
                </c:pt>
                <c:pt idx="184">
                  <c:v>-5.9285714285717095</c:v>
                </c:pt>
                <c:pt idx="185">
                  <c:v>-5.6666666666669014</c:v>
                </c:pt>
                <c:pt idx="186">
                  <c:v>-5.4375000000002141</c:v>
                </c:pt>
                <c:pt idx="187">
                  <c:v>-5.2352941176472498</c:v>
                </c:pt>
                <c:pt idx="188">
                  <c:v>-5.0555555555557108</c:v>
                </c:pt>
                <c:pt idx="189">
                  <c:v>-4.8947368421053969</c:v>
                </c:pt>
                <c:pt idx="190">
                  <c:v>-4.7500000000001394</c:v>
                </c:pt>
                <c:pt idx="191">
                  <c:v>-4.6190476190477385</c:v>
                </c:pt>
                <c:pt idx="192">
                  <c:v>-4.5000000000001137</c:v>
                </c:pt>
                <c:pt idx="193">
                  <c:v>-4.3913043478261855</c:v>
                </c:pt>
                <c:pt idx="194">
                  <c:v>-4.291666666666762</c:v>
                </c:pt>
                <c:pt idx="195">
                  <c:v>-4.2000000000000881</c:v>
                </c:pt>
                <c:pt idx="196">
                  <c:v>-4.1153846153846967</c:v>
                </c:pt>
                <c:pt idx="197">
                  <c:v>-4.0370370370371065</c:v>
                </c:pt>
                <c:pt idx="198">
                  <c:v>-3.9642857142857837</c:v>
                </c:pt>
                <c:pt idx="199">
                  <c:v>-3.8965517241379972</c:v>
                </c:pt>
                <c:pt idx="200">
                  <c:v>-3.8333333333333948</c:v>
                </c:pt>
                <c:pt idx="201">
                  <c:v>-3.774193548387164</c:v>
                </c:pt>
                <c:pt idx="202">
                  <c:v>-3.7187500000000542</c:v>
                </c:pt>
                <c:pt idx="203">
                  <c:v>-3.6666666666667171</c:v>
                </c:pt>
                <c:pt idx="204">
                  <c:v>-3.6176470588235792</c:v>
                </c:pt>
                <c:pt idx="205">
                  <c:v>-3.5714285714286165</c:v>
                </c:pt>
                <c:pt idx="206">
                  <c:v>-3.527777777777827</c:v>
                </c:pt>
                <c:pt idx="207">
                  <c:v>-3.4864864864865268</c:v>
                </c:pt>
                <c:pt idx="208">
                  <c:v>-3.4473684210526687</c:v>
                </c:pt>
                <c:pt idx="209">
                  <c:v>-3.4102564102564421</c:v>
                </c:pt>
                <c:pt idx="210">
                  <c:v>-3.3750000000000338</c:v>
                </c:pt>
                <c:pt idx="211">
                  <c:v>-3.3414634146341733</c:v>
                </c:pt>
                <c:pt idx="212">
                  <c:v>-3.3095238095238377</c:v>
                </c:pt>
                <c:pt idx="213">
                  <c:v>-3.2790697674418912</c:v>
                </c:pt>
                <c:pt idx="214">
                  <c:v>-3.2500000000000284</c:v>
                </c:pt>
                <c:pt idx="215">
                  <c:v>-3.2222222222222494</c:v>
                </c:pt>
                <c:pt idx="216">
                  <c:v>-3.1956521739130599</c:v>
                </c:pt>
                <c:pt idx="217">
                  <c:v>-3.1702127659574773</c:v>
                </c:pt>
                <c:pt idx="218">
                  <c:v>-3.145833333333357</c:v>
                </c:pt>
                <c:pt idx="219">
                  <c:v>-3.1224489795918537</c:v>
                </c:pt>
                <c:pt idx="220">
                  <c:v>-3.1000000000000232</c:v>
                </c:pt>
                <c:pt idx="221">
                  <c:v>-3.0784313725490406</c:v>
                </c:pt>
                <c:pt idx="222">
                  <c:v>-3.0576923076923292</c:v>
                </c:pt>
                <c:pt idx="223">
                  <c:v>-3.0377358490566242</c:v>
                </c:pt>
                <c:pt idx="224">
                  <c:v>-3.0185185185185381</c:v>
                </c:pt>
                <c:pt idx="225">
                  <c:v>-3.0000000000000182</c:v>
                </c:pt>
                <c:pt idx="226">
                  <c:v>-2.9821428571428745</c:v>
                </c:pt>
                <c:pt idx="227">
                  <c:v>-2.9649122807017712</c:v>
                </c:pt>
                <c:pt idx="228">
                  <c:v>-2.9482758620689817</c:v>
                </c:pt>
                <c:pt idx="229">
                  <c:v>-2.9322033898305189</c:v>
                </c:pt>
                <c:pt idx="230">
                  <c:v>-2.9166666666666776</c:v>
                </c:pt>
                <c:pt idx="231">
                  <c:v>-2.9016393442623096</c:v>
                </c:pt>
                <c:pt idx="232">
                  <c:v>-2.8870967741935631</c:v>
                </c:pt>
                <c:pt idx="233">
                  <c:v>-2.8730158730158801</c:v>
                </c:pt>
                <c:pt idx="234">
                  <c:v>-2.8593750000000133</c:v>
                </c:pt>
                <c:pt idx="235">
                  <c:v>-2.8461538461538587</c:v>
                </c:pt>
                <c:pt idx="236">
                  <c:v>-2.8333333333333437</c:v>
                </c:pt>
                <c:pt idx="237">
                  <c:v>-2.8208955223880721</c:v>
                </c:pt>
                <c:pt idx="238">
                  <c:v>-2.8088235294117765</c:v>
                </c:pt>
                <c:pt idx="239">
                  <c:v>-2.7971014492753805</c:v>
                </c:pt>
                <c:pt idx="240">
                  <c:v>-2.7857142857143016</c:v>
                </c:pt>
                <c:pt idx="241">
                  <c:v>-2.7746478873239546</c:v>
                </c:pt>
                <c:pt idx="242">
                  <c:v>-2.7638888888888995</c:v>
                </c:pt>
                <c:pt idx="243">
                  <c:v>-2.7534246575342602</c:v>
                </c:pt>
                <c:pt idx="244">
                  <c:v>-2.7432432432432532</c:v>
                </c:pt>
                <c:pt idx="245">
                  <c:v>-2.7333333333333432</c:v>
                </c:pt>
                <c:pt idx="246">
                  <c:v>-2.7236842105263337</c:v>
                </c:pt>
                <c:pt idx="247">
                  <c:v>-2.7142857142857237</c:v>
                </c:pt>
                <c:pt idx="248">
                  <c:v>-2.7051282051282142</c:v>
                </c:pt>
                <c:pt idx="249">
                  <c:v>-2.6962025316455778</c:v>
                </c:pt>
                <c:pt idx="250">
                  <c:v>-2.6875000000000138</c:v>
                </c:pt>
                <c:pt idx="251">
                  <c:v>-2.6790123456790207</c:v>
                </c:pt>
                <c:pt idx="252">
                  <c:v>-2.6707317073170893</c:v>
                </c:pt>
                <c:pt idx="253">
                  <c:v>-2.6626506024096468</c:v>
                </c:pt>
                <c:pt idx="254">
                  <c:v>-2.6547619047619166</c:v>
                </c:pt>
                <c:pt idx="255">
                  <c:v>-2.6470588235294188</c:v>
                </c:pt>
                <c:pt idx="256">
                  <c:v>-2.6395348837209411</c:v>
                </c:pt>
                <c:pt idx="257">
                  <c:v>-2.6321839080459841</c:v>
                </c:pt>
                <c:pt idx="258">
                  <c:v>-2.6250000000000071</c:v>
                </c:pt>
                <c:pt idx="259">
                  <c:v>-2.6179775280898951</c:v>
                </c:pt>
                <c:pt idx="260">
                  <c:v>-2.6111111111111192</c:v>
                </c:pt>
                <c:pt idx="261">
                  <c:v>-2.6043956043956111</c:v>
                </c:pt>
                <c:pt idx="262">
                  <c:v>-2.5978260869565282</c:v>
                </c:pt>
                <c:pt idx="263">
                  <c:v>-2.5913978494623802</c:v>
                </c:pt>
                <c:pt idx="264">
                  <c:v>-2.5851063829787297</c:v>
                </c:pt>
                <c:pt idx="265">
                  <c:v>-2.5789473684210602</c:v>
                </c:pt>
                <c:pt idx="266">
                  <c:v>-2.5729166666666732</c:v>
                </c:pt>
                <c:pt idx="267">
                  <c:v>-2.5670103092783592</c:v>
                </c:pt>
                <c:pt idx="268">
                  <c:v>-2.561224489795924</c:v>
                </c:pt>
                <c:pt idx="269">
                  <c:v>-2.5555555555555607</c:v>
                </c:pt>
                <c:pt idx="270">
                  <c:v>-2.5500000000000047</c:v>
                </c:pt>
                <c:pt idx="271">
                  <c:v>-2.5445544554455499</c:v>
                </c:pt>
                <c:pt idx="272">
                  <c:v>-2.5392156862745137</c:v>
                </c:pt>
                <c:pt idx="273">
                  <c:v>-2.5339805825242792</c:v>
                </c:pt>
                <c:pt idx="274">
                  <c:v>-2.5288461538461577</c:v>
                </c:pt>
                <c:pt idx="275">
                  <c:v>-2.5238095238095277</c:v>
                </c:pt>
                <c:pt idx="276">
                  <c:v>-2.5188679245283025</c:v>
                </c:pt>
                <c:pt idx="277">
                  <c:v>-2.5140186915887823</c:v>
                </c:pt>
                <c:pt idx="278">
                  <c:v>-2.50925925925926</c:v>
                </c:pt>
                <c:pt idx="279">
                  <c:v>-2.5045871559633115</c:v>
                </c:pt>
                <c:pt idx="280">
                  <c:v>-2.5000000000000044</c:v>
                </c:pt>
              </c:numCache>
            </c:numRef>
          </c:yVal>
        </c:ser>
        <c:axId val="64032128"/>
        <c:axId val="64230528"/>
      </c:scatterChart>
      <c:valAx>
        <c:axId val="64032128"/>
        <c:scaling>
          <c:orientation val="minMax"/>
          <c:max val="10"/>
          <c:min val="-10"/>
        </c:scaling>
        <c:axPos val="b"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64230528"/>
        <c:crosses val="autoZero"/>
        <c:crossBetween val="midCat"/>
        <c:majorUnit val="2"/>
        <c:minorUnit val="2"/>
      </c:valAx>
      <c:valAx>
        <c:axId val="64230528"/>
        <c:scaling>
          <c:orientation val="minMax"/>
          <c:max val="10"/>
          <c:min val="-1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64032128"/>
        <c:crosses val="autoZero"/>
        <c:crossBetween val="midCat"/>
        <c:majorUnit val="2"/>
        <c:minorUnit val="2"/>
      </c:valAx>
      <c:spPr>
        <a:noFill/>
      </c:spPr>
    </c:plotArea>
    <c:plotVisOnly val="1"/>
  </c:chart>
  <c:txPr>
    <a:bodyPr/>
    <a:lstStyle/>
    <a:p>
      <a:pPr>
        <a:defRPr sz="1400"/>
      </a:pPr>
      <a:endParaRPr lang="uk-UA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6"/>
          </c:marker>
          <c:xVal>
            <c:numRef>
              <c:f>Лист1!$A$3:$A$283</c:f>
              <c:numCache>
                <c:formatCode>General</c:formatCode>
                <c:ptCount val="281"/>
                <c:pt idx="0">
                  <c:v>-14</c:v>
                </c:pt>
                <c:pt idx="1">
                  <c:v>-13.9</c:v>
                </c:pt>
                <c:pt idx="2">
                  <c:v>-13.8</c:v>
                </c:pt>
                <c:pt idx="3">
                  <c:v>-13.7</c:v>
                </c:pt>
                <c:pt idx="4">
                  <c:v>-13.6</c:v>
                </c:pt>
                <c:pt idx="5">
                  <c:v>-13.5</c:v>
                </c:pt>
                <c:pt idx="6">
                  <c:v>-13.4</c:v>
                </c:pt>
                <c:pt idx="7">
                  <c:v>-13.3</c:v>
                </c:pt>
                <c:pt idx="8">
                  <c:v>-13.2</c:v>
                </c:pt>
                <c:pt idx="9">
                  <c:v>-13.1</c:v>
                </c:pt>
                <c:pt idx="10">
                  <c:v>-13</c:v>
                </c:pt>
                <c:pt idx="11">
                  <c:v>-12.9</c:v>
                </c:pt>
                <c:pt idx="12">
                  <c:v>-12.8</c:v>
                </c:pt>
                <c:pt idx="13">
                  <c:v>-12.7</c:v>
                </c:pt>
                <c:pt idx="14">
                  <c:v>-12.6</c:v>
                </c:pt>
                <c:pt idx="15">
                  <c:v>-12.5</c:v>
                </c:pt>
                <c:pt idx="16">
                  <c:v>-12.4</c:v>
                </c:pt>
                <c:pt idx="17">
                  <c:v>-12.3</c:v>
                </c:pt>
                <c:pt idx="18">
                  <c:v>-12.2</c:v>
                </c:pt>
                <c:pt idx="19">
                  <c:v>-12.1</c:v>
                </c:pt>
                <c:pt idx="20">
                  <c:v>-12</c:v>
                </c:pt>
                <c:pt idx="21">
                  <c:v>-11.9</c:v>
                </c:pt>
                <c:pt idx="22">
                  <c:v>-11.8</c:v>
                </c:pt>
                <c:pt idx="23">
                  <c:v>-11.7</c:v>
                </c:pt>
                <c:pt idx="24">
                  <c:v>-11.6</c:v>
                </c:pt>
                <c:pt idx="25">
                  <c:v>-11.5</c:v>
                </c:pt>
                <c:pt idx="26">
                  <c:v>-11.4</c:v>
                </c:pt>
                <c:pt idx="27">
                  <c:v>-11.3</c:v>
                </c:pt>
                <c:pt idx="28">
                  <c:v>-11.2</c:v>
                </c:pt>
                <c:pt idx="29">
                  <c:v>-11.1</c:v>
                </c:pt>
                <c:pt idx="30">
                  <c:v>-11</c:v>
                </c:pt>
                <c:pt idx="31">
                  <c:v>-10.9</c:v>
                </c:pt>
                <c:pt idx="32">
                  <c:v>-10.8</c:v>
                </c:pt>
                <c:pt idx="33">
                  <c:v>-10.7</c:v>
                </c:pt>
                <c:pt idx="34">
                  <c:v>-10.6</c:v>
                </c:pt>
                <c:pt idx="35">
                  <c:v>-10.5</c:v>
                </c:pt>
                <c:pt idx="36">
                  <c:v>-10.4</c:v>
                </c:pt>
                <c:pt idx="37">
                  <c:v>-10.3</c:v>
                </c:pt>
                <c:pt idx="38">
                  <c:v>-10.200000000000001</c:v>
                </c:pt>
                <c:pt idx="39">
                  <c:v>-10.1</c:v>
                </c:pt>
                <c:pt idx="40">
                  <c:v>-10</c:v>
                </c:pt>
                <c:pt idx="41">
                  <c:v>-9.9000000000000092</c:v>
                </c:pt>
                <c:pt idx="42">
                  <c:v>-9.8000000000000096</c:v>
                </c:pt>
                <c:pt idx="43">
                  <c:v>-9.7000000000000188</c:v>
                </c:pt>
                <c:pt idx="44">
                  <c:v>-9.6000000000000192</c:v>
                </c:pt>
                <c:pt idx="45">
                  <c:v>-9.5000000000000195</c:v>
                </c:pt>
                <c:pt idx="46">
                  <c:v>-9.4000000000000217</c:v>
                </c:pt>
                <c:pt idx="47">
                  <c:v>-9.3000000000000203</c:v>
                </c:pt>
                <c:pt idx="48">
                  <c:v>-9.2000000000000188</c:v>
                </c:pt>
                <c:pt idx="49">
                  <c:v>-9.1000000000000192</c:v>
                </c:pt>
                <c:pt idx="50">
                  <c:v>-9.0000000000000195</c:v>
                </c:pt>
                <c:pt idx="51">
                  <c:v>-8.9000000000000217</c:v>
                </c:pt>
                <c:pt idx="52">
                  <c:v>-8.8000000000000203</c:v>
                </c:pt>
                <c:pt idx="53">
                  <c:v>-8.7000000000000188</c:v>
                </c:pt>
                <c:pt idx="54">
                  <c:v>-8.6000000000000192</c:v>
                </c:pt>
                <c:pt idx="55">
                  <c:v>-8.5000000000000195</c:v>
                </c:pt>
                <c:pt idx="56">
                  <c:v>-8.4000000000000217</c:v>
                </c:pt>
                <c:pt idx="57">
                  <c:v>-8.3000000000000203</c:v>
                </c:pt>
                <c:pt idx="58">
                  <c:v>-8.2000000000000188</c:v>
                </c:pt>
                <c:pt idx="59">
                  <c:v>-8.1000000000000192</c:v>
                </c:pt>
                <c:pt idx="60">
                  <c:v>-8.0000000000000195</c:v>
                </c:pt>
                <c:pt idx="61">
                  <c:v>-7.9000000000000199</c:v>
                </c:pt>
                <c:pt idx="62">
                  <c:v>-7.8000000000000203</c:v>
                </c:pt>
                <c:pt idx="63">
                  <c:v>-7.7000000000000197</c:v>
                </c:pt>
                <c:pt idx="64">
                  <c:v>-7.6000000000000201</c:v>
                </c:pt>
                <c:pt idx="65">
                  <c:v>-7.5000000000000204</c:v>
                </c:pt>
                <c:pt idx="66">
                  <c:v>-7.4000000000000199</c:v>
                </c:pt>
                <c:pt idx="67">
                  <c:v>-7.3000000000000203</c:v>
                </c:pt>
                <c:pt idx="68">
                  <c:v>-7.2000000000000197</c:v>
                </c:pt>
                <c:pt idx="69">
                  <c:v>-7.1000000000000201</c:v>
                </c:pt>
                <c:pt idx="70">
                  <c:v>-7.0000000000000204</c:v>
                </c:pt>
                <c:pt idx="71">
                  <c:v>-6.9000000000000314</c:v>
                </c:pt>
                <c:pt idx="72">
                  <c:v>-6.80000000000003</c:v>
                </c:pt>
                <c:pt idx="73">
                  <c:v>-6.7000000000000304</c:v>
                </c:pt>
                <c:pt idx="74">
                  <c:v>-6.6000000000000298</c:v>
                </c:pt>
                <c:pt idx="75">
                  <c:v>-6.5000000000000302</c:v>
                </c:pt>
                <c:pt idx="76">
                  <c:v>-6.4000000000000314</c:v>
                </c:pt>
                <c:pt idx="77">
                  <c:v>-6.30000000000003</c:v>
                </c:pt>
                <c:pt idx="78">
                  <c:v>-6.2000000000000304</c:v>
                </c:pt>
                <c:pt idx="79">
                  <c:v>-6.1000000000000298</c:v>
                </c:pt>
                <c:pt idx="80">
                  <c:v>-6.0000000000000302</c:v>
                </c:pt>
                <c:pt idx="81">
                  <c:v>-5.9000000000000314</c:v>
                </c:pt>
                <c:pt idx="82">
                  <c:v>-5.80000000000003</c:v>
                </c:pt>
                <c:pt idx="83">
                  <c:v>-5.7000000000000304</c:v>
                </c:pt>
                <c:pt idx="84">
                  <c:v>-5.6000000000000298</c:v>
                </c:pt>
                <c:pt idx="85">
                  <c:v>-5.5000000000000302</c:v>
                </c:pt>
                <c:pt idx="86">
                  <c:v>-5.4000000000000314</c:v>
                </c:pt>
                <c:pt idx="87">
                  <c:v>-5.30000000000003</c:v>
                </c:pt>
                <c:pt idx="88">
                  <c:v>-5.2000000000000304</c:v>
                </c:pt>
                <c:pt idx="89">
                  <c:v>-5.1000000000000298</c:v>
                </c:pt>
                <c:pt idx="90">
                  <c:v>-5.0000000000000302</c:v>
                </c:pt>
                <c:pt idx="91">
                  <c:v>-4.9000000000000314</c:v>
                </c:pt>
                <c:pt idx="92">
                  <c:v>-4.80000000000003</c:v>
                </c:pt>
                <c:pt idx="93">
                  <c:v>-4.7000000000000304</c:v>
                </c:pt>
                <c:pt idx="94">
                  <c:v>-4.6000000000000298</c:v>
                </c:pt>
                <c:pt idx="95">
                  <c:v>-4.5000000000000302</c:v>
                </c:pt>
                <c:pt idx="96">
                  <c:v>-4.4000000000000314</c:v>
                </c:pt>
                <c:pt idx="97">
                  <c:v>-4.30000000000003</c:v>
                </c:pt>
                <c:pt idx="98">
                  <c:v>-4.2000000000000304</c:v>
                </c:pt>
                <c:pt idx="99">
                  <c:v>-4.1000000000000396</c:v>
                </c:pt>
                <c:pt idx="100">
                  <c:v>-4.00000000000004</c:v>
                </c:pt>
                <c:pt idx="101">
                  <c:v>-3.9</c:v>
                </c:pt>
                <c:pt idx="102">
                  <c:v>-3.8</c:v>
                </c:pt>
                <c:pt idx="103">
                  <c:v>-3.7</c:v>
                </c:pt>
                <c:pt idx="104">
                  <c:v>-3.6</c:v>
                </c:pt>
                <c:pt idx="105">
                  <c:v>-3.5</c:v>
                </c:pt>
                <c:pt idx="106">
                  <c:v>-3.4</c:v>
                </c:pt>
                <c:pt idx="107">
                  <c:v>-3.3</c:v>
                </c:pt>
                <c:pt idx="108">
                  <c:v>-3.2</c:v>
                </c:pt>
                <c:pt idx="109">
                  <c:v>-3.1</c:v>
                </c:pt>
                <c:pt idx="110">
                  <c:v>-3</c:v>
                </c:pt>
                <c:pt idx="111">
                  <c:v>-2.9</c:v>
                </c:pt>
                <c:pt idx="112">
                  <c:v>-2.8</c:v>
                </c:pt>
                <c:pt idx="113">
                  <c:v>-2.7</c:v>
                </c:pt>
                <c:pt idx="114">
                  <c:v>-2.6</c:v>
                </c:pt>
                <c:pt idx="115">
                  <c:v>-2.5</c:v>
                </c:pt>
                <c:pt idx="116">
                  <c:v>-2.4</c:v>
                </c:pt>
                <c:pt idx="117">
                  <c:v>-2.2999999999999998</c:v>
                </c:pt>
                <c:pt idx="118">
                  <c:v>-2.2000000000000002</c:v>
                </c:pt>
                <c:pt idx="119">
                  <c:v>-2.1</c:v>
                </c:pt>
                <c:pt idx="120">
                  <c:v>-2</c:v>
                </c:pt>
                <c:pt idx="121">
                  <c:v>-1.9000000000000001</c:v>
                </c:pt>
                <c:pt idx="122">
                  <c:v>-1.8</c:v>
                </c:pt>
                <c:pt idx="123">
                  <c:v>-1.7</c:v>
                </c:pt>
                <c:pt idx="124">
                  <c:v>-1.6</c:v>
                </c:pt>
                <c:pt idx="125">
                  <c:v>-1.5</c:v>
                </c:pt>
                <c:pt idx="126">
                  <c:v>-1.4</c:v>
                </c:pt>
                <c:pt idx="127">
                  <c:v>-1.3</c:v>
                </c:pt>
                <c:pt idx="128">
                  <c:v>-1.2</c:v>
                </c:pt>
                <c:pt idx="129">
                  <c:v>-1.1000000000000001</c:v>
                </c:pt>
                <c:pt idx="130">
                  <c:v>-1</c:v>
                </c:pt>
                <c:pt idx="131">
                  <c:v>-0.9</c:v>
                </c:pt>
                <c:pt idx="132">
                  <c:v>-0.80000000000000104</c:v>
                </c:pt>
                <c:pt idx="133">
                  <c:v>-0.69999999999999962</c:v>
                </c:pt>
                <c:pt idx="134">
                  <c:v>-0.60000000000000064</c:v>
                </c:pt>
                <c:pt idx="135">
                  <c:v>-0.5</c:v>
                </c:pt>
                <c:pt idx="136">
                  <c:v>-0.4</c:v>
                </c:pt>
                <c:pt idx="137">
                  <c:v>-0.30000000000000132</c:v>
                </c:pt>
                <c:pt idx="138">
                  <c:v>-0.19999999999999932</c:v>
                </c:pt>
                <c:pt idx="139">
                  <c:v>-9.9999999999999853E-2</c:v>
                </c:pt>
                <c:pt idx="140">
                  <c:v>0</c:v>
                </c:pt>
                <c:pt idx="141">
                  <c:v>9.9999999999900266E-2</c:v>
                </c:pt>
                <c:pt idx="142">
                  <c:v>0.19999999999990029</c:v>
                </c:pt>
                <c:pt idx="143">
                  <c:v>0.29999999999990007</c:v>
                </c:pt>
                <c:pt idx="144">
                  <c:v>0.39999999999990227</c:v>
                </c:pt>
                <c:pt idx="145">
                  <c:v>0.49999999999990202</c:v>
                </c:pt>
                <c:pt idx="146">
                  <c:v>0.59999999999989995</c:v>
                </c:pt>
                <c:pt idx="147">
                  <c:v>0.69999999999990004</c:v>
                </c:pt>
                <c:pt idx="148">
                  <c:v>0.79999999999990001</c:v>
                </c:pt>
                <c:pt idx="149">
                  <c:v>0.89999999999990099</c:v>
                </c:pt>
                <c:pt idx="150">
                  <c:v>0.99999999999990097</c:v>
                </c:pt>
                <c:pt idx="151">
                  <c:v>1.0999999999998982</c:v>
                </c:pt>
                <c:pt idx="152">
                  <c:v>1.1999999999998998</c:v>
                </c:pt>
                <c:pt idx="153">
                  <c:v>1.2999999999998979</c:v>
                </c:pt>
                <c:pt idx="154">
                  <c:v>1.3999999999998998</c:v>
                </c:pt>
                <c:pt idx="155">
                  <c:v>1.4999999999998976</c:v>
                </c:pt>
                <c:pt idx="156">
                  <c:v>1.5999999999998982</c:v>
                </c:pt>
                <c:pt idx="157">
                  <c:v>1.6999999999998998</c:v>
                </c:pt>
                <c:pt idx="158">
                  <c:v>1.7999999999998979</c:v>
                </c:pt>
                <c:pt idx="159">
                  <c:v>1.8999999999998998</c:v>
                </c:pt>
                <c:pt idx="160">
                  <c:v>1.9999999999998999</c:v>
                </c:pt>
                <c:pt idx="161">
                  <c:v>2.0999999999998966</c:v>
                </c:pt>
                <c:pt idx="162">
                  <c:v>2.1999999999998967</c:v>
                </c:pt>
                <c:pt idx="163">
                  <c:v>2.2999999999998977</c:v>
                </c:pt>
                <c:pt idx="164">
                  <c:v>2.3999999999998956</c:v>
                </c:pt>
                <c:pt idx="165">
                  <c:v>2.4999999999998961</c:v>
                </c:pt>
                <c:pt idx="166">
                  <c:v>2.5999999999998966</c:v>
                </c:pt>
                <c:pt idx="167">
                  <c:v>2.6999999999998967</c:v>
                </c:pt>
                <c:pt idx="168">
                  <c:v>2.7999999999998977</c:v>
                </c:pt>
                <c:pt idx="169">
                  <c:v>2.8999999999998956</c:v>
                </c:pt>
                <c:pt idx="170">
                  <c:v>2.9999999999998961</c:v>
                </c:pt>
                <c:pt idx="171">
                  <c:v>3.0999999999998966</c:v>
                </c:pt>
                <c:pt idx="172">
                  <c:v>3.1999999999998967</c:v>
                </c:pt>
                <c:pt idx="173">
                  <c:v>3.2999999999998977</c:v>
                </c:pt>
                <c:pt idx="174">
                  <c:v>3.3999999999998956</c:v>
                </c:pt>
                <c:pt idx="175">
                  <c:v>3.4999999999998961</c:v>
                </c:pt>
                <c:pt idx="176">
                  <c:v>3.5999999999998966</c:v>
                </c:pt>
                <c:pt idx="177">
                  <c:v>3.6999999999998967</c:v>
                </c:pt>
                <c:pt idx="178">
                  <c:v>3.7999999999998977</c:v>
                </c:pt>
                <c:pt idx="179">
                  <c:v>3.8999999999998956</c:v>
                </c:pt>
                <c:pt idx="180">
                  <c:v>3.9999999999998961</c:v>
                </c:pt>
                <c:pt idx="181">
                  <c:v>4.0999999999999002</c:v>
                </c:pt>
                <c:pt idx="182">
                  <c:v>4.1999999999998998</c:v>
                </c:pt>
                <c:pt idx="183">
                  <c:v>4.2999999999999003</c:v>
                </c:pt>
                <c:pt idx="184">
                  <c:v>4.3999999999999</c:v>
                </c:pt>
                <c:pt idx="185">
                  <c:v>4.4999999999999014</c:v>
                </c:pt>
                <c:pt idx="186">
                  <c:v>4.5999999999999002</c:v>
                </c:pt>
                <c:pt idx="187">
                  <c:v>4.6999999999998998</c:v>
                </c:pt>
                <c:pt idx="188">
                  <c:v>4.7999999999999003</c:v>
                </c:pt>
                <c:pt idx="189">
                  <c:v>4.8999999999999</c:v>
                </c:pt>
                <c:pt idx="190">
                  <c:v>4.9999999999999014</c:v>
                </c:pt>
                <c:pt idx="191">
                  <c:v>5.0999999999999002</c:v>
                </c:pt>
                <c:pt idx="192">
                  <c:v>5.1999999999998998</c:v>
                </c:pt>
                <c:pt idx="193">
                  <c:v>5.2999999999999003</c:v>
                </c:pt>
                <c:pt idx="194">
                  <c:v>5.3999999999999</c:v>
                </c:pt>
                <c:pt idx="195">
                  <c:v>5.4999999999999014</c:v>
                </c:pt>
                <c:pt idx="196">
                  <c:v>5.5999999999999002</c:v>
                </c:pt>
                <c:pt idx="197">
                  <c:v>5.6999999999998998</c:v>
                </c:pt>
                <c:pt idx="198">
                  <c:v>5.7999999999999003</c:v>
                </c:pt>
                <c:pt idx="199">
                  <c:v>5.8999999999999</c:v>
                </c:pt>
                <c:pt idx="200">
                  <c:v>5.9999999999999014</c:v>
                </c:pt>
                <c:pt idx="201">
                  <c:v>6.0999999999999002</c:v>
                </c:pt>
                <c:pt idx="202">
                  <c:v>6.1999999999998998</c:v>
                </c:pt>
                <c:pt idx="203">
                  <c:v>6.2999999999999003</c:v>
                </c:pt>
                <c:pt idx="204">
                  <c:v>6.3999999999999</c:v>
                </c:pt>
                <c:pt idx="205">
                  <c:v>6.4999999999999014</c:v>
                </c:pt>
                <c:pt idx="206">
                  <c:v>6.5999999999999002</c:v>
                </c:pt>
                <c:pt idx="207">
                  <c:v>6.6999999999998998</c:v>
                </c:pt>
                <c:pt idx="208">
                  <c:v>6.7999999999999003</c:v>
                </c:pt>
                <c:pt idx="209">
                  <c:v>6.8999999999999</c:v>
                </c:pt>
                <c:pt idx="210">
                  <c:v>6.9999999999999014</c:v>
                </c:pt>
                <c:pt idx="211">
                  <c:v>7.0999999999999002</c:v>
                </c:pt>
                <c:pt idx="212">
                  <c:v>7.1999999999998998</c:v>
                </c:pt>
                <c:pt idx="213">
                  <c:v>7.2999999999999003</c:v>
                </c:pt>
                <c:pt idx="214">
                  <c:v>7.3999999999999</c:v>
                </c:pt>
                <c:pt idx="215">
                  <c:v>7.4999999999999014</c:v>
                </c:pt>
                <c:pt idx="216">
                  <c:v>7.5999999999999002</c:v>
                </c:pt>
                <c:pt idx="217">
                  <c:v>7.6999999999998998</c:v>
                </c:pt>
                <c:pt idx="218">
                  <c:v>7.7999999999999003</c:v>
                </c:pt>
                <c:pt idx="219">
                  <c:v>7.8999999999999</c:v>
                </c:pt>
                <c:pt idx="220">
                  <c:v>7.9999999999999014</c:v>
                </c:pt>
                <c:pt idx="221">
                  <c:v>8.0999999999999162</c:v>
                </c:pt>
                <c:pt idx="222">
                  <c:v>8.1999999999998998</c:v>
                </c:pt>
                <c:pt idx="223">
                  <c:v>8.2999999999998995</c:v>
                </c:pt>
                <c:pt idx="224">
                  <c:v>8.399999999999924</c:v>
                </c:pt>
                <c:pt idx="225">
                  <c:v>8.4999999999999183</c:v>
                </c:pt>
                <c:pt idx="226">
                  <c:v>8.5999999999999162</c:v>
                </c:pt>
                <c:pt idx="227">
                  <c:v>8.6999999999998998</c:v>
                </c:pt>
                <c:pt idx="228">
                  <c:v>8.7999999999998995</c:v>
                </c:pt>
                <c:pt idx="229">
                  <c:v>8.899999999999924</c:v>
                </c:pt>
                <c:pt idx="230">
                  <c:v>8.9999999999999183</c:v>
                </c:pt>
                <c:pt idx="231">
                  <c:v>9.0999999999999162</c:v>
                </c:pt>
                <c:pt idx="232">
                  <c:v>9.1999999999998998</c:v>
                </c:pt>
                <c:pt idx="233">
                  <c:v>9.2999999999998995</c:v>
                </c:pt>
                <c:pt idx="234">
                  <c:v>9.399999999999924</c:v>
                </c:pt>
                <c:pt idx="235">
                  <c:v>9.4999999999999183</c:v>
                </c:pt>
                <c:pt idx="236">
                  <c:v>9.5999999999999162</c:v>
                </c:pt>
                <c:pt idx="237">
                  <c:v>9.6999999999998998</c:v>
                </c:pt>
                <c:pt idx="238">
                  <c:v>9.7999999999998995</c:v>
                </c:pt>
                <c:pt idx="239">
                  <c:v>9.899999999999924</c:v>
                </c:pt>
                <c:pt idx="240">
                  <c:v>9.9999999999999183</c:v>
                </c:pt>
                <c:pt idx="241">
                  <c:v>10.099999999999916</c:v>
                </c:pt>
                <c:pt idx="242">
                  <c:v>10.199999999999914</c:v>
                </c:pt>
                <c:pt idx="243">
                  <c:v>10.299999999999899</c:v>
                </c:pt>
                <c:pt idx="244">
                  <c:v>10.399999999999924</c:v>
                </c:pt>
                <c:pt idx="245">
                  <c:v>10.499999999999924</c:v>
                </c:pt>
                <c:pt idx="246">
                  <c:v>10.599999999999916</c:v>
                </c:pt>
                <c:pt idx="247">
                  <c:v>10.699999999999914</c:v>
                </c:pt>
                <c:pt idx="248">
                  <c:v>10.799999999999899</c:v>
                </c:pt>
                <c:pt idx="249">
                  <c:v>10.899999999999924</c:v>
                </c:pt>
                <c:pt idx="250">
                  <c:v>10.999999999999924</c:v>
                </c:pt>
                <c:pt idx="251">
                  <c:v>11.099999999999916</c:v>
                </c:pt>
                <c:pt idx="252">
                  <c:v>11.199999999999914</c:v>
                </c:pt>
                <c:pt idx="253">
                  <c:v>11.299999999999899</c:v>
                </c:pt>
                <c:pt idx="254">
                  <c:v>11.399999999999924</c:v>
                </c:pt>
                <c:pt idx="255">
                  <c:v>11.499999999999924</c:v>
                </c:pt>
                <c:pt idx="256">
                  <c:v>11.599999999999916</c:v>
                </c:pt>
                <c:pt idx="257">
                  <c:v>11.699999999999914</c:v>
                </c:pt>
                <c:pt idx="258">
                  <c:v>11.799999999999899</c:v>
                </c:pt>
                <c:pt idx="259">
                  <c:v>11.899999999999924</c:v>
                </c:pt>
                <c:pt idx="260">
                  <c:v>11.999999999999924</c:v>
                </c:pt>
                <c:pt idx="261">
                  <c:v>12.099999999999916</c:v>
                </c:pt>
                <c:pt idx="262">
                  <c:v>12.199999999999914</c:v>
                </c:pt>
                <c:pt idx="263">
                  <c:v>12.299999999999899</c:v>
                </c:pt>
                <c:pt idx="264">
                  <c:v>12.399999999999924</c:v>
                </c:pt>
                <c:pt idx="265">
                  <c:v>12.499999999999924</c:v>
                </c:pt>
                <c:pt idx="266">
                  <c:v>12.599999999999916</c:v>
                </c:pt>
                <c:pt idx="267">
                  <c:v>12.699999999999914</c:v>
                </c:pt>
                <c:pt idx="268">
                  <c:v>12.799999999999899</c:v>
                </c:pt>
                <c:pt idx="269">
                  <c:v>12.899999999999924</c:v>
                </c:pt>
                <c:pt idx="270">
                  <c:v>12.999999999999924</c:v>
                </c:pt>
                <c:pt idx="271">
                  <c:v>13.099999999999916</c:v>
                </c:pt>
                <c:pt idx="272">
                  <c:v>13.199999999999914</c:v>
                </c:pt>
                <c:pt idx="273">
                  <c:v>13.299999999999899</c:v>
                </c:pt>
                <c:pt idx="274">
                  <c:v>13.399999999999924</c:v>
                </c:pt>
                <c:pt idx="275">
                  <c:v>13.499999999999924</c:v>
                </c:pt>
                <c:pt idx="276">
                  <c:v>13.599999999999916</c:v>
                </c:pt>
                <c:pt idx="277">
                  <c:v>13.699999999999914</c:v>
                </c:pt>
                <c:pt idx="278">
                  <c:v>13.799999999999899</c:v>
                </c:pt>
                <c:pt idx="279">
                  <c:v>13.899999999999924</c:v>
                </c:pt>
                <c:pt idx="280">
                  <c:v>13.999999999999924</c:v>
                </c:pt>
              </c:numCache>
            </c:numRef>
          </c:xVal>
          <c:yVal>
            <c:numRef>
              <c:f>Лист1!$B$3:$B$283</c:f>
              <c:numCache>
                <c:formatCode>General</c:formatCode>
                <c:ptCount val="281"/>
                <c:pt idx="0">
                  <c:v>-0.1304347826086957</c:v>
                </c:pt>
                <c:pt idx="1">
                  <c:v>-0.13157894736842121</c:v>
                </c:pt>
                <c:pt idx="2">
                  <c:v>-0.13274336283185861</c:v>
                </c:pt>
                <c:pt idx="3">
                  <c:v>-0.13392857142857137</c:v>
                </c:pt>
                <c:pt idx="4">
                  <c:v>-0.13513513513513539</c:v>
                </c:pt>
                <c:pt idx="5">
                  <c:v>-0.13636363636363635</c:v>
                </c:pt>
                <c:pt idx="6">
                  <c:v>-0.13761467889908258</c:v>
                </c:pt>
                <c:pt idx="7">
                  <c:v>-0.1388888888888889</c:v>
                </c:pt>
                <c:pt idx="8">
                  <c:v>-0.14018691588785048</c:v>
                </c:pt>
                <c:pt idx="9">
                  <c:v>-0.14150943396226462</c:v>
                </c:pt>
                <c:pt idx="10">
                  <c:v>-0.14285714285714318</c:v>
                </c:pt>
                <c:pt idx="11">
                  <c:v>-0.14423076923076922</c:v>
                </c:pt>
                <c:pt idx="12">
                  <c:v>-0.14563106796116504</c:v>
                </c:pt>
                <c:pt idx="13">
                  <c:v>-0.14705882352941191</c:v>
                </c:pt>
                <c:pt idx="14">
                  <c:v>-0.14851485148514879</c:v>
                </c:pt>
                <c:pt idx="15">
                  <c:v>-0.15000000000000022</c:v>
                </c:pt>
                <c:pt idx="16">
                  <c:v>-0.15151515151515194</c:v>
                </c:pt>
                <c:pt idx="17">
                  <c:v>-0.15306122448979612</c:v>
                </c:pt>
                <c:pt idx="18">
                  <c:v>-0.15463917525773196</c:v>
                </c:pt>
                <c:pt idx="19">
                  <c:v>-0.15625000000000025</c:v>
                </c:pt>
                <c:pt idx="20">
                  <c:v>-0.15789473684210575</c:v>
                </c:pt>
                <c:pt idx="21">
                  <c:v>-0.15957446808510659</c:v>
                </c:pt>
                <c:pt idx="22">
                  <c:v>-0.16129032258064521</c:v>
                </c:pt>
                <c:pt idx="23">
                  <c:v>-0.16304347826086971</c:v>
                </c:pt>
                <c:pt idx="24">
                  <c:v>-0.16483516483516494</c:v>
                </c:pt>
                <c:pt idx="25">
                  <c:v>-0.16666666666666666</c:v>
                </c:pt>
                <c:pt idx="26">
                  <c:v>-0.16853932584269696</c:v>
                </c:pt>
                <c:pt idx="27">
                  <c:v>-0.17045454545454539</c:v>
                </c:pt>
                <c:pt idx="28">
                  <c:v>-0.17241379310344856</c:v>
                </c:pt>
                <c:pt idx="29">
                  <c:v>-0.17441860465116313</c:v>
                </c:pt>
                <c:pt idx="30">
                  <c:v>-0.17647058823529421</c:v>
                </c:pt>
                <c:pt idx="31">
                  <c:v>-0.17857142857142896</c:v>
                </c:pt>
                <c:pt idx="32">
                  <c:v>-0.18072289156626548</c:v>
                </c:pt>
                <c:pt idx="33">
                  <c:v>-0.18292682926829271</c:v>
                </c:pt>
                <c:pt idx="34">
                  <c:v>-0.18518518518518545</c:v>
                </c:pt>
                <c:pt idx="35">
                  <c:v>-0.18750000000000025</c:v>
                </c:pt>
                <c:pt idx="36">
                  <c:v>-0.18987341772151897</c:v>
                </c:pt>
                <c:pt idx="37">
                  <c:v>-0.19230769230769229</c:v>
                </c:pt>
                <c:pt idx="38">
                  <c:v>-0.19480519480519506</c:v>
                </c:pt>
                <c:pt idx="39">
                  <c:v>-0.19736842105263183</c:v>
                </c:pt>
                <c:pt idx="40">
                  <c:v>-0.2</c:v>
                </c:pt>
                <c:pt idx="41">
                  <c:v>-0.20270270270270244</c:v>
                </c:pt>
                <c:pt idx="42">
                  <c:v>-0.20547945205479451</c:v>
                </c:pt>
                <c:pt idx="43">
                  <c:v>-0.20833333333333301</c:v>
                </c:pt>
                <c:pt idx="44">
                  <c:v>-0.21126760563380226</c:v>
                </c:pt>
                <c:pt idx="45">
                  <c:v>-0.21428571428571369</c:v>
                </c:pt>
                <c:pt idx="46">
                  <c:v>-0.21739130434782591</c:v>
                </c:pt>
                <c:pt idx="47">
                  <c:v>-0.220588235294117</c:v>
                </c:pt>
                <c:pt idx="48">
                  <c:v>-0.22388059701492469</c:v>
                </c:pt>
                <c:pt idx="49">
                  <c:v>-0.2272727272727266</c:v>
                </c:pt>
                <c:pt idx="50">
                  <c:v>-0.23076923076923056</c:v>
                </c:pt>
                <c:pt idx="51">
                  <c:v>-0.23437499999999928</c:v>
                </c:pt>
                <c:pt idx="52">
                  <c:v>-0.23809523809523775</c:v>
                </c:pt>
                <c:pt idx="53">
                  <c:v>-0.24193548387096758</c:v>
                </c:pt>
                <c:pt idx="54">
                  <c:v>-0.24590163934426182</c:v>
                </c:pt>
                <c:pt idx="55">
                  <c:v>-0.24999999999999964</c:v>
                </c:pt>
                <c:pt idx="56">
                  <c:v>-0.25423728813559188</c:v>
                </c:pt>
                <c:pt idx="57">
                  <c:v>-0.25862068965517182</c:v>
                </c:pt>
                <c:pt idx="58">
                  <c:v>-0.26315789473684131</c:v>
                </c:pt>
                <c:pt idx="59">
                  <c:v>-0.26785714285714196</c:v>
                </c:pt>
                <c:pt idx="60">
                  <c:v>-0.27272727272727182</c:v>
                </c:pt>
                <c:pt idx="61">
                  <c:v>-0.27777777777777724</c:v>
                </c:pt>
                <c:pt idx="62">
                  <c:v>-0.28301886792452829</c:v>
                </c:pt>
                <c:pt idx="63">
                  <c:v>-0.28846153846153688</c:v>
                </c:pt>
                <c:pt idx="64">
                  <c:v>-0.29411764705882237</c:v>
                </c:pt>
                <c:pt idx="65">
                  <c:v>-0.29999999999999954</c:v>
                </c:pt>
                <c:pt idx="66">
                  <c:v>-0.30612244897959107</c:v>
                </c:pt>
                <c:pt idx="67">
                  <c:v>-0.31249999999999956</c:v>
                </c:pt>
                <c:pt idx="68">
                  <c:v>-0.31914893617021195</c:v>
                </c:pt>
                <c:pt idx="69">
                  <c:v>-0.3260869565217378</c:v>
                </c:pt>
                <c:pt idx="70">
                  <c:v>-0.33333333333333182</c:v>
                </c:pt>
                <c:pt idx="71">
                  <c:v>-0.34090909090908905</c:v>
                </c:pt>
                <c:pt idx="72">
                  <c:v>-0.34883720930232331</c:v>
                </c:pt>
                <c:pt idx="73">
                  <c:v>-0.35714285714285537</c:v>
                </c:pt>
                <c:pt idx="74">
                  <c:v>-0.36585365853658269</c:v>
                </c:pt>
                <c:pt idx="75">
                  <c:v>-0.37499999999999806</c:v>
                </c:pt>
                <c:pt idx="76">
                  <c:v>-0.38461538461538181</c:v>
                </c:pt>
                <c:pt idx="77">
                  <c:v>-0.3947368421052605</c:v>
                </c:pt>
                <c:pt idx="78">
                  <c:v>-0.40540540540540232</c:v>
                </c:pt>
                <c:pt idx="79">
                  <c:v>-0.41666666666666374</c:v>
                </c:pt>
                <c:pt idx="80">
                  <c:v>-0.42857142857142483</c:v>
                </c:pt>
                <c:pt idx="81">
                  <c:v>-0.44117647058823145</c:v>
                </c:pt>
                <c:pt idx="82">
                  <c:v>-0.45454545454545026</c:v>
                </c:pt>
                <c:pt idx="83">
                  <c:v>-0.46874999999999606</c:v>
                </c:pt>
                <c:pt idx="84">
                  <c:v>-0.48387096774193172</c:v>
                </c:pt>
                <c:pt idx="85">
                  <c:v>-0.49999999999999589</c:v>
                </c:pt>
                <c:pt idx="86">
                  <c:v>-0.51724137931033953</c:v>
                </c:pt>
                <c:pt idx="87">
                  <c:v>-0.53571428571427959</c:v>
                </c:pt>
                <c:pt idx="88">
                  <c:v>-0.55555555555554925</c:v>
                </c:pt>
                <c:pt idx="89">
                  <c:v>-0.57692307692307199</c:v>
                </c:pt>
                <c:pt idx="90">
                  <c:v>-0.59999999999999276</c:v>
                </c:pt>
                <c:pt idx="91">
                  <c:v>-0.62499999999999323</c:v>
                </c:pt>
                <c:pt idx="92">
                  <c:v>-0.65217391304347128</c:v>
                </c:pt>
                <c:pt idx="93">
                  <c:v>-0.68181818181817244</c:v>
                </c:pt>
                <c:pt idx="94">
                  <c:v>-0.71428571428570464</c:v>
                </c:pt>
                <c:pt idx="95">
                  <c:v>-0.74999999999998956</c:v>
                </c:pt>
                <c:pt idx="96">
                  <c:v>-0.789473684210514</c:v>
                </c:pt>
                <c:pt idx="97">
                  <c:v>-0.8333333333333196</c:v>
                </c:pt>
                <c:pt idx="98">
                  <c:v>-0.88235294117645335</c:v>
                </c:pt>
                <c:pt idx="99">
                  <c:v>-0.9374999999999768</c:v>
                </c:pt>
                <c:pt idx="100">
                  <c:v>-0.99999999999997335</c:v>
                </c:pt>
                <c:pt idx="101">
                  <c:v>-1.0714285714285721</c:v>
                </c:pt>
                <c:pt idx="102">
                  <c:v>-1.153846153846154</c:v>
                </c:pt>
                <c:pt idx="103">
                  <c:v>-1.2499999999999969</c:v>
                </c:pt>
                <c:pt idx="104">
                  <c:v>-1.3636363636363635</c:v>
                </c:pt>
                <c:pt idx="105">
                  <c:v>-1.5</c:v>
                </c:pt>
                <c:pt idx="106">
                  <c:v>-1.6666666666666667</c:v>
                </c:pt>
                <c:pt idx="107">
                  <c:v>-1.8750000000000004</c:v>
                </c:pt>
                <c:pt idx="108">
                  <c:v>-2.1428571428571432</c:v>
                </c:pt>
                <c:pt idx="109">
                  <c:v>-2.4999999999999987</c:v>
                </c:pt>
                <c:pt idx="110">
                  <c:v>-3</c:v>
                </c:pt>
                <c:pt idx="111">
                  <c:v>-3.7500000000000009</c:v>
                </c:pt>
                <c:pt idx="112">
                  <c:v>-5.0000000000000027</c:v>
                </c:pt>
                <c:pt idx="113">
                  <c:v>-7.4999999999999929</c:v>
                </c:pt>
                <c:pt idx="114">
                  <c:v>-15.000000000000002</c:v>
                </c:pt>
                <c:pt idx="115">
                  <c:v>0</c:v>
                </c:pt>
                <c:pt idx="116">
                  <c:v>15.000000000000002</c:v>
                </c:pt>
                <c:pt idx="117">
                  <c:v>7.4999999999999929</c:v>
                </c:pt>
                <c:pt idx="118">
                  <c:v>5.0000000000000027</c:v>
                </c:pt>
                <c:pt idx="119">
                  <c:v>3.7500000000000009</c:v>
                </c:pt>
                <c:pt idx="120">
                  <c:v>3</c:v>
                </c:pt>
                <c:pt idx="121">
                  <c:v>2.4999999999999987</c:v>
                </c:pt>
                <c:pt idx="122">
                  <c:v>2.1428571428571432</c:v>
                </c:pt>
                <c:pt idx="123">
                  <c:v>1.875</c:v>
                </c:pt>
                <c:pt idx="124">
                  <c:v>1.6666666666666667</c:v>
                </c:pt>
                <c:pt idx="125">
                  <c:v>1.5</c:v>
                </c:pt>
                <c:pt idx="126">
                  <c:v>1.3636363636363635</c:v>
                </c:pt>
                <c:pt idx="127">
                  <c:v>1.25</c:v>
                </c:pt>
                <c:pt idx="128">
                  <c:v>1.1538461538461537</c:v>
                </c:pt>
                <c:pt idx="129">
                  <c:v>1.0714285714285721</c:v>
                </c:pt>
                <c:pt idx="130">
                  <c:v>1</c:v>
                </c:pt>
                <c:pt idx="131">
                  <c:v>0.9375</c:v>
                </c:pt>
                <c:pt idx="132">
                  <c:v>0.88235294117647056</c:v>
                </c:pt>
                <c:pt idx="133">
                  <c:v>0.83333333333333282</c:v>
                </c:pt>
                <c:pt idx="134">
                  <c:v>0.78947368421052633</c:v>
                </c:pt>
                <c:pt idx="135">
                  <c:v>0.750000000000001</c:v>
                </c:pt>
                <c:pt idx="136">
                  <c:v>0.71428571428571463</c:v>
                </c:pt>
                <c:pt idx="137">
                  <c:v>0.68181818181818221</c:v>
                </c:pt>
                <c:pt idx="138">
                  <c:v>0.65217391304348005</c:v>
                </c:pt>
                <c:pt idx="139">
                  <c:v>0.62500000000000089</c:v>
                </c:pt>
                <c:pt idx="140">
                  <c:v>0.60000000000000064</c:v>
                </c:pt>
                <c:pt idx="141">
                  <c:v>0.57692307692310063</c:v>
                </c:pt>
                <c:pt idx="142">
                  <c:v>0.55555555555557712</c:v>
                </c:pt>
                <c:pt idx="143">
                  <c:v>0.53571428571430457</c:v>
                </c:pt>
                <c:pt idx="144">
                  <c:v>0.51724137931036251</c:v>
                </c:pt>
                <c:pt idx="145">
                  <c:v>0.50000000000001654</c:v>
                </c:pt>
                <c:pt idx="146">
                  <c:v>0.48387096774195226</c:v>
                </c:pt>
                <c:pt idx="147">
                  <c:v>0.46875000000001465</c:v>
                </c:pt>
                <c:pt idx="148">
                  <c:v>0.45454545454546824</c:v>
                </c:pt>
                <c:pt idx="149">
                  <c:v>0.44117647058824838</c:v>
                </c:pt>
                <c:pt idx="150">
                  <c:v>0.42857142857144082</c:v>
                </c:pt>
                <c:pt idx="151">
                  <c:v>0.41666666666667873</c:v>
                </c:pt>
                <c:pt idx="152">
                  <c:v>0.40540540540541636</c:v>
                </c:pt>
                <c:pt idx="153">
                  <c:v>0.39473684210527382</c:v>
                </c:pt>
                <c:pt idx="154">
                  <c:v>0.38461538461539446</c:v>
                </c:pt>
                <c:pt idx="155">
                  <c:v>0.37500000000000938</c:v>
                </c:pt>
                <c:pt idx="156">
                  <c:v>0.36585365853659424</c:v>
                </c:pt>
                <c:pt idx="157">
                  <c:v>0.35714285714286637</c:v>
                </c:pt>
                <c:pt idx="158">
                  <c:v>0.34883720930233381</c:v>
                </c:pt>
                <c:pt idx="159">
                  <c:v>0.34090909090909882</c:v>
                </c:pt>
                <c:pt idx="160">
                  <c:v>0.33333333333334136</c:v>
                </c:pt>
                <c:pt idx="161">
                  <c:v>0.32608695652174674</c:v>
                </c:pt>
                <c:pt idx="162">
                  <c:v>0.31914893617022</c:v>
                </c:pt>
                <c:pt idx="163">
                  <c:v>0.31250000000000688</c:v>
                </c:pt>
                <c:pt idx="164">
                  <c:v>0.30612244897959856</c:v>
                </c:pt>
                <c:pt idx="165">
                  <c:v>0.30000000000000598</c:v>
                </c:pt>
                <c:pt idx="166">
                  <c:v>0.29411764705882931</c:v>
                </c:pt>
                <c:pt idx="167">
                  <c:v>0.28846153846154404</c:v>
                </c:pt>
                <c:pt idx="168">
                  <c:v>0.28301886792453468</c:v>
                </c:pt>
                <c:pt idx="169">
                  <c:v>0.2777777777777834</c:v>
                </c:pt>
                <c:pt idx="170">
                  <c:v>0.27272727272727781</c:v>
                </c:pt>
                <c:pt idx="171">
                  <c:v>0.26785714285714762</c:v>
                </c:pt>
                <c:pt idx="172">
                  <c:v>0.26315789473684681</c:v>
                </c:pt>
                <c:pt idx="173">
                  <c:v>0.25862068965517687</c:v>
                </c:pt>
                <c:pt idx="174">
                  <c:v>0.25423728813559698</c:v>
                </c:pt>
                <c:pt idx="175">
                  <c:v>0.25000000000000416</c:v>
                </c:pt>
                <c:pt idx="176">
                  <c:v>0.24590163934426659</c:v>
                </c:pt>
                <c:pt idx="177">
                  <c:v>0.2419354838709723</c:v>
                </c:pt>
                <c:pt idx="178">
                  <c:v>0.2380952380952423</c:v>
                </c:pt>
                <c:pt idx="179">
                  <c:v>0.23437500000000366</c:v>
                </c:pt>
                <c:pt idx="180">
                  <c:v>0.23076923076923475</c:v>
                </c:pt>
                <c:pt idx="181">
                  <c:v>0.22727272727273068</c:v>
                </c:pt>
                <c:pt idx="182">
                  <c:v>0.22388059701492868</c:v>
                </c:pt>
                <c:pt idx="183">
                  <c:v>0.22058823529412094</c:v>
                </c:pt>
                <c:pt idx="184">
                  <c:v>0.21739130434782963</c:v>
                </c:pt>
                <c:pt idx="185">
                  <c:v>0.21428571428571735</c:v>
                </c:pt>
                <c:pt idx="186">
                  <c:v>0.21126760563380578</c:v>
                </c:pt>
                <c:pt idx="187">
                  <c:v>0.20833333333333648</c:v>
                </c:pt>
                <c:pt idx="188">
                  <c:v>0.20547945205479756</c:v>
                </c:pt>
                <c:pt idx="189">
                  <c:v>0.20270270270270543</c:v>
                </c:pt>
                <c:pt idx="190">
                  <c:v>0.2000000000000027</c:v>
                </c:pt>
                <c:pt idx="191">
                  <c:v>0.19736842105263439</c:v>
                </c:pt>
                <c:pt idx="192">
                  <c:v>0.19480519480519759</c:v>
                </c:pt>
                <c:pt idx="193">
                  <c:v>0.19230769230769476</c:v>
                </c:pt>
                <c:pt idx="194">
                  <c:v>0.18987341772152141</c:v>
                </c:pt>
                <c:pt idx="195">
                  <c:v>0.18750000000000241</c:v>
                </c:pt>
                <c:pt idx="196">
                  <c:v>0.18518518518518776</c:v>
                </c:pt>
                <c:pt idx="197">
                  <c:v>0.18292682926829493</c:v>
                </c:pt>
                <c:pt idx="198">
                  <c:v>0.18072289156626767</c:v>
                </c:pt>
                <c:pt idx="199">
                  <c:v>0.17857142857143102</c:v>
                </c:pt>
                <c:pt idx="200">
                  <c:v>0.17647058823529621</c:v>
                </c:pt>
                <c:pt idx="201">
                  <c:v>0.17441860465116518</c:v>
                </c:pt>
                <c:pt idx="202">
                  <c:v>0.17241379310345051</c:v>
                </c:pt>
                <c:pt idx="203">
                  <c:v>0.17045454545454736</c:v>
                </c:pt>
                <c:pt idx="204">
                  <c:v>0.16853932584269887</c:v>
                </c:pt>
                <c:pt idx="205">
                  <c:v>0.16666666666666852</c:v>
                </c:pt>
                <c:pt idx="206">
                  <c:v>0.16483516483516686</c:v>
                </c:pt>
                <c:pt idx="207">
                  <c:v>0.16304347826087134</c:v>
                </c:pt>
                <c:pt idx="208">
                  <c:v>0.16129032258064691</c:v>
                </c:pt>
                <c:pt idx="209">
                  <c:v>0.15957446808510833</c:v>
                </c:pt>
                <c:pt idx="210">
                  <c:v>0.15789473684210736</c:v>
                </c:pt>
                <c:pt idx="211">
                  <c:v>0.15625000000000189</c:v>
                </c:pt>
                <c:pt idx="212">
                  <c:v>0.15463917525773371</c:v>
                </c:pt>
                <c:pt idx="213">
                  <c:v>0.15306122448979767</c:v>
                </c:pt>
                <c:pt idx="214">
                  <c:v>0.15151515151515343</c:v>
                </c:pt>
                <c:pt idx="215">
                  <c:v>0.15000000000000149</c:v>
                </c:pt>
                <c:pt idx="216">
                  <c:v>0.14851485148515026</c:v>
                </c:pt>
                <c:pt idx="217">
                  <c:v>0.14705882352941321</c:v>
                </c:pt>
                <c:pt idx="218">
                  <c:v>0.14563106796116645</c:v>
                </c:pt>
                <c:pt idx="219">
                  <c:v>0.14423076923077063</c:v>
                </c:pt>
                <c:pt idx="220">
                  <c:v>0.14285714285714449</c:v>
                </c:pt>
                <c:pt idx="221">
                  <c:v>0.14150943396226595</c:v>
                </c:pt>
                <c:pt idx="222">
                  <c:v>0.14018691588785179</c:v>
                </c:pt>
                <c:pt idx="223">
                  <c:v>0.13888888888889045</c:v>
                </c:pt>
                <c:pt idx="224">
                  <c:v>0.13761467889908383</c:v>
                </c:pt>
                <c:pt idx="225">
                  <c:v>0.1363636363636376</c:v>
                </c:pt>
                <c:pt idx="226">
                  <c:v>0.13513513513513659</c:v>
                </c:pt>
                <c:pt idx="227">
                  <c:v>0.13392857142857262</c:v>
                </c:pt>
                <c:pt idx="228">
                  <c:v>0.13274336283185983</c:v>
                </c:pt>
                <c:pt idx="229">
                  <c:v>0.13157894736842221</c:v>
                </c:pt>
                <c:pt idx="230">
                  <c:v>0.13043478260869679</c:v>
                </c:pt>
                <c:pt idx="231">
                  <c:v>0.12931034482758741</c:v>
                </c:pt>
                <c:pt idx="232">
                  <c:v>0.1282051282051293</c:v>
                </c:pt>
                <c:pt idx="233">
                  <c:v>0.12711864406779771</c:v>
                </c:pt>
                <c:pt idx="234">
                  <c:v>0.12605042016806828</c:v>
                </c:pt>
                <c:pt idx="235">
                  <c:v>0.12500000000000103</c:v>
                </c:pt>
                <c:pt idx="236">
                  <c:v>0.12396694214876147</c:v>
                </c:pt>
                <c:pt idx="237">
                  <c:v>0.12295081967213208</c:v>
                </c:pt>
                <c:pt idx="238">
                  <c:v>0.12195121951219608</c:v>
                </c:pt>
                <c:pt idx="239">
                  <c:v>0.12096774193548505</c:v>
                </c:pt>
                <c:pt idx="240">
                  <c:v>0.12000000000000099</c:v>
                </c:pt>
                <c:pt idx="241">
                  <c:v>0.11904761904762</c:v>
                </c:pt>
                <c:pt idx="242">
                  <c:v>0.11811023622047342</c:v>
                </c:pt>
                <c:pt idx="243">
                  <c:v>0.11718750000000092</c:v>
                </c:pt>
                <c:pt idx="244">
                  <c:v>0.11627906976744275</c:v>
                </c:pt>
                <c:pt idx="245">
                  <c:v>0.11538461538461627</c:v>
                </c:pt>
                <c:pt idx="246">
                  <c:v>0.11450381679389389</c:v>
                </c:pt>
                <c:pt idx="247">
                  <c:v>0.11363636363636448</c:v>
                </c:pt>
                <c:pt idx="248">
                  <c:v>0.11278195488721902</c:v>
                </c:pt>
                <c:pt idx="249">
                  <c:v>0.1119402985074634</c:v>
                </c:pt>
                <c:pt idx="250">
                  <c:v>0.11111111111111192</c:v>
                </c:pt>
                <c:pt idx="251">
                  <c:v>0.11029411764705969</c:v>
                </c:pt>
                <c:pt idx="252">
                  <c:v>0.10948905109489131</c:v>
                </c:pt>
                <c:pt idx="253">
                  <c:v>0.10869565217391415</c:v>
                </c:pt>
                <c:pt idx="254">
                  <c:v>0.10791366906474895</c:v>
                </c:pt>
                <c:pt idx="255">
                  <c:v>0.1071428571428579</c:v>
                </c:pt>
                <c:pt idx="256">
                  <c:v>0.10638297872340502</c:v>
                </c:pt>
                <c:pt idx="257">
                  <c:v>0.10563380281690227</c:v>
                </c:pt>
                <c:pt idx="258">
                  <c:v>0.10489510489510563</c:v>
                </c:pt>
                <c:pt idx="259">
                  <c:v>0.10416666666666755</c:v>
                </c:pt>
                <c:pt idx="260">
                  <c:v>0.10344827586206967</c:v>
                </c:pt>
                <c:pt idx="261">
                  <c:v>0.10273972602739796</c:v>
                </c:pt>
                <c:pt idx="262">
                  <c:v>0.10204081632653132</c:v>
                </c:pt>
                <c:pt idx="263">
                  <c:v>0.10135135135135204</c:v>
                </c:pt>
                <c:pt idx="264">
                  <c:v>0.1006711409395981</c:v>
                </c:pt>
                <c:pt idx="265">
                  <c:v>0.10000000000000066</c:v>
                </c:pt>
                <c:pt idx="266">
                  <c:v>9.9337748344371563E-2</c:v>
                </c:pt>
                <c:pt idx="267">
                  <c:v>9.8684210526316526E-2</c:v>
                </c:pt>
                <c:pt idx="268">
                  <c:v>9.8039215686275161E-2</c:v>
                </c:pt>
                <c:pt idx="269">
                  <c:v>9.7402597402597893E-2</c:v>
                </c:pt>
                <c:pt idx="270">
                  <c:v>9.6774193548387746E-2</c:v>
                </c:pt>
                <c:pt idx="271">
                  <c:v>9.6153846153847033E-2</c:v>
                </c:pt>
                <c:pt idx="272">
                  <c:v>9.5541401273885967E-2</c:v>
                </c:pt>
                <c:pt idx="273">
                  <c:v>9.4936708860760097E-2</c:v>
                </c:pt>
                <c:pt idx="274">
                  <c:v>9.4339622641510024E-2</c:v>
                </c:pt>
                <c:pt idx="275">
                  <c:v>9.3750000000000791E-2</c:v>
                </c:pt>
                <c:pt idx="276">
                  <c:v>9.3167701863354602E-2</c:v>
                </c:pt>
                <c:pt idx="277">
                  <c:v>9.259259259259342E-2</c:v>
                </c:pt>
                <c:pt idx="278">
                  <c:v>9.2024539877301192E-2</c:v>
                </c:pt>
                <c:pt idx="279">
                  <c:v>9.1463414634146839E-2</c:v>
                </c:pt>
                <c:pt idx="280">
                  <c:v>9.0909090909091508E-2</c:v>
                </c:pt>
              </c:numCache>
            </c:numRef>
          </c:yVal>
        </c:ser>
        <c:axId val="64615936"/>
        <c:axId val="64617472"/>
      </c:scatterChart>
      <c:valAx>
        <c:axId val="64615936"/>
        <c:scaling>
          <c:orientation val="minMax"/>
          <c:max val="10"/>
          <c:min val="-10"/>
        </c:scaling>
        <c:axPos val="b"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64617472"/>
        <c:crosses val="autoZero"/>
        <c:crossBetween val="midCat"/>
        <c:majorUnit val="2"/>
        <c:minorUnit val="2"/>
      </c:valAx>
      <c:valAx>
        <c:axId val="64617472"/>
        <c:scaling>
          <c:orientation val="minMax"/>
          <c:max val="10"/>
          <c:min val="-1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64615936"/>
        <c:crosses val="autoZero"/>
        <c:crossBetween val="midCat"/>
        <c:majorUnit val="2"/>
        <c:minorUnit val="2"/>
      </c:valAx>
      <c:spPr>
        <a:noFill/>
      </c:spPr>
    </c:plotArea>
    <c:plotVisOnly val="1"/>
  </c:chart>
  <c:txPr>
    <a:bodyPr/>
    <a:lstStyle/>
    <a:p>
      <a:pPr>
        <a:defRPr sz="1400"/>
      </a:pPr>
      <a:endParaRPr lang="uk-UA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8093B7-BC76-48A3-92C4-E208233EB94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98B312-E460-4C1E-9D28-884193220369}">
      <dgm:prSet phldrT="[Текст]"/>
      <dgm:spPr/>
      <dgm:t>
        <a:bodyPr/>
        <a:lstStyle/>
        <a:p>
          <a:r>
            <a:rPr lang="uk-UA" dirty="0" smtClean="0"/>
            <a:t>Способи задання</a:t>
          </a:r>
          <a:endParaRPr lang="ru-RU" dirty="0"/>
        </a:p>
      </dgm:t>
    </dgm:pt>
    <dgm:pt modelId="{CCAB69CF-3534-4491-A42F-152DFE1A6E82}" type="parTrans" cxnId="{F926898D-1CB9-4F29-A766-422B7E5CB071}">
      <dgm:prSet/>
      <dgm:spPr/>
      <dgm:t>
        <a:bodyPr/>
        <a:lstStyle/>
        <a:p>
          <a:endParaRPr lang="ru-RU"/>
        </a:p>
      </dgm:t>
    </dgm:pt>
    <dgm:pt modelId="{1F551710-FE93-42E6-A4D2-51E56BAA9DB2}" type="sibTrans" cxnId="{F926898D-1CB9-4F29-A766-422B7E5CB071}">
      <dgm:prSet/>
      <dgm:spPr/>
      <dgm:t>
        <a:bodyPr/>
        <a:lstStyle/>
        <a:p>
          <a:endParaRPr lang="ru-RU"/>
        </a:p>
      </dgm:t>
    </dgm:pt>
    <dgm:pt modelId="{1E91C652-7A7B-4535-9F5C-663D01498BC2}">
      <dgm:prSet phldrT="[Текст]"/>
      <dgm:spPr/>
      <dgm:t>
        <a:bodyPr/>
        <a:lstStyle/>
        <a:p>
          <a:r>
            <a:rPr lang="uk-UA" dirty="0" smtClean="0"/>
            <a:t>Аналітичний</a:t>
          </a:r>
          <a:endParaRPr lang="ru-RU" dirty="0"/>
        </a:p>
      </dgm:t>
    </dgm:pt>
    <dgm:pt modelId="{BD925918-5C8D-4081-AE38-EE8670F2E285}" type="parTrans" cxnId="{393AFA10-F9B1-49BC-B666-18FD96F756E6}">
      <dgm:prSet/>
      <dgm:spPr/>
      <dgm:t>
        <a:bodyPr/>
        <a:lstStyle/>
        <a:p>
          <a:endParaRPr lang="ru-RU"/>
        </a:p>
      </dgm:t>
    </dgm:pt>
    <dgm:pt modelId="{EFE3FFA9-85E7-4D14-A459-C815AE66BFEA}" type="sibTrans" cxnId="{393AFA10-F9B1-49BC-B666-18FD96F756E6}">
      <dgm:prSet/>
      <dgm:spPr/>
      <dgm:t>
        <a:bodyPr/>
        <a:lstStyle/>
        <a:p>
          <a:endParaRPr lang="ru-RU"/>
        </a:p>
      </dgm:t>
    </dgm:pt>
    <dgm:pt modelId="{7028F72B-93FC-4EB6-978B-0F3714C45D56}">
      <dgm:prSet phldrT="[Текст]"/>
      <dgm:spPr/>
      <dgm:t>
        <a:bodyPr/>
        <a:lstStyle/>
        <a:p>
          <a:r>
            <a:rPr lang="uk-UA" dirty="0" smtClean="0"/>
            <a:t>Табличний</a:t>
          </a:r>
          <a:endParaRPr lang="ru-RU" dirty="0"/>
        </a:p>
      </dgm:t>
    </dgm:pt>
    <dgm:pt modelId="{2AE6B655-7B9B-4A98-9D01-DD4891EE4DAB}" type="parTrans" cxnId="{C43DEF27-1B6E-452A-B466-5C8ACE30E05D}">
      <dgm:prSet/>
      <dgm:spPr/>
      <dgm:t>
        <a:bodyPr/>
        <a:lstStyle/>
        <a:p>
          <a:endParaRPr lang="ru-RU"/>
        </a:p>
      </dgm:t>
    </dgm:pt>
    <dgm:pt modelId="{4C2571F7-DF02-4826-A61C-BC98CFBA78B1}" type="sibTrans" cxnId="{C43DEF27-1B6E-452A-B466-5C8ACE30E05D}">
      <dgm:prSet/>
      <dgm:spPr/>
      <dgm:t>
        <a:bodyPr/>
        <a:lstStyle/>
        <a:p>
          <a:endParaRPr lang="ru-RU"/>
        </a:p>
      </dgm:t>
    </dgm:pt>
    <dgm:pt modelId="{3CCE3B8B-A388-4456-9AA5-CFD837DC1EEF}">
      <dgm:prSet phldrT="[Текст]"/>
      <dgm:spPr/>
      <dgm:t>
        <a:bodyPr/>
        <a:lstStyle/>
        <a:p>
          <a:r>
            <a:rPr lang="uk-UA" dirty="0" smtClean="0"/>
            <a:t>Словесний</a:t>
          </a:r>
          <a:endParaRPr lang="ru-RU" dirty="0"/>
        </a:p>
      </dgm:t>
    </dgm:pt>
    <dgm:pt modelId="{DA27E0C1-FF2C-4E37-8809-0F136AC36459}" type="parTrans" cxnId="{9E6BE9AF-3E5D-4361-9745-767FB9F21D56}">
      <dgm:prSet/>
      <dgm:spPr/>
      <dgm:t>
        <a:bodyPr/>
        <a:lstStyle/>
        <a:p>
          <a:endParaRPr lang="ru-RU"/>
        </a:p>
      </dgm:t>
    </dgm:pt>
    <dgm:pt modelId="{F487036F-2786-4708-A73D-13416F9DD16E}" type="sibTrans" cxnId="{9E6BE9AF-3E5D-4361-9745-767FB9F21D56}">
      <dgm:prSet/>
      <dgm:spPr/>
      <dgm:t>
        <a:bodyPr/>
        <a:lstStyle/>
        <a:p>
          <a:endParaRPr lang="ru-RU"/>
        </a:p>
      </dgm:t>
    </dgm:pt>
    <dgm:pt modelId="{87F98E49-CB14-4272-BDBE-44545A1EB181}">
      <dgm:prSet phldrT="[Текст]"/>
      <dgm:spPr/>
      <dgm:t>
        <a:bodyPr/>
        <a:lstStyle/>
        <a:p>
          <a:r>
            <a:rPr lang="uk-UA" dirty="0" smtClean="0"/>
            <a:t>Графічний</a:t>
          </a:r>
          <a:endParaRPr lang="ru-RU" dirty="0"/>
        </a:p>
      </dgm:t>
    </dgm:pt>
    <dgm:pt modelId="{0E74094D-14C2-4825-85A4-FB08CDEFF9E3}" type="parTrans" cxnId="{2213B30D-AD88-4930-B505-A4C00D048B60}">
      <dgm:prSet/>
      <dgm:spPr/>
      <dgm:t>
        <a:bodyPr/>
        <a:lstStyle/>
        <a:p>
          <a:endParaRPr lang="ru-RU"/>
        </a:p>
      </dgm:t>
    </dgm:pt>
    <dgm:pt modelId="{1E735FC1-A7E4-4351-BAF0-835AB5809E6C}" type="sibTrans" cxnId="{2213B30D-AD88-4930-B505-A4C00D048B60}">
      <dgm:prSet/>
      <dgm:spPr/>
      <dgm:t>
        <a:bodyPr/>
        <a:lstStyle/>
        <a:p>
          <a:endParaRPr lang="ru-RU"/>
        </a:p>
      </dgm:t>
    </dgm:pt>
    <dgm:pt modelId="{9CA618BE-A9DC-49FD-A53F-5C201F6BBC34}" type="pres">
      <dgm:prSet presAssocID="{248093B7-BC76-48A3-92C4-E208233EB9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6F00E8D-8894-4F8E-A6AA-6FD08D540741}" type="pres">
      <dgm:prSet presAssocID="{CF98B312-E460-4C1E-9D28-884193220369}" presName="hierRoot1" presStyleCnt="0">
        <dgm:presLayoutVars>
          <dgm:hierBranch val="init"/>
        </dgm:presLayoutVars>
      </dgm:prSet>
      <dgm:spPr/>
    </dgm:pt>
    <dgm:pt modelId="{884769E9-F43A-4859-8810-29065E1411BE}" type="pres">
      <dgm:prSet presAssocID="{CF98B312-E460-4C1E-9D28-884193220369}" presName="rootComposite1" presStyleCnt="0"/>
      <dgm:spPr/>
    </dgm:pt>
    <dgm:pt modelId="{3AD957F8-FB94-49F7-B4BC-D309D3AB9682}" type="pres">
      <dgm:prSet presAssocID="{CF98B312-E460-4C1E-9D28-884193220369}" presName="rootText1" presStyleLbl="node0" presStyleIdx="0" presStyleCnt="1" custLinFactY="-1688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27BE16-A39E-4246-9020-519B7B32B6FE}" type="pres">
      <dgm:prSet presAssocID="{CF98B312-E460-4C1E-9D28-88419322036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F8EE308-E535-4403-AD91-1DF2DEBA2930}" type="pres">
      <dgm:prSet presAssocID="{CF98B312-E460-4C1E-9D28-884193220369}" presName="hierChild2" presStyleCnt="0"/>
      <dgm:spPr/>
    </dgm:pt>
    <dgm:pt modelId="{A6E02DE8-A251-482C-BAAE-765A0EE88679}" type="pres">
      <dgm:prSet presAssocID="{BD925918-5C8D-4081-AE38-EE8670F2E285}" presName="Name37" presStyleLbl="parChTrans1D2" presStyleIdx="0" presStyleCnt="4"/>
      <dgm:spPr/>
      <dgm:t>
        <a:bodyPr/>
        <a:lstStyle/>
        <a:p>
          <a:endParaRPr lang="ru-RU"/>
        </a:p>
      </dgm:t>
    </dgm:pt>
    <dgm:pt modelId="{F236B5F8-3D83-4498-8813-5836D29F584F}" type="pres">
      <dgm:prSet presAssocID="{1E91C652-7A7B-4535-9F5C-663D01498BC2}" presName="hierRoot2" presStyleCnt="0">
        <dgm:presLayoutVars>
          <dgm:hierBranch val="init"/>
        </dgm:presLayoutVars>
      </dgm:prSet>
      <dgm:spPr/>
    </dgm:pt>
    <dgm:pt modelId="{A4380C4D-CE0E-4603-A95C-B34027C2AE72}" type="pres">
      <dgm:prSet presAssocID="{1E91C652-7A7B-4535-9F5C-663D01498BC2}" presName="rootComposite" presStyleCnt="0"/>
      <dgm:spPr/>
    </dgm:pt>
    <dgm:pt modelId="{590CBC48-FD81-41AE-8042-DA4C792254B9}" type="pres">
      <dgm:prSet presAssocID="{1E91C652-7A7B-4535-9F5C-663D01498BC2}" presName="rootText" presStyleLbl="node2" presStyleIdx="0" presStyleCnt="4" custLinFactNeighborX="-1845" custLinFactNeighborY="-744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1B2DB4-93CA-443F-8C47-2853B2E0D46A}" type="pres">
      <dgm:prSet presAssocID="{1E91C652-7A7B-4535-9F5C-663D01498BC2}" presName="rootConnector" presStyleLbl="node2" presStyleIdx="0" presStyleCnt="4"/>
      <dgm:spPr/>
      <dgm:t>
        <a:bodyPr/>
        <a:lstStyle/>
        <a:p>
          <a:endParaRPr lang="ru-RU"/>
        </a:p>
      </dgm:t>
    </dgm:pt>
    <dgm:pt modelId="{8BC2773A-775D-4D6A-839C-D1CB30993716}" type="pres">
      <dgm:prSet presAssocID="{1E91C652-7A7B-4535-9F5C-663D01498BC2}" presName="hierChild4" presStyleCnt="0"/>
      <dgm:spPr/>
    </dgm:pt>
    <dgm:pt modelId="{7A72844B-9DA4-4447-870D-C662B0C1FA75}" type="pres">
      <dgm:prSet presAssocID="{1E91C652-7A7B-4535-9F5C-663D01498BC2}" presName="hierChild5" presStyleCnt="0"/>
      <dgm:spPr/>
    </dgm:pt>
    <dgm:pt modelId="{A5D8510C-7EC1-48E4-A326-AF548149E3B8}" type="pres">
      <dgm:prSet presAssocID="{2AE6B655-7B9B-4A98-9D01-DD4891EE4DAB}" presName="Name37" presStyleLbl="parChTrans1D2" presStyleIdx="1" presStyleCnt="4"/>
      <dgm:spPr/>
      <dgm:t>
        <a:bodyPr/>
        <a:lstStyle/>
        <a:p>
          <a:endParaRPr lang="ru-RU"/>
        </a:p>
      </dgm:t>
    </dgm:pt>
    <dgm:pt modelId="{2D935BA0-3209-4D59-A872-A7F2C69D691D}" type="pres">
      <dgm:prSet presAssocID="{7028F72B-93FC-4EB6-978B-0F3714C45D56}" presName="hierRoot2" presStyleCnt="0">
        <dgm:presLayoutVars>
          <dgm:hierBranch val="init"/>
        </dgm:presLayoutVars>
      </dgm:prSet>
      <dgm:spPr/>
    </dgm:pt>
    <dgm:pt modelId="{487C3255-7764-461C-A3EC-5A02A4E57FFB}" type="pres">
      <dgm:prSet presAssocID="{7028F72B-93FC-4EB6-978B-0F3714C45D56}" presName="rootComposite" presStyleCnt="0"/>
      <dgm:spPr/>
    </dgm:pt>
    <dgm:pt modelId="{54495D76-F2E7-4895-93D4-BB609085311F}" type="pres">
      <dgm:prSet presAssocID="{7028F72B-93FC-4EB6-978B-0F3714C45D56}" presName="rootText" presStyleLbl="node2" presStyleIdx="1" presStyleCnt="4" custLinFactNeighborY="-744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B06477-12ED-4A7E-BBDB-61D69A14CA65}" type="pres">
      <dgm:prSet presAssocID="{7028F72B-93FC-4EB6-978B-0F3714C45D56}" presName="rootConnector" presStyleLbl="node2" presStyleIdx="1" presStyleCnt="4"/>
      <dgm:spPr/>
      <dgm:t>
        <a:bodyPr/>
        <a:lstStyle/>
        <a:p>
          <a:endParaRPr lang="ru-RU"/>
        </a:p>
      </dgm:t>
    </dgm:pt>
    <dgm:pt modelId="{2D46599E-3240-4827-8981-DDB878CEE6D9}" type="pres">
      <dgm:prSet presAssocID="{7028F72B-93FC-4EB6-978B-0F3714C45D56}" presName="hierChild4" presStyleCnt="0"/>
      <dgm:spPr/>
    </dgm:pt>
    <dgm:pt modelId="{2CEE7B20-C467-4009-B1AD-95163CEFE03C}" type="pres">
      <dgm:prSet presAssocID="{7028F72B-93FC-4EB6-978B-0F3714C45D56}" presName="hierChild5" presStyleCnt="0"/>
      <dgm:spPr/>
    </dgm:pt>
    <dgm:pt modelId="{2A044574-2F38-446C-865E-E7E78DA92F64}" type="pres">
      <dgm:prSet presAssocID="{0E74094D-14C2-4825-85A4-FB08CDEFF9E3}" presName="Name37" presStyleLbl="parChTrans1D2" presStyleIdx="2" presStyleCnt="4"/>
      <dgm:spPr/>
      <dgm:t>
        <a:bodyPr/>
        <a:lstStyle/>
        <a:p>
          <a:endParaRPr lang="ru-RU"/>
        </a:p>
      </dgm:t>
    </dgm:pt>
    <dgm:pt modelId="{D3153F8B-2572-4401-985C-D8DFB7020A6A}" type="pres">
      <dgm:prSet presAssocID="{87F98E49-CB14-4272-BDBE-44545A1EB181}" presName="hierRoot2" presStyleCnt="0">
        <dgm:presLayoutVars>
          <dgm:hierBranch val="init"/>
        </dgm:presLayoutVars>
      </dgm:prSet>
      <dgm:spPr/>
    </dgm:pt>
    <dgm:pt modelId="{C135881E-C357-4C40-A2E8-50EC8BD3B55A}" type="pres">
      <dgm:prSet presAssocID="{87F98E49-CB14-4272-BDBE-44545A1EB181}" presName="rootComposite" presStyleCnt="0"/>
      <dgm:spPr/>
    </dgm:pt>
    <dgm:pt modelId="{94D76B04-54C8-4A36-8C1B-F50AFCB3F5AE}" type="pres">
      <dgm:prSet presAssocID="{87F98E49-CB14-4272-BDBE-44545A1EB181}" presName="rootText" presStyleLbl="node2" presStyleIdx="2" presStyleCnt="4" custLinFactNeighborY="-744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7464AF-6696-438D-A1DF-2FB17F45FC68}" type="pres">
      <dgm:prSet presAssocID="{87F98E49-CB14-4272-BDBE-44545A1EB181}" presName="rootConnector" presStyleLbl="node2" presStyleIdx="2" presStyleCnt="4"/>
      <dgm:spPr/>
      <dgm:t>
        <a:bodyPr/>
        <a:lstStyle/>
        <a:p>
          <a:endParaRPr lang="ru-RU"/>
        </a:p>
      </dgm:t>
    </dgm:pt>
    <dgm:pt modelId="{BCDB5D48-968B-4ED6-859C-45AAE4A1DB41}" type="pres">
      <dgm:prSet presAssocID="{87F98E49-CB14-4272-BDBE-44545A1EB181}" presName="hierChild4" presStyleCnt="0"/>
      <dgm:spPr/>
    </dgm:pt>
    <dgm:pt modelId="{A26005FA-4AE2-4B16-BBF3-2D60F00EF727}" type="pres">
      <dgm:prSet presAssocID="{87F98E49-CB14-4272-BDBE-44545A1EB181}" presName="hierChild5" presStyleCnt="0"/>
      <dgm:spPr/>
    </dgm:pt>
    <dgm:pt modelId="{48B1B607-5874-45FD-B0B8-AEDEC1ABF89E}" type="pres">
      <dgm:prSet presAssocID="{DA27E0C1-FF2C-4E37-8809-0F136AC36459}" presName="Name37" presStyleLbl="parChTrans1D2" presStyleIdx="3" presStyleCnt="4"/>
      <dgm:spPr/>
      <dgm:t>
        <a:bodyPr/>
        <a:lstStyle/>
        <a:p>
          <a:endParaRPr lang="ru-RU"/>
        </a:p>
      </dgm:t>
    </dgm:pt>
    <dgm:pt modelId="{C346899F-0541-4A41-83F0-7BEF459C38F6}" type="pres">
      <dgm:prSet presAssocID="{3CCE3B8B-A388-4456-9AA5-CFD837DC1EEF}" presName="hierRoot2" presStyleCnt="0">
        <dgm:presLayoutVars>
          <dgm:hierBranch val="init"/>
        </dgm:presLayoutVars>
      </dgm:prSet>
      <dgm:spPr/>
    </dgm:pt>
    <dgm:pt modelId="{2C65A839-7B69-47A9-95D7-CC469DDEA14D}" type="pres">
      <dgm:prSet presAssocID="{3CCE3B8B-A388-4456-9AA5-CFD837DC1EEF}" presName="rootComposite" presStyleCnt="0"/>
      <dgm:spPr/>
    </dgm:pt>
    <dgm:pt modelId="{1DF6212B-BF20-4310-B2F5-5917242723E3}" type="pres">
      <dgm:prSet presAssocID="{3CCE3B8B-A388-4456-9AA5-CFD837DC1EEF}" presName="rootText" presStyleLbl="node2" presStyleIdx="3" presStyleCnt="4" custLinFactNeighborY="-744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409F72-7BEE-47B9-97E4-3513970B80C8}" type="pres">
      <dgm:prSet presAssocID="{3CCE3B8B-A388-4456-9AA5-CFD837DC1EEF}" presName="rootConnector" presStyleLbl="node2" presStyleIdx="3" presStyleCnt="4"/>
      <dgm:spPr/>
      <dgm:t>
        <a:bodyPr/>
        <a:lstStyle/>
        <a:p>
          <a:endParaRPr lang="ru-RU"/>
        </a:p>
      </dgm:t>
    </dgm:pt>
    <dgm:pt modelId="{E438EF62-8C3C-491E-BF7F-457602E43611}" type="pres">
      <dgm:prSet presAssocID="{3CCE3B8B-A388-4456-9AA5-CFD837DC1EEF}" presName="hierChild4" presStyleCnt="0"/>
      <dgm:spPr/>
    </dgm:pt>
    <dgm:pt modelId="{58330D5C-C82E-40AB-A379-478E14F2D502}" type="pres">
      <dgm:prSet presAssocID="{3CCE3B8B-A388-4456-9AA5-CFD837DC1EEF}" presName="hierChild5" presStyleCnt="0"/>
      <dgm:spPr/>
    </dgm:pt>
    <dgm:pt modelId="{31D8043B-BD02-403E-943F-9982B6E33E47}" type="pres">
      <dgm:prSet presAssocID="{CF98B312-E460-4C1E-9D28-884193220369}" presName="hierChild3" presStyleCnt="0"/>
      <dgm:spPr/>
    </dgm:pt>
  </dgm:ptLst>
  <dgm:cxnLst>
    <dgm:cxn modelId="{393AFA10-F9B1-49BC-B666-18FD96F756E6}" srcId="{CF98B312-E460-4C1E-9D28-884193220369}" destId="{1E91C652-7A7B-4535-9F5C-663D01498BC2}" srcOrd="0" destOrd="0" parTransId="{BD925918-5C8D-4081-AE38-EE8670F2E285}" sibTransId="{EFE3FFA9-85E7-4D14-A459-C815AE66BFEA}"/>
    <dgm:cxn modelId="{9E6BE9AF-3E5D-4361-9745-767FB9F21D56}" srcId="{CF98B312-E460-4C1E-9D28-884193220369}" destId="{3CCE3B8B-A388-4456-9AA5-CFD837DC1EEF}" srcOrd="3" destOrd="0" parTransId="{DA27E0C1-FF2C-4E37-8809-0F136AC36459}" sibTransId="{F487036F-2786-4708-A73D-13416F9DD16E}"/>
    <dgm:cxn modelId="{F15CD5F9-503B-42B1-A3A4-8604B377CD35}" type="presOf" srcId="{7028F72B-93FC-4EB6-978B-0F3714C45D56}" destId="{67B06477-12ED-4A7E-BBDB-61D69A14CA65}" srcOrd="1" destOrd="0" presId="urn:microsoft.com/office/officeart/2005/8/layout/orgChart1"/>
    <dgm:cxn modelId="{72EB6667-7B89-451B-8700-8B6ACD3C05F4}" type="presOf" srcId="{87F98E49-CB14-4272-BDBE-44545A1EB181}" destId="{E87464AF-6696-438D-A1DF-2FB17F45FC68}" srcOrd="1" destOrd="0" presId="urn:microsoft.com/office/officeart/2005/8/layout/orgChart1"/>
    <dgm:cxn modelId="{F926898D-1CB9-4F29-A766-422B7E5CB071}" srcId="{248093B7-BC76-48A3-92C4-E208233EB940}" destId="{CF98B312-E460-4C1E-9D28-884193220369}" srcOrd="0" destOrd="0" parTransId="{CCAB69CF-3534-4491-A42F-152DFE1A6E82}" sibTransId="{1F551710-FE93-42E6-A4D2-51E56BAA9DB2}"/>
    <dgm:cxn modelId="{769FBBE3-E866-4D98-8533-50D082BEC1B2}" type="presOf" srcId="{3CCE3B8B-A388-4456-9AA5-CFD837DC1EEF}" destId="{EB409F72-7BEE-47B9-97E4-3513970B80C8}" srcOrd="1" destOrd="0" presId="urn:microsoft.com/office/officeart/2005/8/layout/orgChart1"/>
    <dgm:cxn modelId="{C99526AE-4E37-4601-B990-FB5404097E44}" type="presOf" srcId="{0E74094D-14C2-4825-85A4-FB08CDEFF9E3}" destId="{2A044574-2F38-446C-865E-E7E78DA92F64}" srcOrd="0" destOrd="0" presId="urn:microsoft.com/office/officeart/2005/8/layout/orgChart1"/>
    <dgm:cxn modelId="{CCFF58DA-CDD2-4B99-8222-49105FBA4708}" type="presOf" srcId="{DA27E0C1-FF2C-4E37-8809-0F136AC36459}" destId="{48B1B607-5874-45FD-B0B8-AEDEC1ABF89E}" srcOrd="0" destOrd="0" presId="urn:microsoft.com/office/officeart/2005/8/layout/orgChart1"/>
    <dgm:cxn modelId="{4D2579AC-A21A-4048-8665-02CFA52E117C}" type="presOf" srcId="{248093B7-BC76-48A3-92C4-E208233EB940}" destId="{9CA618BE-A9DC-49FD-A53F-5C201F6BBC34}" srcOrd="0" destOrd="0" presId="urn:microsoft.com/office/officeart/2005/8/layout/orgChart1"/>
    <dgm:cxn modelId="{553D6125-BD7D-45D6-8480-C4BB525B1B8E}" type="presOf" srcId="{CF98B312-E460-4C1E-9D28-884193220369}" destId="{CF27BE16-A39E-4246-9020-519B7B32B6FE}" srcOrd="1" destOrd="0" presId="urn:microsoft.com/office/officeart/2005/8/layout/orgChart1"/>
    <dgm:cxn modelId="{C53D18E9-1F92-42DD-BEAA-B8D3B75DDEEA}" type="presOf" srcId="{CF98B312-E460-4C1E-9D28-884193220369}" destId="{3AD957F8-FB94-49F7-B4BC-D309D3AB9682}" srcOrd="0" destOrd="0" presId="urn:microsoft.com/office/officeart/2005/8/layout/orgChart1"/>
    <dgm:cxn modelId="{C43DEF27-1B6E-452A-B466-5C8ACE30E05D}" srcId="{CF98B312-E460-4C1E-9D28-884193220369}" destId="{7028F72B-93FC-4EB6-978B-0F3714C45D56}" srcOrd="1" destOrd="0" parTransId="{2AE6B655-7B9B-4A98-9D01-DD4891EE4DAB}" sibTransId="{4C2571F7-DF02-4826-A61C-BC98CFBA78B1}"/>
    <dgm:cxn modelId="{63101B09-4305-4258-BB05-B83359BBFFD3}" type="presOf" srcId="{BD925918-5C8D-4081-AE38-EE8670F2E285}" destId="{A6E02DE8-A251-482C-BAAE-765A0EE88679}" srcOrd="0" destOrd="0" presId="urn:microsoft.com/office/officeart/2005/8/layout/orgChart1"/>
    <dgm:cxn modelId="{DB8483C3-E148-45DF-9A16-560384E51FC1}" type="presOf" srcId="{87F98E49-CB14-4272-BDBE-44545A1EB181}" destId="{94D76B04-54C8-4A36-8C1B-F50AFCB3F5AE}" srcOrd="0" destOrd="0" presId="urn:microsoft.com/office/officeart/2005/8/layout/orgChart1"/>
    <dgm:cxn modelId="{EFF6EE1B-52BF-47AA-A453-F247959DAA19}" type="presOf" srcId="{7028F72B-93FC-4EB6-978B-0F3714C45D56}" destId="{54495D76-F2E7-4895-93D4-BB609085311F}" srcOrd="0" destOrd="0" presId="urn:microsoft.com/office/officeart/2005/8/layout/orgChart1"/>
    <dgm:cxn modelId="{56E4FE6D-BDC4-4E32-B70B-E199C0113DB2}" type="presOf" srcId="{2AE6B655-7B9B-4A98-9D01-DD4891EE4DAB}" destId="{A5D8510C-7EC1-48E4-A326-AF548149E3B8}" srcOrd="0" destOrd="0" presId="urn:microsoft.com/office/officeart/2005/8/layout/orgChart1"/>
    <dgm:cxn modelId="{F04CFF64-37F5-40A0-B26F-66579E4720EA}" type="presOf" srcId="{3CCE3B8B-A388-4456-9AA5-CFD837DC1EEF}" destId="{1DF6212B-BF20-4310-B2F5-5917242723E3}" srcOrd="0" destOrd="0" presId="urn:microsoft.com/office/officeart/2005/8/layout/orgChart1"/>
    <dgm:cxn modelId="{667B6EBC-BB94-4924-AFF0-AA94EA00AD7C}" type="presOf" srcId="{1E91C652-7A7B-4535-9F5C-663D01498BC2}" destId="{590CBC48-FD81-41AE-8042-DA4C792254B9}" srcOrd="0" destOrd="0" presId="urn:microsoft.com/office/officeart/2005/8/layout/orgChart1"/>
    <dgm:cxn modelId="{2213B30D-AD88-4930-B505-A4C00D048B60}" srcId="{CF98B312-E460-4C1E-9D28-884193220369}" destId="{87F98E49-CB14-4272-BDBE-44545A1EB181}" srcOrd="2" destOrd="0" parTransId="{0E74094D-14C2-4825-85A4-FB08CDEFF9E3}" sibTransId="{1E735FC1-A7E4-4351-BAF0-835AB5809E6C}"/>
    <dgm:cxn modelId="{365D85C3-18FF-4483-B801-8A879CAAB46E}" type="presOf" srcId="{1E91C652-7A7B-4535-9F5C-663D01498BC2}" destId="{1B1B2DB4-93CA-443F-8C47-2853B2E0D46A}" srcOrd="1" destOrd="0" presId="urn:microsoft.com/office/officeart/2005/8/layout/orgChart1"/>
    <dgm:cxn modelId="{EEC07BC9-5666-4163-85C7-DC5F2573B3FD}" type="presParOf" srcId="{9CA618BE-A9DC-49FD-A53F-5C201F6BBC34}" destId="{66F00E8D-8894-4F8E-A6AA-6FD08D540741}" srcOrd="0" destOrd="0" presId="urn:microsoft.com/office/officeart/2005/8/layout/orgChart1"/>
    <dgm:cxn modelId="{E3FAAC2E-4B10-4A7C-AAFA-9E218A80DBE0}" type="presParOf" srcId="{66F00E8D-8894-4F8E-A6AA-6FD08D540741}" destId="{884769E9-F43A-4859-8810-29065E1411BE}" srcOrd="0" destOrd="0" presId="urn:microsoft.com/office/officeart/2005/8/layout/orgChart1"/>
    <dgm:cxn modelId="{CCCAABCD-AFDC-49FA-A897-48AE8AEC3A62}" type="presParOf" srcId="{884769E9-F43A-4859-8810-29065E1411BE}" destId="{3AD957F8-FB94-49F7-B4BC-D309D3AB9682}" srcOrd="0" destOrd="0" presId="urn:microsoft.com/office/officeart/2005/8/layout/orgChart1"/>
    <dgm:cxn modelId="{C29D931E-0CD1-45FA-9187-2F2876685D9C}" type="presParOf" srcId="{884769E9-F43A-4859-8810-29065E1411BE}" destId="{CF27BE16-A39E-4246-9020-519B7B32B6FE}" srcOrd="1" destOrd="0" presId="urn:microsoft.com/office/officeart/2005/8/layout/orgChart1"/>
    <dgm:cxn modelId="{82FAD67F-B395-4E1B-86DA-F125A82DBED5}" type="presParOf" srcId="{66F00E8D-8894-4F8E-A6AA-6FD08D540741}" destId="{3F8EE308-E535-4403-AD91-1DF2DEBA2930}" srcOrd="1" destOrd="0" presId="urn:microsoft.com/office/officeart/2005/8/layout/orgChart1"/>
    <dgm:cxn modelId="{AA95784D-C25B-485B-8935-DECE1292F878}" type="presParOf" srcId="{3F8EE308-E535-4403-AD91-1DF2DEBA2930}" destId="{A6E02DE8-A251-482C-BAAE-765A0EE88679}" srcOrd="0" destOrd="0" presId="urn:microsoft.com/office/officeart/2005/8/layout/orgChart1"/>
    <dgm:cxn modelId="{0977C68C-1C84-45B4-AE62-D476084D62F5}" type="presParOf" srcId="{3F8EE308-E535-4403-AD91-1DF2DEBA2930}" destId="{F236B5F8-3D83-4498-8813-5836D29F584F}" srcOrd="1" destOrd="0" presId="urn:microsoft.com/office/officeart/2005/8/layout/orgChart1"/>
    <dgm:cxn modelId="{3E865FF8-F7A1-4ECD-85F0-D95B46A3D559}" type="presParOf" srcId="{F236B5F8-3D83-4498-8813-5836D29F584F}" destId="{A4380C4D-CE0E-4603-A95C-B34027C2AE72}" srcOrd="0" destOrd="0" presId="urn:microsoft.com/office/officeart/2005/8/layout/orgChart1"/>
    <dgm:cxn modelId="{B9DFBEE1-E2CB-4742-8E07-6B7D4CF991BE}" type="presParOf" srcId="{A4380C4D-CE0E-4603-A95C-B34027C2AE72}" destId="{590CBC48-FD81-41AE-8042-DA4C792254B9}" srcOrd="0" destOrd="0" presId="urn:microsoft.com/office/officeart/2005/8/layout/orgChart1"/>
    <dgm:cxn modelId="{69ED7D5C-9422-4F83-A406-06260775DC13}" type="presParOf" srcId="{A4380C4D-CE0E-4603-A95C-B34027C2AE72}" destId="{1B1B2DB4-93CA-443F-8C47-2853B2E0D46A}" srcOrd="1" destOrd="0" presId="urn:microsoft.com/office/officeart/2005/8/layout/orgChart1"/>
    <dgm:cxn modelId="{6F8950D6-D797-4782-99EC-3FD7DBEF0480}" type="presParOf" srcId="{F236B5F8-3D83-4498-8813-5836D29F584F}" destId="{8BC2773A-775D-4D6A-839C-D1CB30993716}" srcOrd="1" destOrd="0" presId="urn:microsoft.com/office/officeart/2005/8/layout/orgChart1"/>
    <dgm:cxn modelId="{71C517A6-E0FC-44D7-B9E2-FF7592A9A3F3}" type="presParOf" srcId="{F236B5F8-3D83-4498-8813-5836D29F584F}" destId="{7A72844B-9DA4-4447-870D-C662B0C1FA75}" srcOrd="2" destOrd="0" presId="urn:microsoft.com/office/officeart/2005/8/layout/orgChart1"/>
    <dgm:cxn modelId="{ABDF0BEA-54C5-4D79-A958-0F06DD7D7EF1}" type="presParOf" srcId="{3F8EE308-E535-4403-AD91-1DF2DEBA2930}" destId="{A5D8510C-7EC1-48E4-A326-AF548149E3B8}" srcOrd="2" destOrd="0" presId="urn:microsoft.com/office/officeart/2005/8/layout/orgChart1"/>
    <dgm:cxn modelId="{ACD45830-0684-452D-BCFE-4E0D18157DCD}" type="presParOf" srcId="{3F8EE308-E535-4403-AD91-1DF2DEBA2930}" destId="{2D935BA0-3209-4D59-A872-A7F2C69D691D}" srcOrd="3" destOrd="0" presId="urn:microsoft.com/office/officeart/2005/8/layout/orgChart1"/>
    <dgm:cxn modelId="{C8020008-DE6F-4C0F-8A7F-2BCA4A9E7B5C}" type="presParOf" srcId="{2D935BA0-3209-4D59-A872-A7F2C69D691D}" destId="{487C3255-7764-461C-A3EC-5A02A4E57FFB}" srcOrd="0" destOrd="0" presId="urn:microsoft.com/office/officeart/2005/8/layout/orgChart1"/>
    <dgm:cxn modelId="{28EF4033-6AF7-41A1-9146-1750CA61A40B}" type="presParOf" srcId="{487C3255-7764-461C-A3EC-5A02A4E57FFB}" destId="{54495D76-F2E7-4895-93D4-BB609085311F}" srcOrd="0" destOrd="0" presId="urn:microsoft.com/office/officeart/2005/8/layout/orgChart1"/>
    <dgm:cxn modelId="{A472A2A2-C69C-4747-BB11-ABF751E39AC2}" type="presParOf" srcId="{487C3255-7764-461C-A3EC-5A02A4E57FFB}" destId="{67B06477-12ED-4A7E-BBDB-61D69A14CA65}" srcOrd="1" destOrd="0" presId="urn:microsoft.com/office/officeart/2005/8/layout/orgChart1"/>
    <dgm:cxn modelId="{0D4E00F6-EEDF-438E-97D8-38D083172544}" type="presParOf" srcId="{2D935BA0-3209-4D59-A872-A7F2C69D691D}" destId="{2D46599E-3240-4827-8981-DDB878CEE6D9}" srcOrd="1" destOrd="0" presId="urn:microsoft.com/office/officeart/2005/8/layout/orgChart1"/>
    <dgm:cxn modelId="{1CFB6995-EE86-433D-B6BA-9033AE4CEBF0}" type="presParOf" srcId="{2D935BA0-3209-4D59-A872-A7F2C69D691D}" destId="{2CEE7B20-C467-4009-B1AD-95163CEFE03C}" srcOrd="2" destOrd="0" presId="urn:microsoft.com/office/officeart/2005/8/layout/orgChart1"/>
    <dgm:cxn modelId="{5F4A0FBF-2C0F-4624-97DE-551C2E19D68D}" type="presParOf" srcId="{3F8EE308-E535-4403-AD91-1DF2DEBA2930}" destId="{2A044574-2F38-446C-865E-E7E78DA92F64}" srcOrd="4" destOrd="0" presId="urn:microsoft.com/office/officeart/2005/8/layout/orgChart1"/>
    <dgm:cxn modelId="{B85BA50E-5AA1-468A-B381-43667E0303FB}" type="presParOf" srcId="{3F8EE308-E535-4403-AD91-1DF2DEBA2930}" destId="{D3153F8B-2572-4401-985C-D8DFB7020A6A}" srcOrd="5" destOrd="0" presId="urn:microsoft.com/office/officeart/2005/8/layout/orgChart1"/>
    <dgm:cxn modelId="{12889244-04F9-4273-8158-3FFA83B996B6}" type="presParOf" srcId="{D3153F8B-2572-4401-985C-D8DFB7020A6A}" destId="{C135881E-C357-4C40-A2E8-50EC8BD3B55A}" srcOrd="0" destOrd="0" presId="urn:microsoft.com/office/officeart/2005/8/layout/orgChart1"/>
    <dgm:cxn modelId="{20D2B47A-B97D-49DF-846F-F16839FD0CCC}" type="presParOf" srcId="{C135881E-C357-4C40-A2E8-50EC8BD3B55A}" destId="{94D76B04-54C8-4A36-8C1B-F50AFCB3F5AE}" srcOrd="0" destOrd="0" presId="urn:microsoft.com/office/officeart/2005/8/layout/orgChart1"/>
    <dgm:cxn modelId="{20065EEC-5150-4422-9DD7-EF81C18F768F}" type="presParOf" srcId="{C135881E-C357-4C40-A2E8-50EC8BD3B55A}" destId="{E87464AF-6696-438D-A1DF-2FB17F45FC68}" srcOrd="1" destOrd="0" presId="urn:microsoft.com/office/officeart/2005/8/layout/orgChart1"/>
    <dgm:cxn modelId="{E791F7E8-41B2-4CC8-9689-9930ABE37518}" type="presParOf" srcId="{D3153F8B-2572-4401-985C-D8DFB7020A6A}" destId="{BCDB5D48-968B-4ED6-859C-45AAE4A1DB41}" srcOrd="1" destOrd="0" presId="urn:microsoft.com/office/officeart/2005/8/layout/orgChart1"/>
    <dgm:cxn modelId="{13F99CFD-78E0-40F6-A13E-72F2D6E56B84}" type="presParOf" srcId="{D3153F8B-2572-4401-985C-D8DFB7020A6A}" destId="{A26005FA-4AE2-4B16-BBF3-2D60F00EF727}" srcOrd="2" destOrd="0" presId="urn:microsoft.com/office/officeart/2005/8/layout/orgChart1"/>
    <dgm:cxn modelId="{00388A2B-E11C-4101-BBB6-ABCA29D74D5F}" type="presParOf" srcId="{3F8EE308-E535-4403-AD91-1DF2DEBA2930}" destId="{48B1B607-5874-45FD-B0B8-AEDEC1ABF89E}" srcOrd="6" destOrd="0" presId="urn:microsoft.com/office/officeart/2005/8/layout/orgChart1"/>
    <dgm:cxn modelId="{FE6D7B7B-B5BF-451A-9D66-E54D1867C92D}" type="presParOf" srcId="{3F8EE308-E535-4403-AD91-1DF2DEBA2930}" destId="{C346899F-0541-4A41-83F0-7BEF459C38F6}" srcOrd="7" destOrd="0" presId="urn:microsoft.com/office/officeart/2005/8/layout/orgChart1"/>
    <dgm:cxn modelId="{BB264245-B5AF-4CEC-80D7-E179A3EAB937}" type="presParOf" srcId="{C346899F-0541-4A41-83F0-7BEF459C38F6}" destId="{2C65A839-7B69-47A9-95D7-CC469DDEA14D}" srcOrd="0" destOrd="0" presId="urn:microsoft.com/office/officeart/2005/8/layout/orgChart1"/>
    <dgm:cxn modelId="{A62DEDD2-053A-4361-B8FE-57AF16180D1F}" type="presParOf" srcId="{2C65A839-7B69-47A9-95D7-CC469DDEA14D}" destId="{1DF6212B-BF20-4310-B2F5-5917242723E3}" srcOrd="0" destOrd="0" presId="urn:microsoft.com/office/officeart/2005/8/layout/orgChart1"/>
    <dgm:cxn modelId="{14DA0758-8F97-43CE-B111-027D4AE6D2F9}" type="presParOf" srcId="{2C65A839-7B69-47A9-95D7-CC469DDEA14D}" destId="{EB409F72-7BEE-47B9-97E4-3513970B80C8}" srcOrd="1" destOrd="0" presId="urn:microsoft.com/office/officeart/2005/8/layout/orgChart1"/>
    <dgm:cxn modelId="{7303B51D-0A34-4844-9F49-658D236C7D6F}" type="presParOf" srcId="{C346899F-0541-4A41-83F0-7BEF459C38F6}" destId="{E438EF62-8C3C-491E-BF7F-457602E43611}" srcOrd="1" destOrd="0" presId="urn:microsoft.com/office/officeart/2005/8/layout/orgChart1"/>
    <dgm:cxn modelId="{1FF5BF33-6B56-4CF6-93F9-4D09A0A2FDF4}" type="presParOf" srcId="{C346899F-0541-4A41-83F0-7BEF459C38F6}" destId="{58330D5C-C82E-40AB-A379-478E14F2D502}" srcOrd="2" destOrd="0" presId="urn:microsoft.com/office/officeart/2005/8/layout/orgChart1"/>
    <dgm:cxn modelId="{70F08ADC-0F05-426E-9EDE-C19327E86F7D}" type="presParOf" srcId="{66F00E8D-8894-4F8E-A6AA-6FD08D540741}" destId="{31D8043B-BD02-403E-943F-9982B6E33E47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0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8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4.wmf"/><Relationship Id="rId1" Type="http://schemas.openxmlformats.org/officeDocument/2006/relationships/image" Target="../media/image81.wmf"/><Relationship Id="rId4" Type="http://schemas.openxmlformats.org/officeDocument/2006/relationships/image" Target="../media/image8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4.wmf"/><Relationship Id="rId1" Type="http://schemas.openxmlformats.org/officeDocument/2006/relationships/image" Target="../media/image81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73.wmf"/><Relationship Id="rId1" Type="http://schemas.openxmlformats.org/officeDocument/2006/relationships/image" Target="../media/image81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88.wmf"/><Relationship Id="rId4" Type="http://schemas.openxmlformats.org/officeDocument/2006/relationships/image" Target="../media/image95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6" Type="http://schemas.openxmlformats.org/officeDocument/2006/relationships/image" Target="../media/image109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4" Type="http://schemas.openxmlformats.org/officeDocument/2006/relationships/image" Target="../media/image111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17.w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17.wmf"/><Relationship Id="rId5" Type="http://schemas.openxmlformats.org/officeDocument/2006/relationships/image" Target="../media/image126.wmf"/><Relationship Id="rId4" Type="http://schemas.openxmlformats.org/officeDocument/2006/relationships/image" Target="../media/image125.w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5" Type="http://schemas.openxmlformats.org/officeDocument/2006/relationships/image" Target="../media/image126.wmf"/><Relationship Id="rId4" Type="http://schemas.openxmlformats.org/officeDocument/2006/relationships/image" Target="../media/image133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drawings/_rels/vmlDrawing5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wmf"/><Relationship Id="rId1" Type="http://schemas.openxmlformats.org/officeDocument/2006/relationships/image" Target="../media/image138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wmf"/><Relationship Id="rId1" Type="http://schemas.openxmlformats.org/officeDocument/2006/relationships/image" Target="../media/image141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2" Type="http://schemas.openxmlformats.org/officeDocument/2006/relationships/image" Target="../media/image146.wmf"/><Relationship Id="rId1" Type="http://schemas.openxmlformats.org/officeDocument/2006/relationships/image" Target="../media/image141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2" Type="http://schemas.openxmlformats.org/officeDocument/2006/relationships/image" Target="../media/image149.wmf"/><Relationship Id="rId1" Type="http://schemas.openxmlformats.org/officeDocument/2006/relationships/image" Target="../media/image141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Relationship Id="rId4" Type="http://schemas.openxmlformats.org/officeDocument/2006/relationships/image" Target="../media/image162.w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wmf"/><Relationship Id="rId2" Type="http://schemas.openxmlformats.org/officeDocument/2006/relationships/image" Target="../media/image164.wmf"/><Relationship Id="rId1" Type="http://schemas.openxmlformats.org/officeDocument/2006/relationships/image" Target="../media/image163.wmf"/><Relationship Id="rId4" Type="http://schemas.openxmlformats.org/officeDocument/2006/relationships/image" Target="../media/image166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wmf"/><Relationship Id="rId2" Type="http://schemas.openxmlformats.org/officeDocument/2006/relationships/image" Target="../media/image168.wmf"/><Relationship Id="rId1" Type="http://schemas.openxmlformats.org/officeDocument/2006/relationships/image" Target="../media/image167.wmf"/><Relationship Id="rId5" Type="http://schemas.openxmlformats.org/officeDocument/2006/relationships/image" Target="../media/image171.wmf"/><Relationship Id="rId4" Type="http://schemas.openxmlformats.org/officeDocument/2006/relationships/image" Target="../media/image170.wmf"/></Relationships>
</file>

<file path=ppt/drawings/_rels/vmlDrawing6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wmf"/><Relationship Id="rId1" Type="http://schemas.openxmlformats.org/officeDocument/2006/relationships/image" Target="../media/image172.w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wmf"/><Relationship Id="rId2" Type="http://schemas.openxmlformats.org/officeDocument/2006/relationships/image" Target="../media/image174.wmf"/><Relationship Id="rId1" Type="http://schemas.openxmlformats.org/officeDocument/2006/relationships/image" Target="../media/image172.wmf"/></Relationships>
</file>

<file path=ppt/drawings/_rels/vmlDrawing6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wmf"/><Relationship Id="rId13" Type="http://schemas.openxmlformats.org/officeDocument/2006/relationships/image" Target="../media/image185.wmf"/><Relationship Id="rId3" Type="http://schemas.openxmlformats.org/officeDocument/2006/relationships/image" Target="../media/image177.wmf"/><Relationship Id="rId7" Type="http://schemas.openxmlformats.org/officeDocument/2006/relationships/image" Target="../media/image179.wmf"/><Relationship Id="rId12" Type="http://schemas.openxmlformats.org/officeDocument/2006/relationships/image" Target="../media/image184.wmf"/><Relationship Id="rId2" Type="http://schemas.openxmlformats.org/officeDocument/2006/relationships/image" Target="../media/image176.wmf"/><Relationship Id="rId1" Type="http://schemas.openxmlformats.org/officeDocument/2006/relationships/image" Target="../media/image167.wmf"/><Relationship Id="rId6" Type="http://schemas.openxmlformats.org/officeDocument/2006/relationships/image" Target="../media/image178.wmf"/><Relationship Id="rId11" Type="http://schemas.openxmlformats.org/officeDocument/2006/relationships/image" Target="../media/image183.wmf"/><Relationship Id="rId5" Type="http://schemas.openxmlformats.org/officeDocument/2006/relationships/image" Target="../media/image171.wmf"/><Relationship Id="rId10" Type="http://schemas.openxmlformats.org/officeDocument/2006/relationships/image" Target="../media/image182.wmf"/><Relationship Id="rId4" Type="http://schemas.openxmlformats.org/officeDocument/2006/relationships/image" Target="../media/image170.wmf"/><Relationship Id="rId9" Type="http://schemas.openxmlformats.org/officeDocument/2006/relationships/image" Target="../media/image18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wmf"/><Relationship Id="rId2" Type="http://schemas.openxmlformats.org/officeDocument/2006/relationships/image" Target="../media/image182.wmf"/><Relationship Id="rId1" Type="http://schemas.openxmlformats.org/officeDocument/2006/relationships/image" Target="../media/image176.wmf"/></Relationships>
</file>

<file path=ppt/drawings/_rels/vmlDrawing7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wmf"/><Relationship Id="rId2" Type="http://schemas.openxmlformats.org/officeDocument/2006/relationships/image" Target="../media/image187.wmf"/><Relationship Id="rId1" Type="http://schemas.openxmlformats.org/officeDocument/2006/relationships/image" Target="../media/image176.wmf"/></Relationships>
</file>

<file path=ppt/drawings/_rels/vmlDrawing7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wmf"/><Relationship Id="rId1" Type="http://schemas.openxmlformats.org/officeDocument/2006/relationships/image" Target="../media/image176.wmf"/></Relationships>
</file>

<file path=ppt/drawings/_rels/vmlDrawing7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wmf"/><Relationship Id="rId1" Type="http://schemas.openxmlformats.org/officeDocument/2006/relationships/image" Target="../media/image176.wmf"/></Relationships>
</file>

<file path=ppt/drawings/_rels/vmlDrawing7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wmf"/><Relationship Id="rId2" Type="http://schemas.openxmlformats.org/officeDocument/2006/relationships/image" Target="../media/image191.wmf"/><Relationship Id="rId1" Type="http://schemas.openxmlformats.org/officeDocument/2006/relationships/image" Target="../media/image190.wmf"/><Relationship Id="rId4" Type="http://schemas.openxmlformats.org/officeDocument/2006/relationships/image" Target="../media/image193.wmf"/></Relationships>
</file>

<file path=ppt/drawings/_rels/vmlDrawing7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wmf"/><Relationship Id="rId2" Type="http://schemas.openxmlformats.org/officeDocument/2006/relationships/image" Target="../media/image195.wmf"/><Relationship Id="rId1" Type="http://schemas.openxmlformats.org/officeDocument/2006/relationships/image" Target="../media/image194.wmf"/><Relationship Id="rId6" Type="http://schemas.openxmlformats.org/officeDocument/2006/relationships/image" Target="../media/image199.wmf"/><Relationship Id="rId5" Type="http://schemas.openxmlformats.org/officeDocument/2006/relationships/image" Target="../media/image198.wmf"/><Relationship Id="rId4" Type="http://schemas.openxmlformats.org/officeDocument/2006/relationships/image" Target="../media/image197.wmf"/></Relationships>
</file>

<file path=ppt/drawings/_rels/vmlDrawing7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wmf"/><Relationship Id="rId2" Type="http://schemas.openxmlformats.org/officeDocument/2006/relationships/image" Target="../media/image201.wmf"/><Relationship Id="rId1" Type="http://schemas.openxmlformats.org/officeDocument/2006/relationships/image" Target="../media/image200.wmf"/><Relationship Id="rId6" Type="http://schemas.openxmlformats.org/officeDocument/2006/relationships/image" Target="../media/image199.wmf"/><Relationship Id="rId5" Type="http://schemas.openxmlformats.org/officeDocument/2006/relationships/image" Target="../media/image204.wmf"/><Relationship Id="rId4" Type="http://schemas.openxmlformats.org/officeDocument/2006/relationships/image" Target="../media/image20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EDF4-5649-42E7-B1FD-FA1F1B757CEF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1CC496-932C-4D3D-A564-00D604438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EDF4-5649-42E7-B1FD-FA1F1B757CEF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C496-932C-4D3D-A564-00D604438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EDF4-5649-42E7-B1FD-FA1F1B757CEF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C496-932C-4D3D-A564-00D604438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C3EDF4-5649-42E7-B1FD-FA1F1B757CEF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31CC496-932C-4D3D-A564-00D604438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EDF4-5649-42E7-B1FD-FA1F1B757CEF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C496-932C-4D3D-A564-00D604438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EDF4-5649-42E7-B1FD-FA1F1B757CEF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C496-932C-4D3D-A564-00D604438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C496-932C-4D3D-A564-00D604438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EDF4-5649-42E7-B1FD-FA1F1B757CEF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EDF4-5649-42E7-B1FD-FA1F1B757CEF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C496-932C-4D3D-A564-00D604438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EDF4-5649-42E7-B1FD-FA1F1B757CEF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C496-932C-4D3D-A564-00D604438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C3EDF4-5649-42E7-B1FD-FA1F1B757CEF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1CC496-932C-4D3D-A564-00D604438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EDF4-5649-42E7-B1FD-FA1F1B757CEF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1CC496-932C-4D3D-A564-00D604438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0C3EDF4-5649-42E7-B1FD-FA1F1B757CEF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31CC496-932C-4D3D-A564-00D604438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diagramData" Target="../diagrams/data1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3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3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39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49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6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oleObject" Target="../embeddings/oleObject60.bin"/><Relationship Id="rId4" Type="http://schemas.openxmlformats.org/officeDocument/2006/relationships/image" Target="../media/image6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chart" Target="../charts/char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67.bin"/><Relationship Id="rId5" Type="http://schemas.openxmlformats.org/officeDocument/2006/relationships/oleObject" Target="../embeddings/oleObject66.bin"/><Relationship Id="rId4" Type="http://schemas.openxmlformats.org/officeDocument/2006/relationships/oleObject" Target="../embeddings/oleObject65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73.bin"/><Relationship Id="rId5" Type="http://schemas.openxmlformats.org/officeDocument/2006/relationships/oleObject" Target="../embeddings/oleObject72.bin"/><Relationship Id="rId4" Type="http://schemas.openxmlformats.org/officeDocument/2006/relationships/oleObject" Target="../embeddings/oleObject71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77.bin"/><Relationship Id="rId5" Type="http://schemas.openxmlformats.org/officeDocument/2006/relationships/oleObject" Target="../embeddings/oleObject76.bin"/><Relationship Id="rId4" Type="http://schemas.openxmlformats.org/officeDocument/2006/relationships/image" Target="../media/image6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81.bin"/><Relationship Id="rId5" Type="http://schemas.openxmlformats.org/officeDocument/2006/relationships/oleObject" Target="../embeddings/oleObject80.bin"/><Relationship Id="rId4" Type="http://schemas.openxmlformats.org/officeDocument/2006/relationships/image" Target="../media/image6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87.bin"/><Relationship Id="rId5" Type="http://schemas.openxmlformats.org/officeDocument/2006/relationships/oleObject" Target="../embeddings/oleObject86.bin"/><Relationship Id="rId4" Type="http://schemas.openxmlformats.org/officeDocument/2006/relationships/oleObject" Target="../embeddings/oleObject85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92.bin"/><Relationship Id="rId5" Type="http://schemas.openxmlformats.org/officeDocument/2006/relationships/oleObject" Target="../embeddings/oleObject91.bin"/><Relationship Id="rId4" Type="http://schemas.openxmlformats.org/officeDocument/2006/relationships/oleObject" Target="../embeddings/oleObject90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chart" Target="../charts/char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98.bin"/><Relationship Id="rId5" Type="http://schemas.openxmlformats.org/officeDocument/2006/relationships/oleObject" Target="../embeddings/oleObject97.bin"/><Relationship Id="rId4" Type="http://schemas.openxmlformats.org/officeDocument/2006/relationships/oleObject" Target="../embeddings/oleObject96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02.bin"/><Relationship Id="rId5" Type="http://schemas.openxmlformats.org/officeDocument/2006/relationships/oleObject" Target="../embeddings/oleObject101.bin"/><Relationship Id="rId4" Type="http://schemas.openxmlformats.org/officeDocument/2006/relationships/oleObject" Target="../embeddings/oleObject100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06.bin"/><Relationship Id="rId5" Type="http://schemas.openxmlformats.org/officeDocument/2006/relationships/oleObject" Target="../embeddings/oleObject105.bin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chart" Target="../charts/char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10.bin"/><Relationship Id="rId5" Type="http://schemas.openxmlformats.org/officeDocument/2006/relationships/oleObject" Target="../embeddings/oleObject109.bin"/><Relationship Id="rId4" Type="http://schemas.openxmlformats.org/officeDocument/2006/relationships/oleObject" Target="../embeddings/oleObject108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4" Type="http://schemas.openxmlformats.org/officeDocument/2006/relationships/chart" Target="../charts/chart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4" Type="http://schemas.openxmlformats.org/officeDocument/2006/relationships/chart" Target="../charts/chart10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117.bin"/><Relationship Id="rId5" Type="http://schemas.openxmlformats.org/officeDocument/2006/relationships/oleObject" Target="../embeddings/oleObject116.bin"/><Relationship Id="rId4" Type="http://schemas.openxmlformats.org/officeDocument/2006/relationships/chart" Target="../charts/chart11.xml"/><Relationship Id="rId9" Type="http://schemas.openxmlformats.org/officeDocument/2006/relationships/oleObject" Target="../embeddings/oleObject120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123.bin"/><Relationship Id="rId5" Type="http://schemas.openxmlformats.org/officeDocument/2006/relationships/oleObject" Target="../embeddings/oleObject122.bin"/><Relationship Id="rId4" Type="http://schemas.openxmlformats.org/officeDocument/2006/relationships/oleObject" Target="../embeddings/oleObject121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oleObject" Target="../embeddings/oleObject124.bin"/><Relationship Id="rId7" Type="http://schemas.openxmlformats.org/officeDocument/2006/relationships/oleObject" Target="../embeddings/oleObject1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127.bin"/><Relationship Id="rId5" Type="http://schemas.openxmlformats.org/officeDocument/2006/relationships/oleObject" Target="../embeddings/oleObject126.bin"/><Relationship Id="rId4" Type="http://schemas.openxmlformats.org/officeDocument/2006/relationships/oleObject" Target="../embeddings/oleObject125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oleObject" Target="../embeddings/oleObject129.bin"/><Relationship Id="rId7" Type="http://schemas.openxmlformats.org/officeDocument/2006/relationships/oleObject" Target="../embeddings/oleObject1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132.bin"/><Relationship Id="rId5" Type="http://schemas.openxmlformats.org/officeDocument/2006/relationships/oleObject" Target="../embeddings/oleObject131.bin"/><Relationship Id="rId4" Type="http://schemas.openxmlformats.org/officeDocument/2006/relationships/oleObject" Target="../embeddings/oleObject130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127.png"/><Relationship Id="rId4" Type="http://schemas.openxmlformats.org/officeDocument/2006/relationships/oleObject" Target="../embeddings/oleObject135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oleObject" Target="../embeddings/oleObject136.bin"/><Relationship Id="rId7" Type="http://schemas.openxmlformats.org/officeDocument/2006/relationships/oleObject" Target="../embeddings/oleObject1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139.bin"/><Relationship Id="rId5" Type="http://schemas.openxmlformats.org/officeDocument/2006/relationships/oleObject" Target="../embeddings/oleObject138.bin"/><Relationship Id="rId4" Type="http://schemas.openxmlformats.org/officeDocument/2006/relationships/oleObject" Target="../embeddings/oleObject137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143.bin"/><Relationship Id="rId5" Type="http://schemas.openxmlformats.org/officeDocument/2006/relationships/image" Target="../media/image137.png"/><Relationship Id="rId4" Type="http://schemas.openxmlformats.org/officeDocument/2006/relationships/oleObject" Target="../embeddings/oleObject14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chart" Target="../charts/char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140.png"/><Relationship Id="rId4" Type="http://schemas.openxmlformats.org/officeDocument/2006/relationships/oleObject" Target="../embeddings/oleObject145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149.bin"/><Relationship Id="rId5" Type="http://schemas.openxmlformats.org/officeDocument/2006/relationships/oleObject" Target="../embeddings/oleObject148.bin"/><Relationship Id="rId4" Type="http://schemas.openxmlformats.org/officeDocument/2006/relationships/oleObject" Target="../embeddings/oleObject147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4" Type="http://schemas.openxmlformats.org/officeDocument/2006/relationships/image" Target="../media/image14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4" Type="http://schemas.openxmlformats.org/officeDocument/2006/relationships/oleObject" Target="../embeddings/oleObject152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155.bin"/><Relationship Id="rId5" Type="http://schemas.openxmlformats.org/officeDocument/2006/relationships/oleObject" Target="../embeddings/oleObject154.bin"/><Relationship Id="rId4" Type="http://schemas.openxmlformats.org/officeDocument/2006/relationships/image" Target="../media/image14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158.bin"/><Relationship Id="rId5" Type="http://schemas.openxmlformats.org/officeDocument/2006/relationships/oleObject" Target="../embeddings/oleObject157.bin"/><Relationship Id="rId4" Type="http://schemas.openxmlformats.org/officeDocument/2006/relationships/oleObject" Target="../embeddings/oleObject156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161.bin"/><Relationship Id="rId5" Type="http://schemas.openxmlformats.org/officeDocument/2006/relationships/oleObject" Target="../embeddings/oleObject160.bin"/><Relationship Id="rId4" Type="http://schemas.openxmlformats.org/officeDocument/2006/relationships/image" Target="../media/image15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6.bin"/><Relationship Id="rId3" Type="http://schemas.openxmlformats.org/officeDocument/2006/relationships/chart" Target="../charts/chart12.xml"/><Relationship Id="rId7" Type="http://schemas.openxmlformats.org/officeDocument/2006/relationships/oleObject" Target="../embeddings/oleObject1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164.bin"/><Relationship Id="rId5" Type="http://schemas.openxmlformats.org/officeDocument/2006/relationships/oleObject" Target="../embeddings/oleObject163.bin"/><Relationship Id="rId4" Type="http://schemas.openxmlformats.org/officeDocument/2006/relationships/oleObject" Target="../embeddings/oleObject162.bin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1.bin"/><Relationship Id="rId3" Type="http://schemas.openxmlformats.org/officeDocument/2006/relationships/chart" Target="../charts/chart13.xml"/><Relationship Id="rId7" Type="http://schemas.openxmlformats.org/officeDocument/2006/relationships/oleObject" Target="../embeddings/oleObject1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169.bin"/><Relationship Id="rId5" Type="http://schemas.openxmlformats.org/officeDocument/2006/relationships/oleObject" Target="../embeddings/oleObject168.bin"/><Relationship Id="rId4" Type="http://schemas.openxmlformats.org/officeDocument/2006/relationships/oleObject" Target="../embeddings/oleObject167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oleObject" Target="../embeddings/oleObject172.bin"/><Relationship Id="rId7" Type="http://schemas.openxmlformats.org/officeDocument/2006/relationships/oleObject" Target="../embeddings/oleObject1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175.bin"/><Relationship Id="rId5" Type="http://schemas.openxmlformats.org/officeDocument/2006/relationships/oleObject" Target="../embeddings/oleObject174.bin"/><Relationship Id="rId4" Type="http://schemas.openxmlformats.org/officeDocument/2006/relationships/oleObject" Target="../embeddings/oleObject173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7.vml"/><Relationship Id="rId4" Type="http://schemas.openxmlformats.org/officeDocument/2006/relationships/oleObject" Target="../embeddings/oleObject178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8.vml"/><Relationship Id="rId6" Type="http://schemas.openxmlformats.org/officeDocument/2006/relationships/oleObject" Target="../embeddings/oleObject181.bin"/><Relationship Id="rId5" Type="http://schemas.openxmlformats.org/officeDocument/2006/relationships/chart" Target="../charts/chart15.xml"/><Relationship Id="rId4" Type="http://schemas.openxmlformats.org/officeDocument/2006/relationships/oleObject" Target="../embeddings/oleObject180.bin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7.bin"/><Relationship Id="rId13" Type="http://schemas.openxmlformats.org/officeDocument/2006/relationships/oleObject" Target="../embeddings/oleObject192.bin"/><Relationship Id="rId3" Type="http://schemas.openxmlformats.org/officeDocument/2006/relationships/oleObject" Target="../embeddings/oleObject182.bin"/><Relationship Id="rId7" Type="http://schemas.openxmlformats.org/officeDocument/2006/relationships/oleObject" Target="../embeddings/oleObject186.bin"/><Relationship Id="rId12" Type="http://schemas.openxmlformats.org/officeDocument/2006/relationships/oleObject" Target="../embeddings/oleObject1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9.vml"/><Relationship Id="rId6" Type="http://schemas.openxmlformats.org/officeDocument/2006/relationships/oleObject" Target="../embeddings/oleObject185.bin"/><Relationship Id="rId11" Type="http://schemas.openxmlformats.org/officeDocument/2006/relationships/oleObject" Target="../embeddings/oleObject190.bin"/><Relationship Id="rId5" Type="http://schemas.openxmlformats.org/officeDocument/2006/relationships/oleObject" Target="../embeddings/oleObject184.bin"/><Relationship Id="rId15" Type="http://schemas.openxmlformats.org/officeDocument/2006/relationships/oleObject" Target="../embeddings/oleObject194.bin"/><Relationship Id="rId10" Type="http://schemas.openxmlformats.org/officeDocument/2006/relationships/oleObject" Target="../embeddings/oleObject189.bin"/><Relationship Id="rId4" Type="http://schemas.openxmlformats.org/officeDocument/2006/relationships/oleObject" Target="../embeddings/oleObject183.bin"/><Relationship Id="rId9" Type="http://schemas.openxmlformats.org/officeDocument/2006/relationships/oleObject" Target="../embeddings/oleObject188.bin"/><Relationship Id="rId14" Type="http://schemas.openxmlformats.org/officeDocument/2006/relationships/oleObject" Target="../embeddings/oleObject193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0.vml"/><Relationship Id="rId6" Type="http://schemas.openxmlformats.org/officeDocument/2006/relationships/oleObject" Target="../embeddings/oleObject197.bin"/><Relationship Id="rId5" Type="http://schemas.openxmlformats.org/officeDocument/2006/relationships/oleObject" Target="../embeddings/oleObject196.bin"/><Relationship Id="rId4" Type="http://schemas.openxmlformats.org/officeDocument/2006/relationships/chart" Target="../charts/chart1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1.vml"/><Relationship Id="rId6" Type="http://schemas.openxmlformats.org/officeDocument/2006/relationships/oleObject" Target="../embeddings/oleObject200.bin"/><Relationship Id="rId5" Type="http://schemas.openxmlformats.org/officeDocument/2006/relationships/oleObject" Target="../embeddings/oleObject199.bin"/><Relationship Id="rId4" Type="http://schemas.openxmlformats.org/officeDocument/2006/relationships/chart" Target="../charts/char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2.vml"/><Relationship Id="rId6" Type="http://schemas.openxmlformats.org/officeDocument/2006/relationships/oleObject" Target="../embeddings/oleObject203.bin"/><Relationship Id="rId5" Type="http://schemas.openxmlformats.org/officeDocument/2006/relationships/oleObject" Target="../embeddings/oleObject202.bin"/><Relationship Id="rId4" Type="http://schemas.openxmlformats.org/officeDocument/2006/relationships/chart" Target="../charts/chart1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3.vml"/><Relationship Id="rId6" Type="http://schemas.openxmlformats.org/officeDocument/2006/relationships/oleObject" Target="../embeddings/oleObject206.bin"/><Relationship Id="rId5" Type="http://schemas.openxmlformats.org/officeDocument/2006/relationships/oleObject" Target="../embeddings/oleObject205.bin"/><Relationship Id="rId4" Type="http://schemas.openxmlformats.org/officeDocument/2006/relationships/chart" Target="../charts/chart19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1.bin"/><Relationship Id="rId3" Type="http://schemas.openxmlformats.org/officeDocument/2006/relationships/oleObject" Target="../embeddings/oleObject207.bin"/><Relationship Id="rId7" Type="http://schemas.openxmlformats.org/officeDocument/2006/relationships/oleObject" Target="../embeddings/oleObject2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4.vml"/><Relationship Id="rId6" Type="http://schemas.openxmlformats.org/officeDocument/2006/relationships/oleObject" Target="../embeddings/oleObject209.bin"/><Relationship Id="rId5" Type="http://schemas.openxmlformats.org/officeDocument/2006/relationships/oleObject" Target="../embeddings/oleObject208.bin"/><Relationship Id="rId4" Type="http://schemas.openxmlformats.org/officeDocument/2006/relationships/chart" Target="../charts/chart20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2.xml"/><Relationship Id="rId3" Type="http://schemas.openxmlformats.org/officeDocument/2006/relationships/oleObject" Target="../embeddings/oleObject212.bin"/><Relationship Id="rId7" Type="http://schemas.openxmlformats.org/officeDocument/2006/relationships/chart" Target="../charts/chart21.xml"/><Relationship Id="rId12" Type="http://schemas.openxmlformats.org/officeDocument/2006/relationships/oleObject" Target="../embeddings/oleObject2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5.vml"/><Relationship Id="rId6" Type="http://schemas.openxmlformats.org/officeDocument/2006/relationships/oleObject" Target="../embeddings/oleObject215.bin"/><Relationship Id="rId11" Type="http://schemas.openxmlformats.org/officeDocument/2006/relationships/chart" Target="../charts/chart23.xml"/><Relationship Id="rId5" Type="http://schemas.openxmlformats.org/officeDocument/2006/relationships/oleObject" Target="../embeddings/oleObject214.bin"/><Relationship Id="rId10" Type="http://schemas.openxmlformats.org/officeDocument/2006/relationships/oleObject" Target="../embeddings/oleObject217.bin"/><Relationship Id="rId4" Type="http://schemas.openxmlformats.org/officeDocument/2006/relationships/oleObject" Target="../embeddings/oleObject213.bin"/><Relationship Id="rId9" Type="http://schemas.openxmlformats.org/officeDocument/2006/relationships/oleObject" Target="../embeddings/oleObject216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5.xml"/><Relationship Id="rId3" Type="http://schemas.openxmlformats.org/officeDocument/2006/relationships/oleObject" Target="../embeddings/oleObject219.bin"/><Relationship Id="rId7" Type="http://schemas.openxmlformats.org/officeDocument/2006/relationships/chart" Target="../charts/chart24.xml"/><Relationship Id="rId12" Type="http://schemas.openxmlformats.org/officeDocument/2006/relationships/oleObject" Target="../embeddings/oleObject2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6.vml"/><Relationship Id="rId6" Type="http://schemas.openxmlformats.org/officeDocument/2006/relationships/oleObject" Target="../embeddings/oleObject222.bin"/><Relationship Id="rId11" Type="http://schemas.openxmlformats.org/officeDocument/2006/relationships/chart" Target="../charts/chart26.xml"/><Relationship Id="rId5" Type="http://schemas.openxmlformats.org/officeDocument/2006/relationships/oleObject" Target="../embeddings/oleObject221.bin"/><Relationship Id="rId10" Type="http://schemas.openxmlformats.org/officeDocument/2006/relationships/oleObject" Target="../embeddings/oleObject224.bin"/><Relationship Id="rId4" Type="http://schemas.openxmlformats.org/officeDocument/2006/relationships/oleObject" Target="../embeddings/oleObject220.bin"/><Relationship Id="rId9" Type="http://schemas.openxmlformats.org/officeDocument/2006/relationships/oleObject" Target="../embeddings/oleObject22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800" dirty="0" err="1" smtClean="0"/>
              <a:t>в</a:t>
            </a:r>
            <a:r>
              <a:rPr lang="ru-RU" sz="2800" dirty="0" err="1" smtClean="0"/>
              <a:t>читель</a:t>
            </a:r>
            <a:r>
              <a:rPr lang="ru-RU" sz="2800" dirty="0" smtClean="0"/>
              <a:t> математики</a:t>
            </a:r>
            <a:endParaRPr lang="ru-RU" sz="2800" dirty="0"/>
          </a:p>
          <a:p>
            <a:r>
              <a:rPr lang="ru-RU" sz="2800" dirty="0" smtClean="0"/>
              <a:t>В.М.   </a:t>
            </a:r>
            <a:r>
              <a:rPr lang="ru-RU" sz="2800" smtClean="0"/>
              <a:t>Галів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115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Функції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Autofit/>
          </a:bodyPr>
          <a:lstStyle/>
          <a:p>
            <a:pPr algn="ctr"/>
            <a:r>
              <a:rPr lang="uk-UA" sz="54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 функції</a:t>
            </a:r>
            <a:endParaRPr lang="ru-RU" sz="54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1538288" y="1571612"/>
          <a:ext cx="6096000" cy="3467100"/>
        </p:xfrm>
        <a:graphic>
          <a:graphicData uri="http://schemas.openxmlformats.org/presentationml/2006/ole">
            <p:oleObj spid="_x0000_s5122" name="Формула" r:id="rId3" imgW="2031840" imgH="1155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Способи задання  функції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58175" cy="476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034" y="4786322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Формулою                  Таблицею                 Графіком                  Описом</a:t>
            </a:r>
            <a:endParaRPr lang="ru-RU" sz="2000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769911" y="5572140"/>
          <a:ext cx="944569" cy="500066"/>
        </p:xfrm>
        <a:graphic>
          <a:graphicData uri="http://schemas.openxmlformats.org/presentationml/2006/ole">
            <p:oleObj spid="_x0000_s4099" name="Формула" r:id="rId7" imgW="431640" imgH="228600" progId="Equation.3">
              <p:embed/>
            </p:oleObj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00298" y="5544840"/>
          <a:ext cx="193231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357190"/>
                <a:gridCol w="357190"/>
                <a:gridCol w="360680"/>
                <a:gridCol w="428628"/>
              </a:tblGrid>
              <a:tr h="370840">
                <a:tc>
                  <a:txBody>
                    <a:bodyPr/>
                    <a:lstStyle/>
                    <a:p>
                      <a:r>
                        <a:rPr lang="uk-UA" i="1" dirty="0" smtClean="0"/>
                        <a:t>х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i="1" dirty="0" smtClean="0"/>
                        <a:t>У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4889044" y="5214950"/>
          <a:ext cx="1736885" cy="1523989"/>
        </p:xfrm>
        <a:graphic>
          <a:graphicData uri="http://schemas.openxmlformats.org/presentationml/2006/ole">
            <p:oleObj spid="_x0000_s4100" name="Диаграмма" r:id="rId8" imgW="1554480" imgH="1364041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  <p:bldP spid="5" grpId="0"/>
      <p:bldOleChart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Способи задання  функції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2236788" y="1571612"/>
          <a:ext cx="4699000" cy="3467100"/>
        </p:xfrm>
        <a:graphic>
          <a:graphicData uri="http://schemas.openxmlformats.org/presentationml/2006/ole">
            <p:oleObj spid="_x0000_s6146" name="Формула" r:id="rId3" imgW="1307880" imgH="965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 функцій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7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2800" dirty="0" err="1" smtClean="0"/>
              <a:t>Озн</a:t>
            </a:r>
            <a:r>
              <a:rPr lang="uk-UA" sz="2800" dirty="0" smtClean="0"/>
              <a:t>. Функцію</a:t>
            </a:r>
            <a:r>
              <a:rPr lang="en-US" sz="2800" dirty="0" smtClean="0"/>
              <a:t>  </a:t>
            </a:r>
            <a:r>
              <a:rPr lang="en-US" sz="2800" i="1" dirty="0" smtClean="0"/>
              <a:t>y</a:t>
            </a:r>
            <a:r>
              <a:rPr lang="uk-UA" sz="2800" i="1" dirty="0" smtClean="0"/>
              <a:t> </a:t>
            </a:r>
            <a:r>
              <a:rPr lang="en-US" sz="2800" dirty="0" smtClean="0"/>
              <a:t>=</a:t>
            </a:r>
            <a:r>
              <a:rPr lang="uk-UA" sz="2800" dirty="0" smtClean="0"/>
              <a:t> </a:t>
            </a:r>
            <a:r>
              <a:rPr lang="en-US" sz="2800" i="1" dirty="0" smtClean="0"/>
              <a:t>f</a:t>
            </a:r>
            <a:r>
              <a:rPr lang="en-US" sz="2800" dirty="0" smtClean="0"/>
              <a:t>(</a:t>
            </a:r>
            <a:r>
              <a:rPr lang="en-US" sz="2800" i="1" dirty="0" smtClean="0"/>
              <a:t>x</a:t>
            </a:r>
            <a:r>
              <a:rPr lang="en-US" sz="2800" dirty="0" smtClean="0"/>
              <a:t>)</a:t>
            </a:r>
            <a:r>
              <a:rPr lang="uk-UA" sz="2800" dirty="0" smtClean="0"/>
              <a:t>, визначену на множині </a:t>
            </a:r>
            <a:r>
              <a:rPr lang="uk-UA" sz="2800" i="1" dirty="0" smtClean="0"/>
              <a:t>Х</a:t>
            </a:r>
            <a:r>
              <a:rPr lang="uk-UA" sz="2800" dirty="0" smtClean="0"/>
              <a:t>,  </a:t>
            </a:r>
            <a:br>
              <a:rPr lang="uk-UA" sz="2800" dirty="0" smtClean="0"/>
            </a:br>
            <a:r>
              <a:rPr lang="uk-UA" sz="2800" dirty="0" smtClean="0"/>
              <a:t>називають  </a:t>
            </a:r>
            <a:r>
              <a:rPr lang="uk-UA" sz="2800" b="1" i="1" dirty="0" smtClean="0"/>
              <a:t>обмеженою</a:t>
            </a:r>
            <a:r>
              <a:rPr lang="uk-UA" sz="2800" dirty="0" smtClean="0"/>
              <a:t> на цій множині, коли існує таке число </a:t>
            </a:r>
            <a:r>
              <a:rPr lang="uk-UA" sz="2800" i="1" dirty="0" smtClean="0"/>
              <a:t>М</a:t>
            </a:r>
            <a:r>
              <a:rPr lang="en-US" sz="2800" i="1" dirty="0" smtClean="0"/>
              <a:t> &gt;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800" dirty="0" smtClean="0"/>
              <a:t>, що для всіх </a:t>
            </a:r>
            <a:r>
              <a:rPr lang="uk-UA" sz="2800" i="1" dirty="0" smtClean="0"/>
              <a:t>х </a:t>
            </a:r>
            <a:r>
              <a:rPr lang="uk-UA" sz="2800" dirty="0" smtClean="0">
                <a:sym typeface="Symbol"/>
              </a:rPr>
              <a:t> </a:t>
            </a:r>
            <a:r>
              <a:rPr lang="uk-UA" sz="2800" i="1" dirty="0" smtClean="0">
                <a:sym typeface="Symbol"/>
              </a:rPr>
              <a:t>Х </a:t>
            </a:r>
            <a:r>
              <a:rPr lang="uk-UA" sz="2800" dirty="0" smtClean="0">
                <a:sym typeface="Symbol"/>
              </a:rPr>
              <a:t>виконуєть</a:t>
            </a:r>
            <a:r>
              <a:rPr lang="uk-UA" sz="2800" dirty="0" smtClean="0"/>
              <a:t>ся нерівність </a:t>
            </a:r>
            <a:r>
              <a:rPr lang="en-US" sz="2800" dirty="0" smtClean="0"/>
              <a:t>|</a:t>
            </a:r>
            <a:r>
              <a:rPr lang="en-US" sz="2800" i="1" dirty="0" smtClean="0"/>
              <a:t> f</a:t>
            </a:r>
            <a:r>
              <a:rPr lang="en-US" sz="2800" dirty="0" smtClean="0"/>
              <a:t>(</a:t>
            </a:r>
            <a:r>
              <a:rPr lang="en-US" sz="2800" i="1" dirty="0" smtClean="0"/>
              <a:t>x</a:t>
            </a:r>
            <a:r>
              <a:rPr lang="en-US" sz="2800" dirty="0" smtClean="0"/>
              <a:t>)|≤</a:t>
            </a:r>
            <a:r>
              <a:rPr lang="uk-UA" sz="2800" dirty="0" smtClean="0"/>
              <a:t> </a:t>
            </a:r>
            <a:r>
              <a:rPr lang="uk-UA" sz="2800" i="1" dirty="0" smtClean="0"/>
              <a:t>М</a:t>
            </a:r>
            <a:r>
              <a:rPr lang="en-US" sz="2800" i="1" dirty="0" smtClean="0"/>
              <a:t>.</a:t>
            </a:r>
            <a:endParaRPr lang="uk-UA" b="1" dirty="0" smtClean="0">
              <a:solidFill>
                <a:srgbClr val="00B050"/>
              </a:solidFill>
            </a:endParaRPr>
          </a:p>
          <a:p>
            <a:endParaRPr lang="uk-UA" b="1" dirty="0" smtClean="0">
              <a:solidFill>
                <a:srgbClr val="00B050"/>
              </a:solidFill>
            </a:endParaRPr>
          </a:p>
          <a:p>
            <a:endParaRPr lang="uk-UA" b="1" dirty="0" smtClean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			</a:t>
            </a:r>
            <a:r>
              <a:rPr lang="en-US" b="1" dirty="0" smtClean="0"/>
              <a:t>	</a:t>
            </a:r>
            <a:endParaRPr lang="uk-UA" dirty="0" smtClean="0"/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			</a:t>
            </a:r>
            <a:r>
              <a:rPr lang="en-US" b="1" dirty="0" smtClean="0"/>
              <a:t>	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 функцій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72000"/>
          </a:xfrm>
        </p:spPr>
        <p:txBody>
          <a:bodyPr>
            <a:noAutofit/>
          </a:bodyPr>
          <a:lstStyle/>
          <a:p>
            <a:r>
              <a:rPr lang="uk-UA" dirty="0" err="1" smtClean="0"/>
              <a:t>Озн</a:t>
            </a:r>
            <a:r>
              <a:rPr lang="uk-UA" dirty="0" smtClean="0"/>
              <a:t>. Функція </a:t>
            </a:r>
            <a:r>
              <a:rPr lang="en-US" i="1" dirty="0" smtClean="0"/>
              <a:t>y</a:t>
            </a:r>
            <a:r>
              <a:rPr lang="uk-UA" i="1" dirty="0" smtClean="0"/>
              <a:t> </a:t>
            </a:r>
            <a:r>
              <a:rPr lang="en-US" dirty="0" smtClean="0"/>
              <a:t>=</a:t>
            </a:r>
            <a:r>
              <a:rPr lang="uk-UA" dirty="0" smtClean="0"/>
              <a:t>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</a:t>
            </a:r>
            <a:r>
              <a:rPr lang="uk-UA" dirty="0" smtClean="0"/>
              <a:t>називається </a:t>
            </a:r>
          </a:p>
          <a:p>
            <a:pPr>
              <a:spcBef>
                <a:spcPts val="0"/>
              </a:spcBef>
              <a:buNone/>
            </a:pPr>
            <a:r>
              <a:rPr lang="uk-UA" dirty="0" smtClean="0"/>
              <a:t>			</a:t>
            </a:r>
            <a:r>
              <a:rPr lang="uk-UA" b="1" i="1" dirty="0" smtClean="0">
                <a:solidFill>
                  <a:srgbClr val="00B050"/>
                </a:solidFill>
              </a:rPr>
              <a:t>монотонно зростаючою,</a:t>
            </a:r>
          </a:p>
          <a:p>
            <a:pPr>
              <a:spcBef>
                <a:spcPts val="0"/>
              </a:spcBef>
              <a:buNone/>
            </a:pPr>
            <a:r>
              <a:rPr lang="uk-UA" b="1" i="1" dirty="0" smtClean="0"/>
              <a:t>			</a:t>
            </a:r>
            <a:r>
              <a:rPr lang="uk-UA" b="1" i="1" dirty="0" smtClean="0">
                <a:solidFill>
                  <a:srgbClr val="0070C0"/>
                </a:solidFill>
              </a:rPr>
              <a:t>строго монотонно зростаючою,</a:t>
            </a:r>
            <a:endParaRPr lang="ru-RU" b="1" i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uk-UA" b="1" i="1" dirty="0" smtClean="0"/>
              <a:t>			</a:t>
            </a:r>
            <a:r>
              <a:rPr lang="uk-UA" b="1" i="1" dirty="0" smtClean="0">
                <a:solidFill>
                  <a:srgbClr val="FF0000"/>
                </a:solidFill>
              </a:rPr>
              <a:t>монотонно  спадною,</a:t>
            </a:r>
          </a:p>
          <a:p>
            <a:pPr>
              <a:spcBef>
                <a:spcPts val="0"/>
              </a:spcBef>
              <a:buNone/>
            </a:pPr>
            <a:r>
              <a:rPr lang="uk-UA" b="1" i="1" dirty="0" smtClean="0"/>
              <a:t>			</a:t>
            </a:r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</a:rPr>
              <a:t>строго монотонно спадною,</a:t>
            </a:r>
          </a:p>
          <a:p>
            <a:pPr marL="80963" indent="-80963">
              <a:buNone/>
            </a:pPr>
            <a:r>
              <a:rPr lang="uk-UA" dirty="0" smtClean="0"/>
              <a:t>якщо для кожної пари </a:t>
            </a:r>
            <a:r>
              <a:rPr lang="en-US" dirty="0" smtClean="0"/>
              <a:t>	                               </a:t>
            </a:r>
            <a:r>
              <a:rPr lang="uk-UA" dirty="0" smtClean="0"/>
              <a:t>виконується нерівність:</a:t>
            </a:r>
            <a:r>
              <a:rPr lang="en-US" dirty="0" smtClean="0"/>
              <a:t>				</a:t>
            </a:r>
          </a:p>
          <a:p>
            <a:pPr>
              <a:spcBef>
                <a:spcPts val="0"/>
              </a:spcBef>
              <a:buNone/>
            </a:pPr>
            <a:r>
              <a:rPr lang="uk-UA" dirty="0" smtClean="0"/>
              <a:t>				</a:t>
            </a:r>
            <a:r>
              <a:rPr lang="en-US" dirty="0" smtClean="0"/>
              <a:t>	</a:t>
            </a:r>
            <a:r>
              <a:rPr lang="en-US" i="1" dirty="0" smtClean="0"/>
              <a:t> </a:t>
            </a:r>
            <a:r>
              <a:rPr lang="en-US" b="1" i="1" dirty="0" smtClean="0">
                <a:solidFill>
                  <a:srgbClr val="00B050"/>
                </a:solidFill>
              </a:rPr>
              <a:t>f</a:t>
            </a:r>
            <a:r>
              <a:rPr lang="en-US" b="1" dirty="0" smtClean="0">
                <a:solidFill>
                  <a:srgbClr val="00B050"/>
                </a:solidFill>
              </a:rPr>
              <a:t>(</a:t>
            </a:r>
            <a:r>
              <a:rPr lang="en-US" b="1" i="1" dirty="0" smtClean="0">
                <a:solidFill>
                  <a:srgbClr val="00B050"/>
                </a:solidFill>
              </a:rPr>
              <a:t>x</a:t>
            </a:r>
            <a:r>
              <a:rPr lang="en-US" b="1" baseline="-25000" dirty="0" smtClean="0">
                <a:solidFill>
                  <a:srgbClr val="00B050"/>
                </a:solidFill>
              </a:rPr>
              <a:t>1</a:t>
            </a:r>
            <a:r>
              <a:rPr lang="en-US" b="1" dirty="0" smtClean="0">
                <a:solidFill>
                  <a:srgbClr val="00B050"/>
                </a:solidFill>
              </a:rPr>
              <a:t>) ≤</a:t>
            </a:r>
            <a:r>
              <a:rPr lang="en-US" b="1" i="1" dirty="0" smtClean="0">
                <a:solidFill>
                  <a:srgbClr val="00B050"/>
                </a:solidFill>
              </a:rPr>
              <a:t>  f</a:t>
            </a:r>
            <a:r>
              <a:rPr lang="en-US" b="1" dirty="0" smtClean="0">
                <a:solidFill>
                  <a:srgbClr val="00B050"/>
                </a:solidFill>
              </a:rPr>
              <a:t>(</a:t>
            </a:r>
            <a:r>
              <a:rPr lang="en-US" b="1" i="1" dirty="0" smtClean="0">
                <a:solidFill>
                  <a:srgbClr val="00B050"/>
                </a:solidFill>
              </a:rPr>
              <a:t>x</a:t>
            </a:r>
            <a:r>
              <a:rPr lang="en-US" b="1" baseline="-25000" dirty="0" smtClean="0">
                <a:solidFill>
                  <a:srgbClr val="00B050"/>
                </a:solidFill>
              </a:rPr>
              <a:t>2</a:t>
            </a:r>
            <a:r>
              <a:rPr lang="en-US" b="1" dirty="0" smtClean="0">
                <a:solidFill>
                  <a:srgbClr val="00B050"/>
                </a:solidFill>
              </a:rPr>
              <a:t>)</a:t>
            </a:r>
            <a:r>
              <a:rPr lang="uk-UA" b="1" dirty="0" smtClean="0">
                <a:solidFill>
                  <a:srgbClr val="00B050"/>
                </a:solidFill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			</a:t>
            </a:r>
            <a:r>
              <a:rPr lang="en-US" b="1" dirty="0" smtClean="0"/>
              <a:t>	</a:t>
            </a:r>
            <a:r>
              <a:rPr lang="en-US" b="1" i="1" dirty="0" smtClean="0">
                <a:solidFill>
                  <a:srgbClr val="00B050"/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f</a:t>
            </a:r>
            <a:r>
              <a:rPr lang="en-US" b="1" dirty="0" smtClean="0">
                <a:solidFill>
                  <a:srgbClr val="0070C0"/>
                </a:solidFill>
              </a:rPr>
              <a:t>(</a:t>
            </a:r>
            <a:r>
              <a:rPr lang="en-US" b="1" i="1" dirty="0" smtClean="0">
                <a:solidFill>
                  <a:srgbClr val="0070C0"/>
                </a:solidFill>
              </a:rPr>
              <a:t>x</a:t>
            </a:r>
            <a:r>
              <a:rPr lang="en-US" b="1" baseline="-25000" dirty="0" smtClean="0">
                <a:solidFill>
                  <a:srgbClr val="0070C0"/>
                </a:solidFill>
              </a:rPr>
              <a:t>1</a:t>
            </a:r>
            <a:r>
              <a:rPr lang="en-US" b="1" dirty="0" smtClean="0">
                <a:solidFill>
                  <a:srgbClr val="0070C0"/>
                </a:solidFill>
              </a:rPr>
              <a:t>) &lt;</a:t>
            </a:r>
            <a:r>
              <a:rPr lang="en-US" b="1" i="1" dirty="0" smtClean="0">
                <a:solidFill>
                  <a:srgbClr val="0070C0"/>
                </a:solidFill>
              </a:rPr>
              <a:t>  f</a:t>
            </a:r>
            <a:r>
              <a:rPr lang="en-US" b="1" dirty="0" smtClean="0">
                <a:solidFill>
                  <a:srgbClr val="0070C0"/>
                </a:solidFill>
              </a:rPr>
              <a:t>(</a:t>
            </a:r>
            <a:r>
              <a:rPr lang="en-US" b="1" i="1" dirty="0" smtClean="0">
                <a:solidFill>
                  <a:srgbClr val="0070C0"/>
                </a:solidFill>
              </a:rPr>
              <a:t>x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r>
              <a:rPr lang="uk-UA" b="1" dirty="0" smtClean="0">
                <a:solidFill>
                  <a:srgbClr val="0070C0"/>
                </a:solidFill>
              </a:rPr>
              <a:t>.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			</a:t>
            </a:r>
            <a:r>
              <a:rPr lang="en-US" b="1" dirty="0" smtClean="0"/>
              <a:t>	</a:t>
            </a:r>
            <a:r>
              <a:rPr lang="en-US" b="1" i="1" dirty="0" smtClean="0">
                <a:solidFill>
                  <a:srgbClr val="FF0000"/>
                </a:solidFill>
              </a:rPr>
              <a:t> f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i="1" dirty="0" smtClean="0">
                <a:solidFill>
                  <a:srgbClr val="FF0000"/>
                </a:solidFill>
              </a:rPr>
              <a:t>x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) ≥</a:t>
            </a:r>
            <a:r>
              <a:rPr lang="en-US" b="1" i="1" dirty="0" smtClean="0">
                <a:solidFill>
                  <a:srgbClr val="FF0000"/>
                </a:solidFill>
              </a:rPr>
              <a:t>  f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i="1" dirty="0" smtClean="0">
                <a:solidFill>
                  <a:srgbClr val="FF0000"/>
                </a:solidFill>
              </a:rPr>
              <a:t>x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r>
              <a:rPr lang="uk-UA" b="1" dirty="0" smtClean="0">
                <a:solidFill>
                  <a:srgbClr val="FF0000"/>
                </a:solidFill>
              </a:rPr>
              <a:t>.</a:t>
            </a:r>
            <a:endParaRPr lang="uk-UA" b="1" dirty="0" smtClean="0"/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			</a:t>
            </a:r>
            <a:r>
              <a:rPr lang="en-US" b="1" dirty="0" smtClean="0"/>
              <a:t>	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 f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x</a:t>
            </a:r>
            <a:r>
              <a:rPr lang="en-US" b="1" baseline="-25000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) &gt;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  f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x</a:t>
            </a:r>
            <a:r>
              <a:rPr lang="en-US" b="1" baseline="-250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071934" y="3143248"/>
          <a:ext cx="2857520" cy="476253"/>
        </p:xfrm>
        <a:graphic>
          <a:graphicData uri="http://schemas.openxmlformats.org/presentationml/2006/ole">
            <p:oleObj spid="_x0000_s7171" name="Формула" r:id="rId3" imgW="129528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 функцій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72000"/>
          </a:xfrm>
        </p:spPr>
        <p:txBody>
          <a:bodyPr>
            <a:noAutofit/>
          </a:bodyPr>
          <a:lstStyle/>
          <a:p>
            <a:r>
              <a:rPr lang="uk-UA" dirty="0" err="1" smtClean="0"/>
              <a:t>Озн</a:t>
            </a:r>
            <a:r>
              <a:rPr lang="uk-UA" dirty="0" smtClean="0"/>
              <a:t>. Функція </a:t>
            </a:r>
            <a:r>
              <a:rPr lang="en-US" i="1" dirty="0" smtClean="0"/>
              <a:t>y</a:t>
            </a:r>
            <a:r>
              <a:rPr lang="uk-UA" i="1" dirty="0" smtClean="0"/>
              <a:t> </a:t>
            </a:r>
            <a:r>
              <a:rPr lang="en-US" dirty="0" smtClean="0"/>
              <a:t>=</a:t>
            </a:r>
            <a:r>
              <a:rPr lang="uk-UA" dirty="0" smtClean="0"/>
              <a:t>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</a:t>
            </a:r>
            <a:r>
              <a:rPr lang="uk-UA" dirty="0" smtClean="0"/>
              <a:t>називається </a:t>
            </a:r>
          </a:p>
          <a:p>
            <a:pPr>
              <a:spcBef>
                <a:spcPts val="0"/>
              </a:spcBef>
              <a:buNone/>
            </a:pPr>
            <a:r>
              <a:rPr lang="uk-UA" dirty="0" smtClean="0"/>
              <a:t>			</a:t>
            </a:r>
            <a:r>
              <a:rPr lang="uk-UA" b="1" i="1" dirty="0" smtClean="0">
                <a:solidFill>
                  <a:srgbClr val="00B050"/>
                </a:solidFill>
              </a:rPr>
              <a:t>парною,</a:t>
            </a:r>
          </a:p>
          <a:p>
            <a:pPr>
              <a:spcBef>
                <a:spcPts val="0"/>
              </a:spcBef>
              <a:buNone/>
            </a:pPr>
            <a:r>
              <a:rPr lang="uk-UA" b="1" i="1" dirty="0" smtClean="0"/>
              <a:t>			</a:t>
            </a:r>
            <a:r>
              <a:rPr lang="uk-UA" b="1" i="1" dirty="0" smtClean="0">
                <a:solidFill>
                  <a:srgbClr val="0070C0"/>
                </a:solidFill>
              </a:rPr>
              <a:t>непарною,</a:t>
            </a:r>
            <a:endParaRPr lang="ru-RU" b="1" i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uk-UA" b="1" i="1" dirty="0" smtClean="0"/>
              <a:t>			</a:t>
            </a:r>
            <a:r>
              <a:rPr lang="uk-UA" b="1" i="1" dirty="0" smtClean="0">
                <a:solidFill>
                  <a:srgbClr val="FF0000"/>
                </a:solidFill>
              </a:rPr>
              <a:t>загального виду,</a:t>
            </a:r>
            <a:endParaRPr lang="uk-UA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963" indent="-80963">
              <a:buNone/>
            </a:pPr>
            <a:r>
              <a:rPr lang="uk-UA" dirty="0" smtClean="0"/>
              <a:t>якщо для кожного  </a:t>
            </a:r>
            <a:r>
              <a:rPr lang="en-US" dirty="0" smtClean="0"/>
              <a:t>	     </a:t>
            </a:r>
            <a:r>
              <a:rPr lang="uk-UA" dirty="0" smtClean="0"/>
              <a:t>виконується:</a:t>
            </a:r>
            <a:r>
              <a:rPr lang="en-US" dirty="0" smtClean="0"/>
              <a:t>				</a:t>
            </a:r>
            <a:r>
              <a:rPr lang="uk-UA" dirty="0" smtClean="0"/>
              <a:t>	</a:t>
            </a:r>
            <a:r>
              <a:rPr lang="en-US" dirty="0" smtClean="0"/>
              <a:t>	</a:t>
            </a:r>
            <a:r>
              <a:rPr lang="en-US" i="1" dirty="0" smtClean="0">
                <a:solidFill>
                  <a:srgbClr val="00B050"/>
                </a:solidFill>
              </a:rPr>
              <a:t> </a:t>
            </a:r>
            <a:r>
              <a:rPr lang="en-US" b="1" i="1" dirty="0" smtClean="0">
                <a:solidFill>
                  <a:srgbClr val="00B050"/>
                </a:solidFill>
              </a:rPr>
              <a:t>f</a:t>
            </a:r>
            <a:r>
              <a:rPr lang="en-US" b="1" dirty="0" smtClean="0">
                <a:solidFill>
                  <a:srgbClr val="00B050"/>
                </a:solidFill>
              </a:rPr>
              <a:t>(</a:t>
            </a:r>
            <a:r>
              <a:rPr lang="uk-UA" dirty="0" smtClean="0">
                <a:solidFill>
                  <a:srgbClr val="00B050"/>
                </a:solidFill>
              </a:rPr>
              <a:t>–</a:t>
            </a:r>
            <a:r>
              <a:rPr lang="en-US" b="1" i="1" dirty="0" smtClean="0">
                <a:solidFill>
                  <a:srgbClr val="00B050"/>
                </a:solidFill>
              </a:rPr>
              <a:t>x</a:t>
            </a:r>
            <a:r>
              <a:rPr lang="en-US" b="1" dirty="0" smtClean="0">
                <a:solidFill>
                  <a:srgbClr val="00B050"/>
                </a:solidFill>
              </a:rPr>
              <a:t>) </a:t>
            </a:r>
            <a:r>
              <a:rPr lang="uk-UA" b="1" dirty="0" smtClean="0">
                <a:solidFill>
                  <a:srgbClr val="00B050"/>
                </a:solidFill>
              </a:rPr>
              <a:t>=</a:t>
            </a:r>
            <a:r>
              <a:rPr lang="en-US" b="1" i="1" dirty="0" smtClean="0">
                <a:solidFill>
                  <a:srgbClr val="00B050"/>
                </a:solidFill>
              </a:rPr>
              <a:t>  f</a:t>
            </a:r>
            <a:r>
              <a:rPr lang="en-US" b="1" dirty="0" smtClean="0">
                <a:solidFill>
                  <a:srgbClr val="00B050"/>
                </a:solidFill>
              </a:rPr>
              <a:t>(</a:t>
            </a:r>
            <a:r>
              <a:rPr lang="en-US" b="1" i="1" dirty="0" smtClean="0">
                <a:solidFill>
                  <a:srgbClr val="00B050"/>
                </a:solidFill>
              </a:rPr>
              <a:t>x</a:t>
            </a:r>
            <a:r>
              <a:rPr lang="en-US" b="1" dirty="0" smtClean="0">
                <a:solidFill>
                  <a:srgbClr val="00B050"/>
                </a:solidFill>
              </a:rPr>
              <a:t>)</a:t>
            </a:r>
            <a:r>
              <a:rPr lang="uk-UA" b="1" dirty="0" smtClean="0">
                <a:solidFill>
                  <a:srgbClr val="00B050"/>
                </a:solidFill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			</a:t>
            </a:r>
            <a:r>
              <a:rPr lang="en-US" b="1" dirty="0" smtClean="0"/>
              <a:t>	</a:t>
            </a:r>
            <a:r>
              <a:rPr lang="en-US" b="1" i="1" dirty="0" smtClean="0">
                <a:solidFill>
                  <a:srgbClr val="0070C0"/>
                </a:solidFill>
              </a:rPr>
              <a:t> f</a:t>
            </a:r>
            <a:r>
              <a:rPr lang="en-US" b="1" dirty="0" smtClean="0">
                <a:solidFill>
                  <a:srgbClr val="0070C0"/>
                </a:solidFill>
              </a:rPr>
              <a:t>(</a:t>
            </a:r>
            <a:r>
              <a:rPr lang="uk-UA" dirty="0" smtClean="0">
                <a:solidFill>
                  <a:srgbClr val="0070C0"/>
                </a:solidFill>
              </a:rPr>
              <a:t>–</a:t>
            </a:r>
            <a:r>
              <a:rPr lang="en-US" b="1" i="1" dirty="0" smtClean="0">
                <a:solidFill>
                  <a:srgbClr val="0070C0"/>
                </a:solidFill>
              </a:rPr>
              <a:t>x</a:t>
            </a:r>
            <a:r>
              <a:rPr lang="en-US" b="1" dirty="0" smtClean="0">
                <a:solidFill>
                  <a:srgbClr val="0070C0"/>
                </a:solidFill>
              </a:rPr>
              <a:t>) </a:t>
            </a:r>
            <a:r>
              <a:rPr lang="uk-UA" b="1" dirty="0" smtClean="0">
                <a:solidFill>
                  <a:srgbClr val="0070C0"/>
                </a:solidFill>
              </a:rPr>
              <a:t>=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uk-UA" dirty="0" smtClean="0">
                <a:solidFill>
                  <a:srgbClr val="0070C0"/>
                </a:solidFill>
              </a:rPr>
              <a:t>– </a:t>
            </a:r>
            <a:r>
              <a:rPr lang="en-US" b="1" i="1" dirty="0" smtClean="0">
                <a:solidFill>
                  <a:srgbClr val="0070C0"/>
                </a:solidFill>
              </a:rPr>
              <a:t>f</a:t>
            </a:r>
            <a:r>
              <a:rPr lang="en-US" b="1" dirty="0" smtClean="0">
                <a:solidFill>
                  <a:srgbClr val="0070C0"/>
                </a:solidFill>
              </a:rPr>
              <a:t>(</a:t>
            </a:r>
            <a:r>
              <a:rPr lang="en-US" b="1" i="1" dirty="0" smtClean="0">
                <a:solidFill>
                  <a:srgbClr val="0070C0"/>
                </a:solidFill>
              </a:rPr>
              <a:t>x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r>
              <a:rPr lang="uk-UA" b="1" dirty="0" smtClean="0">
                <a:solidFill>
                  <a:srgbClr val="0070C0"/>
                </a:solidFill>
              </a:rPr>
              <a:t>.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			</a:t>
            </a:r>
            <a:r>
              <a:rPr lang="en-US" b="1" dirty="0" smtClean="0"/>
              <a:t>	</a:t>
            </a:r>
            <a:r>
              <a:rPr lang="uk-UA" dirty="0" smtClean="0">
                <a:solidFill>
                  <a:srgbClr val="FF0000"/>
                </a:solidFill>
              </a:rPr>
              <a:t>не виконується жодна умова.</a:t>
            </a:r>
          </a:p>
          <a:p>
            <a:pPr>
              <a:spcBef>
                <a:spcPts val="0"/>
              </a:spcBef>
              <a:buNone/>
            </a:pPr>
            <a:endParaRPr lang="uk-UA" dirty="0" smtClean="0"/>
          </a:p>
          <a:p>
            <a:pPr>
              <a:spcBef>
                <a:spcPts val="0"/>
              </a:spcBef>
              <a:buNone/>
            </a:pPr>
            <a:r>
              <a:rPr lang="uk-UA" dirty="0" smtClean="0"/>
              <a:t>(область визначення симетрична відносно точки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dirty="0" smtClean="0"/>
              <a:t>)!</a:t>
            </a:r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			</a:t>
            </a:r>
            <a:r>
              <a:rPr lang="en-US" b="1" dirty="0" smtClean="0"/>
              <a:t>	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571868" y="2786517"/>
          <a:ext cx="896937" cy="363537"/>
        </p:xfrm>
        <a:graphic>
          <a:graphicData uri="http://schemas.openxmlformats.org/presentationml/2006/ole">
            <p:oleObj spid="_x0000_s8194" name="Формула" r:id="rId3" imgW="406080" imgH="164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 функцій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7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2800" dirty="0" err="1" smtClean="0"/>
              <a:t>Озн</a:t>
            </a:r>
            <a:r>
              <a:rPr lang="uk-UA" sz="2800" dirty="0" smtClean="0"/>
              <a:t>. Функція </a:t>
            </a:r>
            <a:r>
              <a:rPr lang="en-US" sz="2800" i="1" dirty="0" smtClean="0"/>
              <a:t>y</a:t>
            </a:r>
            <a:r>
              <a:rPr lang="uk-UA" sz="2800" i="1" dirty="0" smtClean="0"/>
              <a:t> </a:t>
            </a:r>
            <a:r>
              <a:rPr lang="en-US" sz="2800" dirty="0" smtClean="0"/>
              <a:t>=</a:t>
            </a:r>
            <a:r>
              <a:rPr lang="uk-UA" sz="2800" dirty="0" smtClean="0"/>
              <a:t> </a:t>
            </a:r>
            <a:r>
              <a:rPr lang="en-US" sz="2800" i="1" dirty="0" smtClean="0"/>
              <a:t>f</a:t>
            </a:r>
            <a:r>
              <a:rPr lang="en-US" sz="2800" dirty="0" smtClean="0"/>
              <a:t>(</a:t>
            </a:r>
            <a:r>
              <a:rPr lang="en-US" sz="2800" i="1" dirty="0" smtClean="0"/>
              <a:t>x</a:t>
            </a:r>
            <a:r>
              <a:rPr lang="en-US" sz="2800" dirty="0" smtClean="0"/>
              <a:t>)</a:t>
            </a:r>
            <a:r>
              <a:rPr lang="uk-UA" sz="2800" dirty="0" smtClean="0"/>
              <a:t>, визначена </a:t>
            </a:r>
            <a:r>
              <a:rPr lang="uk-UA" sz="2800" b="1" dirty="0" smtClean="0"/>
              <a:t>на всій числовій прямій</a:t>
            </a:r>
            <a:r>
              <a:rPr lang="uk-UA" sz="2800" dirty="0" smtClean="0"/>
              <a:t>, називається  </a:t>
            </a:r>
            <a:r>
              <a:rPr lang="uk-UA" sz="2800" b="1" i="1" dirty="0" smtClean="0">
                <a:solidFill>
                  <a:srgbClr val="00B050"/>
                </a:solidFill>
              </a:rPr>
              <a:t>періодичною, </a:t>
            </a:r>
            <a:br>
              <a:rPr lang="uk-UA" sz="2800" b="1" i="1" dirty="0" smtClean="0">
                <a:solidFill>
                  <a:srgbClr val="00B050"/>
                </a:solidFill>
              </a:rPr>
            </a:br>
            <a:r>
              <a:rPr lang="uk-UA" sz="2800" dirty="0" smtClean="0"/>
              <a:t>якщо існує таке число </a:t>
            </a:r>
            <a:r>
              <a:rPr lang="uk-UA" sz="2800" i="1" dirty="0" smtClean="0"/>
              <a:t>Т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≠ 0</a:t>
            </a:r>
            <a:r>
              <a:rPr lang="uk-UA" sz="2800" dirty="0" smtClean="0"/>
              <a:t>, що </a:t>
            </a:r>
            <a:r>
              <a:rPr lang="en-US" sz="2800" i="1" dirty="0" smtClean="0">
                <a:solidFill>
                  <a:srgbClr val="00B050"/>
                </a:solidFill>
              </a:rPr>
              <a:t> </a:t>
            </a:r>
            <a:r>
              <a:rPr lang="en-US" sz="2800" b="1" i="1" dirty="0" smtClean="0">
                <a:solidFill>
                  <a:srgbClr val="00B050"/>
                </a:solidFill>
              </a:rPr>
              <a:t>f</a:t>
            </a:r>
            <a:r>
              <a:rPr lang="en-US" sz="2800" b="1" dirty="0" smtClean="0">
                <a:solidFill>
                  <a:srgbClr val="00B050"/>
                </a:solidFill>
              </a:rPr>
              <a:t>(</a:t>
            </a:r>
            <a:r>
              <a:rPr lang="en-US" sz="2800" b="1" i="1" dirty="0" smtClean="0">
                <a:solidFill>
                  <a:srgbClr val="00B050"/>
                </a:solidFill>
              </a:rPr>
              <a:t>x</a:t>
            </a:r>
            <a:r>
              <a:rPr lang="uk-UA" sz="2800" b="1" i="1" dirty="0" smtClean="0">
                <a:solidFill>
                  <a:srgbClr val="00B050"/>
                </a:solidFill>
              </a:rPr>
              <a:t> + Т</a:t>
            </a:r>
            <a:r>
              <a:rPr lang="en-US" sz="2800" b="1" dirty="0" smtClean="0">
                <a:solidFill>
                  <a:srgbClr val="00B050"/>
                </a:solidFill>
              </a:rPr>
              <a:t>) </a:t>
            </a:r>
            <a:r>
              <a:rPr lang="uk-UA" sz="2800" b="1" dirty="0" smtClean="0">
                <a:solidFill>
                  <a:srgbClr val="00B050"/>
                </a:solidFill>
              </a:rPr>
              <a:t>=</a:t>
            </a:r>
            <a:r>
              <a:rPr lang="en-US" sz="2800" b="1" i="1" dirty="0" smtClean="0">
                <a:solidFill>
                  <a:srgbClr val="00B050"/>
                </a:solidFill>
              </a:rPr>
              <a:t>  f</a:t>
            </a:r>
            <a:r>
              <a:rPr lang="en-US" sz="2800" b="1" dirty="0" smtClean="0">
                <a:solidFill>
                  <a:srgbClr val="00B050"/>
                </a:solidFill>
              </a:rPr>
              <a:t>(</a:t>
            </a:r>
            <a:r>
              <a:rPr lang="en-US" sz="2800" b="1" i="1" dirty="0" smtClean="0">
                <a:solidFill>
                  <a:srgbClr val="00B050"/>
                </a:solidFill>
              </a:rPr>
              <a:t>x</a:t>
            </a:r>
            <a:r>
              <a:rPr lang="en-US" sz="2800" b="1" dirty="0" smtClean="0">
                <a:solidFill>
                  <a:srgbClr val="00B050"/>
                </a:solidFill>
              </a:rPr>
              <a:t>)</a:t>
            </a:r>
            <a:r>
              <a:rPr lang="uk-UA" sz="28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uk-UA" sz="2800" dirty="0" err="1" smtClean="0"/>
              <a:t>Озн</a:t>
            </a:r>
            <a:r>
              <a:rPr lang="uk-UA" sz="2800" dirty="0" smtClean="0"/>
              <a:t>. Функція </a:t>
            </a:r>
            <a:r>
              <a:rPr lang="en-US" sz="2800" i="1" dirty="0" smtClean="0"/>
              <a:t>y</a:t>
            </a:r>
            <a:r>
              <a:rPr lang="uk-UA" sz="2800" i="1" dirty="0" smtClean="0"/>
              <a:t> </a:t>
            </a:r>
            <a:r>
              <a:rPr lang="en-US" sz="2800" dirty="0" smtClean="0"/>
              <a:t>=</a:t>
            </a:r>
            <a:r>
              <a:rPr lang="uk-UA" sz="2800" dirty="0" smtClean="0"/>
              <a:t> </a:t>
            </a:r>
            <a:r>
              <a:rPr lang="en-US" sz="2800" i="1" dirty="0" smtClean="0"/>
              <a:t>f</a:t>
            </a:r>
            <a:r>
              <a:rPr lang="en-US" sz="2800" dirty="0" smtClean="0"/>
              <a:t>(</a:t>
            </a:r>
            <a:r>
              <a:rPr lang="en-US" sz="2800" i="1" dirty="0" smtClean="0"/>
              <a:t>x</a:t>
            </a:r>
            <a:r>
              <a:rPr lang="en-US" sz="2800" dirty="0" smtClean="0"/>
              <a:t>)</a:t>
            </a:r>
            <a:r>
              <a:rPr lang="uk-UA" sz="2800" dirty="0" smtClean="0"/>
              <a:t>, визначена множині </a:t>
            </a:r>
            <a:r>
              <a:rPr lang="uk-UA" sz="2800" i="1" dirty="0" smtClean="0"/>
              <a:t>Х</a:t>
            </a:r>
            <a:r>
              <a:rPr lang="uk-UA" sz="2800" dirty="0" smtClean="0"/>
              <a:t>,  </a:t>
            </a:r>
            <a:br>
              <a:rPr lang="uk-UA" sz="2800" dirty="0" smtClean="0"/>
            </a:br>
            <a:r>
              <a:rPr lang="uk-UA" sz="2800" dirty="0" smtClean="0"/>
              <a:t>називається  </a:t>
            </a:r>
            <a:r>
              <a:rPr lang="uk-UA" sz="2800" b="1" i="1" dirty="0" smtClean="0">
                <a:solidFill>
                  <a:srgbClr val="FF0000"/>
                </a:solidFill>
              </a:rPr>
              <a:t>періодичною на цій множині,</a:t>
            </a:r>
            <a:r>
              <a:rPr lang="uk-UA" sz="2800" b="1" i="1" dirty="0" smtClean="0">
                <a:solidFill>
                  <a:srgbClr val="00B050"/>
                </a:solidFill>
              </a:rPr>
              <a:t> </a:t>
            </a:r>
            <a:br>
              <a:rPr lang="uk-UA" sz="2800" b="1" i="1" dirty="0" smtClean="0">
                <a:solidFill>
                  <a:srgbClr val="00B050"/>
                </a:solidFill>
              </a:rPr>
            </a:br>
            <a:r>
              <a:rPr lang="uk-UA" sz="2800" dirty="0" smtClean="0"/>
              <a:t>якщо існує таке число </a:t>
            </a:r>
            <a:r>
              <a:rPr lang="uk-UA" sz="2800" i="1" dirty="0" smtClean="0"/>
              <a:t>Т</a:t>
            </a:r>
            <a:r>
              <a:rPr lang="uk-UA" sz="2800" dirty="0" smtClean="0"/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≠ 0</a:t>
            </a:r>
            <a:r>
              <a:rPr lang="uk-UA" sz="2800" dirty="0" smtClean="0"/>
              <a:t>, що </a:t>
            </a:r>
            <a:r>
              <a:rPr lang="en-US" sz="2800" i="1" dirty="0" smtClean="0"/>
              <a:t> </a:t>
            </a:r>
            <a:r>
              <a:rPr lang="uk-UA" sz="2800" i="1" dirty="0" smtClean="0"/>
              <a:t>х </a:t>
            </a:r>
            <a:r>
              <a:rPr lang="uk-UA" sz="2800" i="1" dirty="0" smtClean="0">
                <a:sym typeface="Symbol"/>
              </a:rPr>
              <a:t>+ Т </a:t>
            </a:r>
            <a:r>
              <a:rPr lang="uk-UA" sz="2800" dirty="0" smtClean="0">
                <a:sym typeface="Symbol"/>
              </a:rPr>
              <a:t> </a:t>
            </a:r>
            <a:r>
              <a:rPr lang="uk-UA" sz="2800" i="1" dirty="0" smtClean="0">
                <a:sym typeface="Symbol"/>
              </a:rPr>
              <a:t>Х  </a:t>
            </a:r>
            <a:r>
              <a:rPr lang="uk-UA" sz="2800" dirty="0" smtClean="0">
                <a:sym typeface="Symbol"/>
              </a:rPr>
              <a:t>і</a:t>
            </a:r>
            <a:r>
              <a:rPr lang="uk-UA" sz="2800" i="1" dirty="0" smtClean="0">
                <a:sym typeface="Symbol"/>
              </a:rPr>
              <a:t> </a:t>
            </a:r>
            <a:br>
              <a:rPr lang="uk-UA" sz="2800" i="1" dirty="0" smtClean="0">
                <a:sym typeface="Symbol"/>
              </a:rPr>
            </a:br>
            <a:r>
              <a:rPr lang="en-US" sz="2800" b="1" i="1" dirty="0" smtClean="0">
                <a:solidFill>
                  <a:srgbClr val="FF0000"/>
                </a:solidFill>
              </a:rPr>
              <a:t>f</a:t>
            </a:r>
            <a:r>
              <a:rPr lang="en-US" sz="2800" b="1" dirty="0" smtClean="0">
                <a:solidFill>
                  <a:srgbClr val="FF0000"/>
                </a:solidFill>
              </a:rPr>
              <a:t>(</a:t>
            </a:r>
            <a:r>
              <a:rPr lang="en-US" sz="2800" b="1" i="1" dirty="0" smtClean="0">
                <a:solidFill>
                  <a:srgbClr val="FF0000"/>
                </a:solidFill>
              </a:rPr>
              <a:t>x</a:t>
            </a:r>
            <a:r>
              <a:rPr lang="uk-UA" sz="2800" b="1" i="1" dirty="0" smtClean="0">
                <a:solidFill>
                  <a:srgbClr val="FF0000"/>
                </a:solidFill>
              </a:rPr>
              <a:t> + Т</a:t>
            </a:r>
            <a:r>
              <a:rPr lang="en-US" sz="2800" b="1" dirty="0" smtClean="0">
                <a:solidFill>
                  <a:srgbClr val="FF0000"/>
                </a:solidFill>
              </a:rPr>
              <a:t>) </a:t>
            </a:r>
            <a:r>
              <a:rPr lang="uk-UA" sz="2800" b="1" dirty="0" smtClean="0">
                <a:solidFill>
                  <a:srgbClr val="FF0000"/>
                </a:solidFill>
              </a:rPr>
              <a:t>=</a:t>
            </a:r>
            <a:r>
              <a:rPr lang="en-US" sz="2800" b="1" i="1" dirty="0" smtClean="0">
                <a:solidFill>
                  <a:srgbClr val="FF0000"/>
                </a:solidFill>
              </a:rPr>
              <a:t>  f</a:t>
            </a:r>
            <a:r>
              <a:rPr lang="en-US" sz="2800" b="1" dirty="0" smtClean="0">
                <a:solidFill>
                  <a:srgbClr val="FF0000"/>
                </a:solidFill>
              </a:rPr>
              <a:t>(</a:t>
            </a:r>
            <a:r>
              <a:rPr lang="en-US" sz="2800" b="1" i="1" dirty="0" smtClean="0">
                <a:solidFill>
                  <a:srgbClr val="FF0000"/>
                </a:solidFill>
              </a:rPr>
              <a:t>x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r>
              <a:rPr lang="uk-UA" sz="2800" b="1" dirty="0" smtClean="0"/>
              <a:t>.</a:t>
            </a:r>
          </a:p>
          <a:p>
            <a:endParaRPr lang="uk-UA" b="1" dirty="0" smtClean="0">
              <a:solidFill>
                <a:srgbClr val="00B050"/>
              </a:solidFill>
            </a:endParaRPr>
          </a:p>
          <a:p>
            <a:endParaRPr lang="uk-UA" b="1" dirty="0" smtClean="0">
              <a:solidFill>
                <a:srgbClr val="00B050"/>
              </a:solidFill>
            </a:endParaRPr>
          </a:p>
          <a:p>
            <a:endParaRPr lang="uk-UA" b="1" dirty="0" smtClean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			</a:t>
            </a:r>
            <a:r>
              <a:rPr lang="en-US" b="1" dirty="0" smtClean="0"/>
              <a:t>	</a:t>
            </a:r>
            <a:endParaRPr lang="uk-UA" dirty="0" smtClean="0"/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			</a:t>
            </a:r>
            <a:r>
              <a:rPr lang="en-US" b="1" dirty="0" smtClean="0"/>
              <a:t>	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 функцій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7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2800" dirty="0" err="1" smtClean="0"/>
              <a:t>Озн</a:t>
            </a:r>
            <a:r>
              <a:rPr lang="uk-UA" sz="2800" dirty="0" smtClean="0"/>
              <a:t>. Під </a:t>
            </a:r>
            <a:r>
              <a:rPr lang="uk-UA" sz="2800" b="1" i="1" dirty="0" smtClean="0"/>
              <a:t>неявним </a:t>
            </a:r>
            <a:r>
              <a:rPr lang="uk-UA" sz="2800" b="1" i="1" dirty="0" err="1" smtClean="0"/>
              <a:t>заданням</a:t>
            </a:r>
            <a:r>
              <a:rPr lang="uk-UA" sz="2800" dirty="0" smtClean="0"/>
              <a:t> функції розуміють задання функції у вигляді рівняння</a:t>
            </a:r>
            <a:endParaRPr lang="uk-UA" b="1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800" dirty="0" smtClean="0"/>
              <a:t>                       нерозв’язаного відносно залежної змінної.</a:t>
            </a:r>
          </a:p>
          <a:p>
            <a:endParaRPr lang="uk-UA" b="1" dirty="0" smtClean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			</a:t>
            </a:r>
            <a:r>
              <a:rPr lang="en-US" b="1" dirty="0" smtClean="0"/>
              <a:t>	</a:t>
            </a:r>
            <a:endParaRPr lang="uk-UA" dirty="0" smtClean="0"/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			</a:t>
            </a:r>
            <a:r>
              <a:rPr lang="en-US" b="1" dirty="0" smtClean="0"/>
              <a:t>	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857224" y="2643182"/>
          <a:ext cx="1781486" cy="500066"/>
        </p:xfrm>
        <a:graphic>
          <a:graphicData uri="http://schemas.openxmlformats.org/presentationml/2006/ole">
            <p:oleObj spid="_x0000_s10242" name="Формула" r:id="rId3" imgW="7236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 функцій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72000"/>
          </a:xfrm>
        </p:spPr>
        <p:txBody>
          <a:bodyPr>
            <a:noAutofit/>
          </a:bodyPr>
          <a:lstStyle/>
          <a:p>
            <a:r>
              <a:rPr lang="uk-UA" sz="2800" dirty="0" err="1" smtClean="0"/>
              <a:t>Озн</a:t>
            </a:r>
            <a:r>
              <a:rPr lang="uk-UA" sz="2800" dirty="0" smtClean="0"/>
              <a:t>. Функція                   є </a:t>
            </a:r>
            <a:r>
              <a:rPr lang="uk-UA" sz="2800" b="1" i="1" dirty="0" smtClean="0"/>
              <a:t>оберненою</a:t>
            </a:r>
            <a:r>
              <a:rPr lang="uk-UA" sz="2800" dirty="0" smtClean="0"/>
              <a:t> до функції </a:t>
            </a:r>
            <a:r>
              <a:rPr lang="en-US" sz="2800" dirty="0" smtClean="0"/>
              <a:t>               </a:t>
            </a:r>
            <a:r>
              <a:rPr lang="uk-UA" sz="2800" dirty="0" smtClean="0"/>
              <a:t>, якщо: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uk-UA" sz="2800" dirty="0" smtClean="0"/>
              <a:t> областю визначення функції  </a:t>
            </a:r>
            <a:r>
              <a:rPr lang="uk-UA" sz="2800" dirty="0" smtClean="0">
                <a:sym typeface="Symbol"/>
              </a:rPr>
              <a:t></a:t>
            </a:r>
            <a:r>
              <a:rPr lang="uk-UA" sz="2800" dirty="0" smtClean="0"/>
              <a:t> є множина значень функції  </a:t>
            </a:r>
            <a:r>
              <a:rPr lang="en-US" sz="2800" i="1" dirty="0" smtClean="0"/>
              <a:t>f</a:t>
            </a:r>
            <a:r>
              <a:rPr lang="uk-UA" sz="2800" dirty="0" smtClean="0"/>
              <a:t>;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uk-UA" sz="2800" dirty="0" smtClean="0"/>
              <a:t>множина значень функції  </a:t>
            </a:r>
            <a:r>
              <a:rPr lang="uk-UA" sz="2800" dirty="0" smtClean="0">
                <a:sym typeface="Symbol"/>
              </a:rPr>
              <a:t></a:t>
            </a:r>
            <a:r>
              <a:rPr lang="uk-UA" sz="2800" dirty="0" smtClean="0"/>
              <a:t>  є область визначення функції  </a:t>
            </a:r>
            <a:r>
              <a:rPr lang="en-US" sz="2800" i="1" dirty="0" smtClean="0"/>
              <a:t>f</a:t>
            </a:r>
            <a:r>
              <a:rPr lang="uk-UA" sz="2800" dirty="0" smtClean="0"/>
              <a:t>;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3) кожному значенню </a:t>
            </a:r>
            <a:r>
              <a:rPr lang="uk-UA" sz="2800" dirty="0" smtClean="0"/>
              <a:t>змінної </a:t>
            </a:r>
            <a:r>
              <a:rPr lang="en-US" sz="2800" i="1" dirty="0" smtClean="0"/>
              <a:t>y </a:t>
            </a:r>
            <a:r>
              <a:rPr lang="en-US" sz="2800" dirty="0" smtClean="0">
                <a:sym typeface="Symbol"/>
              </a:rPr>
              <a:t> </a:t>
            </a:r>
            <a:r>
              <a:rPr lang="en-US" sz="2800" i="1" dirty="0" smtClean="0">
                <a:sym typeface="Symbol"/>
              </a:rPr>
              <a:t>Y</a:t>
            </a:r>
            <a:r>
              <a:rPr lang="en-US" sz="2800" dirty="0" smtClean="0">
                <a:sym typeface="Symbol"/>
              </a:rPr>
              <a:t> </a:t>
            </a:r>
            <a:r>
              <a:rPr lang="uk-UA" sz="2800" dirty="0" smtClean="0">
                <a:sym typeface="Symbol"/>
              </a:rPr>
              <a:t>відповідає єдине значення змінної </a:t>
            </a:r>
            <a:r>
              <a:rPr lang="en-US" sz="2800" i="1" dirty="0" smtClean="0">
                <a:sym typeface="Symbol"/>
              </a:rPr>
              <a:t>x</a:t>
            </a:r>
            <a:r>
              <a:rPr lang="en-US" sz="2800" dirty="0" smtClean="0">
                <a:sym typeface="Symbol"/>
              </a:rPr>
              <a:t> </a:t>
            </a:r>
            <a:r>
              <a:rPr lang="en-US" sz="2800" i="1" dirty="0" smtClean="0">
                <a:sym typeface="Symbol"/>
              </a:rPr>
              <a:t>X.</a:t>
            </a:r>
            <a:r>
              <a:rPr lang="en-US" sz="2800" dirty="0" smtClean="0">
                <a:sym typeface="Symbol"/>
              </a:rPr>
              <a:t> </a:t>
            </a:r>
            <a:endParaRPr lang="uk-UA" sz="2800" dirty="0" smtClean="0"/>
          </a:p>
          <a:p>
            <a:endParaRPr lang="uk-UA" b="1" dirty="0" smtClean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			</a:t>
            </a:r>
            <a:r>
              <a:rPr lang="en-US" b="1" dirty="0" smtClean="0"/>
              <a:t>	</a:t>
            </a:r>
            <a:endParaRPr lang="uk-UA" dirty="0" smtClean="0"/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			</a:t>
            </a:r>
            <a:r>
              <a:rPr lang="en-US" b="1" dirty="0" smtClean="0"/>
              <a:t>	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143240" y="1071549"/>
          <a:ext cx="1404937" cy="500063"/>
        </p:xfrm>
        <a:graphic>
          <a:graphicData uri="http://schemas.openxmlformats.org/presentationml/2006/ole">
            <p:oleObj spid="_x0000_s11266" name="Формула" r:id="rId3" imgW="571320" imgH="20304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033580" y="1522638"/>
          <a:ext cx="1466850" cy="500063"/>
        </p:xfrm>
        <a:graphic>
          <a:graphicData uri="http://schemas.openxmlformats.org/presentationml/2006/ole">
            <p:oleObj spid="_x0000_s11267" name="Формула" r:id="rId4" imgW="5968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 функцій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72000"/>
          </a:xfrm>
        </p:spPr>
        <p:txBody>
          <a:bodyPr>
            <a:noAutofit/>
          </a:bodyPr>
          <a:lstStyle/>
          <a:p>
            <a:r>
              <a:rPr lang="uk-UA" sz="2800" dirty="0" err="1" smtClean="0"/>
              <a:t>Озн</a:t>
            </a:r>
            <a:r>
              <a:rPr lang="uk-UA" sz="2800" dirty="0" smtClean="0"/>
              <a:t>. </a:t>
            </a:r>
            <a:r>
              <a:rPr lang="uk-UA" sz="2800" dirty="0" err="1" smtClean="0"/>
              <a:t>Задання</a:t>
            </a:r>
            <a:r>
              <a:rPr lang="uk-UA" sz="2800" dirty="0" smtClean="0"/>
              <a:t> функціональної залежності між </a:t>
            </a:r>
            <a:r>
              <a:rPr lang="uk-UA" sz="2800" i="1" dirty="0" smtClean="0"/>
              <a:t>х</a:t>
            </a:r>
            <a:r>
              <a:rPr lang="uk-UA" sz="2800" dirty="0" smtClean="0"/>
              <a:t> і </a:t>
            </a:r>
            <a:r>
              <a:rPr lang="en-US" sz="2800" i="1" dirty="0" smtClean="0"/>
              <a:t>y</a:t>
            </a:r>
            <a:r>
              <a:rPr lang="uk-UA" sz="2800" i="1" dirty="0" smtClean="0"/>
              <a:t>   </a:t>
            </a:r>
            <a:r>
              <a:rPr lang="uk-UA" sz="2800" dirty="0" smtClean="0"/>
              <a:t> у вигляді двох функцій                               називають </a:t>
            </a:r>
            <a:r>
              <a:rPr lang="uk-UA" sz="2800" b="1" i="1" dirty="0" smtClean="0"/>
              <a:t>параметричним </a:t>
            </a:r>
            <a:r>
              <a:rPr lang="uk-UA" sz="2800" b="1" i="1" dirty="0" err="1" smtClean="0"/>
              <a:t>заданням</a:t>
            </a:r>
            <a:r>
              <a:rPr lang="uk-UA" sz="2800" b="1" i="1" dirty="0" smtClean="0"/>
              <a:t> функцій</a:t>
            </a:r>
            <a:r>
              <a:rPr lang="uk-UA" sz="2800" dirty="0" smtClean="0"/>
              <a:t>.</a:t>
            </a:r>
          </a:p>
          <a:p>
            <a:endParaRPr lang="uk-UA" b="1" dirty="0" smtClean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			</a:t>
            </a:r>
            <a:r>
              <a:rPr lang="en-US" b="1" dirty="0" smtClean="0"/>
              <a:t>	</a:t>
            </a:r>
            <a:endParaRPr lang="uk-UA" dirty="0" smtClean="0"/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			</a:t>
            </a:r>
            <a:r>
              <a:rPr lang="en-US" b="1" dirty="0" smtClean="0"/>
              <a:t>	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395938" y="1516517"/>
          <a:ext cx="2747962" cy="500062"/>
        </p:xfrm>
        <a:graphic>
          <a:graphicData uri="http://schemas.openxmlformats.org/presentationml/2006/ole">
            <p:oleObj spid="_x0000_s12290" name="Формула" r:id="rId3" imgW="111744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Головні види відповідності між елементами двох множин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Autofit/>
          </a:bodyPr>
          <a:lstStyle/>
          <a:p>
            <a:pPr algn="ctr"/>
            <a:r>
              <a:rPr lang="uk-UA" sz="54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 функції</a:t>
            </a:r>
            <a:endParaRPr lang="ru-RU" sz="5400" spc="20" dirty="0" smtClean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42976" y="2786058"/>
            <a:ext cx="1571636" cy="2786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786182" y="2786058"/>
            <a:ext cx="1571636" cy="2786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1928794" y="314324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000232" y="366903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714480" y="3929066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928794" y="457200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714480" y="5000636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4500562" y="3214686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429124" y="3802519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4572000" y="4643446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7224" y="3000372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X</a:t>
            </a:r>
            <a:endParaRPr lang="ru-RU" sz="20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5214942" y="2857496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Y</a:t>
            </a:r>
            <a:endParaRPr lang="ru-RU" sz="2000" i="1" dirty="0"/>
          </a:p>
        </p:txBody>
      </p:sp>
      <p:sp>
        <p:nvSpPr>
          <p:cNvPr id="34" name="Дуга 33"/>
          <p:cNvSpPr/>
          <p:nvPr/>
        </p:nvSpPr>
        <p:spPr>
          <a:xfrm>
            <a:off x="1928794" y="3000372"/>
            <a:ext cx="2643206" cy="571504"/>
          </a:xfrm>
          <a:prstGeom prst="arc">
            <a:avLst>
              <a:gd name="adj1" fmla="val 11001790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Дуга 34"/>
          <p:cNvSpPr/>
          <p:nvPr/>
        </p:nvSpPr>
        <p:spPr>
          <a:xfrm rot="21178492" flipV="1">
            <a:off x="1168064" y="4373618"/>
            <a:ext cx="3804504" cy="643777"/>
          </a:xfrm>
          <a:prstGeom prst="arc">
            <a:avLst>
              <a:gd name="adj1" fmla="val 11395222"/>
              <a:gd name="adj2" fmla="val 2118376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Дуга 35"/>
          <p:cNvSpPr/>
          <p:nvPr/>
        </p:nvSpPr>
        <p:spPr>
          <a:xfrm rot="906140">
            <a:off x="1208276" y="4322810"/>
            <a:ext cx="4730540" cy="571504"/>
          </a:xfrm>
          <a:prstGeom prst="arc">
            <a:avLst>
              <a:gd name="adj1" fmla="val 11092931"/>
              <a:gd name="adj2" fmla="val 20740985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Дуга 36"/>
          <p:cNvSpPr/>
          <p:nvPr/>
        </p:nvSpPr>
        <p:spPr>
          <a:xfrm rot="21178492" flipV="1">
            <a:off x="1096625" y="2944858"/>
            <a:ext cx="3804504" cy="643777"/>
          </a:xfrm>
          <a:prstGeom prst="arc">
            <a:avLst>
              <a:gd name="adj1" fmla="val 11691660"/>
              <a:gd name="adj2" fmla="val 2118376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Дуга 37"/>
          <p:cNvSpPr/>
          <p:nvPr/>
        </p:nvSpPr>
        <p:spPr>
          <a:xfrm rot="9742659">
            <a:off x="1507894" y="3780956"/>
            <a:ext cx="3357586" cy="571504"/>
          </a:xfrm>
          <a:prstGeom prst="arc">
            <a:avLst>
              <a:gd name="adj1" fmla="val 11239022"/>
              <a:gd name="adj2" fmla="val 2111855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Дуга 38"/>
          <p:cNvSpPr/>
          <p:nvPr/>
        </p:nvSpPr>
        <p:spPr>
          <a:xfrm rot="11089956" flipV="1">
            <a:off x="1675834" y="3697682"/>
            <a:ext cx="3804504" cy="643777"/>
          </a:xfrm>
          <a:prstGeom prst="arc">
            <a:avLst>
              <a:gd name="adj1" fmla="val 11877910"/>
              <a:gd name="adj2" fmla="val 2118376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6215074" y="2500306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err="1" smtClean="0"/>
              <a:t>Сюр’єкція</a:t>
            </a:r>
            <a:endParaRPr lang="ru-RU" sz="2000" b="1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6072198" y="3071810"/>
            <a:ext cx="2571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Кожному елементу множини </a:t>
            </a:r>
            <a:r>
              <a:rPr lang="en-US" sz="2400" i="1" dirty="0" smtClean="0"/>
              <a:t>X</a:t>
            </a:r>
            <a:r>
              <a:rPr lang="en-US" sz="2400" dirty="0" smtClean="0"/>
              <a:t> </a:t>
            </a:r>
            <a:r>
              <a:rPr lang="uk-UA" sz="2400" dirty="0" smtClean="0"/>
              <a:t>відповідає принаймні один елемент із </a:t>
            </a:r>
            <a:r>
              <a:rPr lang="fr-FR" sz="2400" i="1" dirty="0" smtClean="0"/>
              <a:t>Y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1285852" y="5610541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Дідусі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4143372" y="5643578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Онуки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6500826" y="5610541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chemeClr val="accent5">
                    <a:lumMod val="50000"/>
                  </a:schemeClr>
                </a:solidFill>
              </a:rPr>
              <a:t>Відношення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31" grpId="0"/>
      <p:bldP spid="32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 складеної функцій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72000"/>
          </a:xfrm>
        </p:spPr>
        <p:txBody>
          <a:bodyPr>
            <a:noAutofit/>
          </a:bodyPr>
          <a:lstStyle/>
          <a:p>
            <a:endParaRPr lang="uk-UA" b="1" dirty="0" smtClean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			</a:t>
            </a:r>
            <a:r>
              <a:rPr lang="en-US" b="1" dirty="0" smtClean="0"/>
              <a:t>	</a:t>
            </a:r>
            <a:endParaRPr lang="uk-UA" dirty="0" smtClean="0"/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			</a:t>
            </a:r>
            <a:r>
              <a:rPr lang="en-US" b="1" dirty="0" smtClean="0"/>
              <a:t>	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500430" y="1484313"/>
          <a:ext cx="1936750" cy="531812"/>
        </p:xfrm>
        <a:graphic>
          <a:graphicData uri="http://schemas.openxmlformats.org/presentationml/2006/ole">
            <p:oleObj spid="_x0000_s134146" name="Формула" r:id="rId3" imgW="787320" imgH="215640" progId="Equation.3">
              <p:embed/>
            </p:oleObj>
          </a:graphicData>
        </a:graphic>
      </p:graphicFrame>
      <p:sp>
        <p:nvSpPr>
          <p:cNvPr id="6" name="Овал 5"/>
          <p:cNvSpPr/>
          <p:nvPr/>
        </p:nvSpPr>
        <p:spPr>
          <a:xfrm>
            <a:off x="1142976" y="2786058"/>
            <a:ext cx="1571636" cy="2786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786182" y="2928934"/>
            <a:ext cx="1571636" cy="2786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357950" y="2857496"/>
            <a:ext cx="1571636" cy="2786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Дуга 8"/>
          <p:cNvSpPr/>
          <p:nvPr/>
        </p:nvSpPr>
        <p:spPr>
          <a:xfrm>
            <a:off x="1785918" y="2214554"/>
            <a:ext cx="5643602" cy="3786214"/>
          </a:xfrm>
          <a:prstGeom prst="arc">
            <a:avLst>
              <a:gd name="adj1" fmla="val 11081984"/>
              <a:gd name="adj2" fmla="val 21430244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643042" y="4214818"/>
          <a:ext cx="311150" cy="344487"/>
        </p:xfrm>
        <a:graphic>
          <a:graphicData uri="http://schemas.openxmlformats.org/presentationml/2006/ole">
            <p:oleObj spid="_x0000_s134147" name="Формула" r:id="rId4" imgW="126720" imgH="139680" progId="Equation.3">
              <p:embed/>
            </p:oleObj>
          </a:graphicData>
        </a:graphic>
      </p:graphicFrame>
      <p:sp>
        <p:nvSpPr>
          <p:cNvPr id="11" name="Дуга 10"/>
          <p:cNvSpPr/>
          <p:nvPr/>
        </p:nvSpPr>
        <p:spPr>
          <a:xfrm>
            <a:off x="1785918" y="3500438"/>
            <a:ext cx="2857520" cy="1143008"/>
          </a:xfrm>
          <a:prstGeom prst="arc">
            <a:avLst>
              <a:gd name="adj1" fmla="val 11081984"/>
              <a:gd name="adj2" fmla="val 21430244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>
            <a:off x="4572000" y="3500438"/>
            <a:ext cx="2857520" cy="1143008"/>
          </a:xfrm>
          <a:prstGeom prst="arc">
            <a:avLst>
              <a:gd name="adj1" fmla="val 11081984"/>
              <a:gd name="adj2" fmla="val 21430244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3908425" y="4087813"/>
          <a:ext cx="1404938" cy="500062"/>
        </p:xfrm>
        <a:graphic>
          <a:graphicData uri="http://schemas.openxmlformats.org/presentationml/2006/ole">
            <p:oleObj spid="_x0000_s134148" name="Формула" r:id="rId5" imgW="571320" imgH="203040" progId="Equation.3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6399213" y="4071938"/>
          <a:ext cx="1466850" cy="500062"/>
        </p:xfrm>
        <a:graphic>
          <a:graphicData uri="http://schemas.openxmlformats.org/presentationml/2006/ole">
            <p:oleObj spid="_x0000_s134149" name="Формула" r:id="rId6" imgW="5968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Елементарні функції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72000"/>
          </a:xfrm>
        </p:spPr>
        <p:txBody>
          <a:bodyPr>
            <a:noAutofit/>
          </a:bodyPr>
          <a:lstStyle/>
          <a:p>
            <a:r>
              <a:rPr lang="uk-UA" sz="2800" dirty="0" err="1" smtClean="0"/>
              <a:t>Озн</a:t>
            </a:r>
            <a:r>
              <a:rPr lang="uk-UA" sz="2800" dirty="0" smtClean="0"/>
              <a:t>. </a:t>
            </a:r>
            <a:r>
              <a:rPr lang="uk-UA" sz="2800" b="1" i="1" dirty="0" smtClean="0"/>
              <a:t>Основними елементарними функціями </a:t>
            </a:r>
            <a:r>
              <a:rPr lang="uk-UA" sz="2800" dirty="0" smtClean="0"/>
              <a:t>називаються такі: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800" dirty="0" smtClean="0"/>
              <a:t>Лінійна функція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2800" dirty="0" smtClean="0"/>
              <a:t>Степенева функція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800" dirty="0" err="1" smtClean="0"/>
              <a:t>Показникова</a:t>
            </a:r>
            <a:r>
              <a:rPr lang="uk-UA" sz="2800" dirty="0" smtClean="0"/>
              <a:t> функція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2800" dirty="0" smtClean="0"/>
              <a:t>Логарифмічна функція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sz="2800" dirty="0" smtClean="0"/>
              <a:t>Тригонометричні функції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uk-UA" sz="2800" dirty="0" smtClean="0"/>
              <a:t>Обернені тригонометричні функції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інші .</a:t>
            </a:r>
          </a:p>
          <a:p>
            <a:r>
              <a:rPr lang="uk-UA" sz="2800" dirty="0" smtClean="0"/>
              <a:t>(Гіперболічні функції                                        )</a:t>
            </a:r>
          </a:p>
          <a:p>
            <a:endParaRPr lang="uk-UA" b="1" dirty="0" smtClean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			</a:t>
            </a:r>
            <a:r>
              <a:rPr lang="en-US" b="1" dirty="0" smtClean="0"/>
              <a:t>	</a:t>
            </a:r>
            <a:endParaRPr lang="uk-UA" dirty="0" smtClean="0"/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			</a:t>
            </a:r>
            <a:r>
              <a:rPr lang="en-US" b="1" dirty="0" smtClean="0"/>
              <a:t>	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443428" y="2428868"/>
          <a:ext cx="2414588" cy="612775"/>
        </p:xfrm>
        <a:graphic>
          <a:graphicData uri="http://schemas.openxmlformats.org/presentationml/2006/ole">
            <p:oleObj spid="_x0000_s13314" name="Формула" r:id="rId3" imgW="901440" imgH="22860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876675" y="2000250"/>
          <a:ext cx="3603625" cy="544513"/>
        </p:xfrm>
        <a:graphic>
          <a:graphicData uri="http://schemas.openxmlformats.org/presentationml/2006/ole">
            <p:oleObj spid="_x0000_s13315" name="Формула" r:id="rId4" imgW="1346040" imgH="20304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4949825" y="2967038"/>
          <a:ext cx="3265488" cy="612775"/>
        </p:xfrm>
        <a:graphic>
          <a:graphicData uri="http://schemas.openxmlformats.org/presentationml/2006/ole">
            <p:oleObj spid="_x0000_s13316" name="Формула" r:id="rId5" imgW="1218960" imgH="22860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4976842" y="3467100"/>
          <a:ext cx="3810000" cy="612775"/>
        </p:xfrm>
        <a:graphic>
          <a:graphicData uri="http://schemas.openxmlformats.org/presentationml/2006/ole">
            <p:oleObj spid="_x0000_s13317" name="Формула" r:id="rId6" imgW="1422360" imgH="22860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5643570" y="4001180"/>
          <a:ext cx="3062287" cy="544512"/>
        </p:xfrm>
        <a:graphic>
          <a:graphicData uri="http://schemas.openxmlformats.org/presentationml/2006/ole">
            <p:oleObj spid="_x0000_s13318" name="Формула" r:id="rId7" imgW="1143000" imgH="203040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7000907" y="4500570"/>
          <a:ext cx="2143125" cy="544512"/>
        </p:xfrm>
        <a:graphic>
          <a:graphicData uri="http://schemas.openxmlformats.org/presentationml/2006/ole">
            <p:oleObj spid="_x0000_s13319" name="Формула" r:id="rId8" imgW="799920" imgH="203040" progId="Equation.3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4857752" y="5527693"/>
          <a:ext cx="2960688" cy="544513"/>
        </p:xfrm>
        <a:graphic>
          <a:graphicData uri="http://schemas.openxmlformats.org/presentationml/2006/ole">
            <p:oleObj spid="_x0000_s13321" name="Формула" r:id="rId9" imgW="110484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Лінійна функція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72000"/>
          </a:xfrm>
        </p:spPr>
        <p:txBody>
          <a:bodyPr>
            <a:noAutofit/>
          </a:bodyPr>
          <a:lstStyle/>
          <a:p>
            <a:endParaRPr lang="uk-UA" b="1" dirty="0" smtClean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			</a:t>
            </a:r>
            <a:r>
              <a:rPr lang="en-US" b="1" dirty="0" smtClean="0"/>
              <a:t>	</a:t>
            </a:r>
            <a:endParaRPr lang="uk-UA" dirty="0" smtClean="0"/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			</a:t>
            </a:r>
            <a:r>
              <a:rPr lang="en-US" b="1" dirty="0" smtClean="0"/>
              <a:t>	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571736" y="1000108"/>
          <a:ext cx="3603625" cy="544513"/>
        </p:xfrm>
        <a:graphic>
          <a:graphicData uri="http://schemas.openxmlformats.org/presentationml/2006/ole">
            <p:oleObj spid="_x0000_s33795" name="Формула" r:id="rId3" imgW="1346040" imgH="203040" progId="Equation.3">
              <p:embed/>
            </p:oleObj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571472" y="1785926"/>
          <a:ext cx="2857504" cy="319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/>
          <p:cNvGraphicFramePr/>
          <p:nvPr/>
        </p:nvGraphicFramePr>
        <p:xfrm>
          <a:off x="6286512" y="1857364"/>
          <a:ext cx="2194560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Диаграмма 20"/>
          <p:cNvGraphicFramePr/>
          <p:nvPr/>
        </p:nvGraphicFramePr>
        <p:xfrm>
          <a:off x="3214678" y="1714488"/>
          <a:ext cx="2948940" cy="3300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  <p:bldGraphic spid="13" grpId="0">
        <p:bldAsOne/>
      </p:bldGraphic>
      <p:bldGraphic spid="20" grpId="0">
        <p:bldAsOne/>
      </p:bldGraphic>
      <p:bldGraphic spid="21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Лінійна функція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72000"/>
          </a:xfrm>
        </p:spPr>
        <p:txBody>
          <a:bodyPr>
            <a:noAutofit/>
          </a:bodyPr>
          <a:lstStyle/>
          <a:p>
            <a:endParaRPr lang="uk-UA" b="1" dirty="0" smtClean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			</a:t>
            </a:r>
            <a:r>
              <a:rPr lang="en-US" b="1" dirty="0" smtClean="0"/>
              <a:t>	</a:t>
            </a:r>
            <a:endParaRPr lang="uk-UA" dirty="0" smtClean="0"/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			</a:t>
            </a:r>
            <a:r>
              <a:rPr lang="en-US" b="1" dirty="0" smtClean="0"/>
              <a:t>	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589213" y="1000125"/>
          <a:ext cx="3568700" cy="544513"/>
        </p:xfrm>
        <a:graphic>
          <a:graphicData uri="http://schemas.openxmlformats.org/presentationml/2006/ole">
            <p:oleObj spid="_x0000_s74754" name="Формула" r:id="rId3" imgW="1333440" imgH="203040" progId="Equation.3">
              <p:embed/>
            </p:oleObj>
          </a:graphicData>
        </a:graphic>
      </p:graphicFrame>
      <p:pic>
        <p:nvPicPr>
          <p:cNvPr id="8" name="Рисунок 7"/>
          <p:cNvPicPr/>
          <p:nvPr/>
        </p:nvPicPr>
        <p:blipFill>
          <a:blip r:embed="rId4"/>
          <a:srcRect l="12553" t="51374" r="13841" b="27314"/>
          <a:stretch>
            <a:fillRect/>
          </a:stretch>
        </p:blipFill>
        <p:spPr bwMode="auto">
          <a:xfrm>
            <a:off x="428596" y="2071678"/>
            <a:ext cx="835824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Лінійна функція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72000"/>
          </a:xfrm>
        </p:spPr>
        <p:txBody>
          <a:bodyPr>
            <a:noAutofit/>
          </a:bodyPr>
          <a:lstStyle/>
          <a:p>
            <a:endParaRPr lang="uk-UA" b="1" dirty="0" smtClean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			</a:t>
            </a:r>
            <a:r>
              <a:rPr lang="en-US" b="1" dirty="0" smtClean="0"/>
              <a:t>	</a:t>
            </a:r>
            <a:endParaRPr lang="uk-UA" dirty="0" smtClean="0"/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			</a:t>
            </a:r>
            <a:r>
              <a:rPr lang="en-US" b="1" dirty="0" smtClean="0"/>
              <a:t>	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589213" y="1000125"/>
          <a:ext cx="3568700" cy="544513"/>
        </p:xfrm>
        <a:graphic>
          <a:graphicData uri="http://schemas.openxmlformats.org/presentationml/2006/ole">
            <p:oleObj spid="_x0000_s75778" name="Формула" r:id="rId3" imgW="1333440" imgH="203040" progId="Equation.3">
              <p:embed/>
            </p:oleObj>
          </a:graphicData>
        </a:graphic>
      </p:graphicFrame>
      <p:pic>
        <p:nvPicPr>
          <p:cNvPr id="7" name="Рисунок 6"/>
          <p:cNvPicPr/>
          <p:nvPr/>
        </p:nvPicPr>
        <p:blipFill>
          <a:blip r:embed="rId4"/>
          <a:srcRect l="7685" t="17234" r="8019" b="60483"/>
          <a:stretch>
            <a:fillRect/>
          </a:stretch>
        </p:blipFill>
        <p:spPr bwMode="auto">
          <a:xfrm>
            <a:off x="357158" y="1714489"/>
            <a:ext cx="842968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Лінійна функція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72000"/>
          </a:xfrm>
        </p:spPr>
        <p:txBody>
          <a:bodyPr>
            <a:noAutofit/>
          </a:bodyPr>
          <a:lstStyle/>
          <a:p>
            <a:endParaRPr lang="uk-UA" b="1" dirty="0" smtClean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			</a:t>
            </a:r>
            <a:r>
              <a:rPr lang="en-US" b="1" dirty="0" smtClean="0"/>
              <a:t>	</a:t>
            </a:r>
            <a:endParaRPr lang="uk-UA" dirty="0" smtClean="0"/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			</a:t>
            </a:r>
            <a:r>
              <a:rPr lang="en-US" b="1" dirty="0" smtClean="0"/>
              <a:t>	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589213" y="1000125"/>
          <a:ext cx="3568700" cy="544513"/>
        </p:xfrm>
        <a:graphic>
          <a:graphicData uri="http://schemas.openxmlformats.org/presentationml/2006/ole">
            <p:oleObj spid="_x0000_s76802" name="Формула" r:id="rId3" imgW="1333440" imgH="203040" progId="Equation.3">
              <p:embed/>
            </p:oleObj>
          </a:graphicData>
        </a:graphic>
      </p:graphicFrame>
      <p:pic>
        <p:nvPicPr>
          <p:cNvPr id="8" name="Рисунок 7"/>
          <p:cNvPicPr/>
          <p:nvPr/>
        </p:nvPicPr>
        <p:blipFill>
          <a:blip r:embed="rId4"/>
          <a:srcRect l="8245" t="56092" r="10630" b="27223"/>
          <a:stretch>
            <a:fillRect/>
          </a:stretch>
        </p:blipFill>
        <p:spPr bwMode="auto">
          <a:xfrm>
            <a:off x="500034" y="1785927"/>
            <a:ext cx="828680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Обернена функція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72000"/>
          </a:xfrm>
        </p:spPr>
        <p:txBody>
          <a:bodyPr>
            <a:noAutofit/>
          </a:bodyPr>
          <a:lstStyle/>
          <a:p>
            <a:endParaRPr lang="uk-UA" b="1" dirty="0" smtClean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			</a:t>
            </a:r>
            <a:r>
              <a:rPr lang="en-US" b="1" dirty="0" smtClean="0"/>
              <a:t>	</a:t>
            </a:r>
            <a:endParaRPr lang="uk-UA" dirty="0" smtClean="0"/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			</a:t>
            </a:r>
            <a:r>
              <a:rPr lang="en-US" b="1" dirty="0" smtClean="0"/>
              <a:t>	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 l="2644" t="1764" r="60809" b="73870"/>
          <a:stretch>
            <a:fillRect/>
          </a:stretch>
        </p:blipFill>
        <p:spPr bwMode="auto">
          <a:xfrm>
            <a:off x="1714480" y="1571612"/>
            <a:ext cx="564360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Степенева функція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72000"/>
          </a:xfrm>
        </p:spPr>
        <p:txBody>
          <a:bodyPr>
            <a:noAutofit/>
          </a:bodyPr>
          <a:lstStyle/>
          <a:p>
            <a:endParaRPr lang="uk-UA" b="1" dirty="0" smtClean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			</a:t>
            </a:r>
            <a:r>
              <a:rPr lang="en-US" b="1" dirty="0" smtClean="0"/>
              <a:t>	</a:t>
            </a:r>
            <a:endParaRPr lang="uk-UA" dirty="0" smtClean="0"/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			</a:t>
            </a:r>
            <a:r>
              <a:rPr lang="en-US" b="1" dirty="0" smtClean="0"/>
              <a:t>	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4819" name="Object 2"/>
          <p:cNvGraphicFramePr>
            <a:graphicFrameLocks noChangeAspect="1"/>
          </p:cNvGraphicFramePr>
          <p:nvPr/>
        </p:nvGraphicFramePr>
        <p:xfrm>
          <a:off x="3500430" y="1030275"/>
          <a:ext cx="2414587" cy="612775"/>
        </p:xfrm>
        <a:graphic>
          <a:graphicData uri="http://schemas.openxmlformats.org/presentationml/2006/ole">
            <p:oleObj spid="_x0000_s34819" name="Формула" r:id="rId3" imgW="901440" imgH="228600" progId="Equation.3">
              <p:embed/>
            </p:oleObj>
          </a:graphicData>
        </a:graphic>
      </p:graphicFrame>
      <p:pic>
        <p:nvPicPr>
          <p:cNvPr id="9" name="Рисунок 8"/>
          <p:cNvPicPr/>
          <p:nvPr/>
        </p:nvPicPr>
        <p:blipFill>
          <a:blip r:embed="rId4"/>
          <a:srcRect l="4199" t="52327" b="6697"/>
          <a:stretch>
            <a:fillRect/>
          </a:stretch>
        </p:blipFill>
        <p:spPr bwMode="auto">
          <a:xfrm>
            <a:off x="500034" y="1709737"/>
            <a:ext cx="8358246" cy="457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err="1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Показникова</a:t>
            </a:r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функція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72000"/>
          </a:xfrm>
        </p:spPr>
        <p:txBody>
          <a:bodyPr>
            <a:noAutofit/>
          </a:bodyPr>
          <a:lstStyle/>
          <a:p>
            <a:endParaRPr lang="uk-UA" b="1" dirty="0" smtClean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			</a:t>
            </a:r>
            <a:r>
              <a:rPr lang="en-US" b="1" dirty="0" smtClean="0"/>
              <a:t>	</a:t>
            </a:r>
            <a:endParaRPr lang="uk-UA" dirty="0" smtClean="0"/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			</a:t>
            </a:r>
            <a:r>
              <a:rPr lang="en-US" b="1" dirty="0" smtClean="0"/>
              <a:t>	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3143240" y="1071546"/>
          <a:ext cx="3265488" cy="612775"/>
        </p:xfrm>
        <a:graphic>
          <a:graphicData uri="http://schemas.openxmlformats.org/presentationml/2006/ole">
            <p:oleObj spid="_x0000_s35843" name="Формула" r:id="rId3" imgW="1218960" imgH="228600" progId="Equation.3">
              <p:embed/>
            </p:oleObj>
          </a:graphicData>
        </a:graphic>
      </p:graphicFrame>
      <p:pic>
        <p:nvPicPr>
          <p:cNvPr id="7" name="Рисунок 6"/>
          <p:cNvPicPr/>
          <p:nvPr/>
        </p:nvPicPr>
        <p:blipFill>
          <a:blip r:embed="rId4"/>
          <a:srcRect l="8865" t="2612" r="48834" b="80196"/>
          <a:stretch>
            <a:fillRect/>
          </a:stretch>
        </p:blipFill>
        <p:spPr bwMode="auto">
          <a:xfrm>
            <a:off x="1928794" y="1857364"/>
            <a:ext cx="557216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Логарифмічна функція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72000"/>
          </a:xfrm>
        </p:spPr>
        <p:txBody>
          <a:bodyPr>
            <a:noAutofit/>
          </a:bodyPr>
          <a:lstStyle/>
          <a:p>
            <a:endParaRPr lang="uk-UA" b="1" dirty="0" smtClean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			</a:t>
            </a:r>
            <a:r>
              <a:rPr lang="en-US" b="1" dirty="0" smtClean="0"/>
              <a:t>	</a:t>
            </a:r>
            <a:endParaRPr lang="uk-UA" dirty="0" smtClean="0"/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			</a:t>
            </a:r>
            <a:r>
              <a:rPr lang="en-US" b="1" dirty="0" smtClean="0"/>
              <a:t>	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 l="58165" t="2612" r="7776" b="80196"/>
          <a:stretch>
            <a:fillRect/>
          </a:stretch>
        </p:blipFill>
        <p:spPr bwMode="auto">
          <a:xfrm>
            <a:off x="2214546" y="2071678"/>
            <a:ext cx="492922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2786050" y="1214422"/>
          <a:ext cx="3810000" cy="612775"/>
        </p:xfrm>
        <a:graphic>
          <a:graphicData uri="http://schemas.openxmlformats.org/presentationml/2006/ole">
            <p:oleObj spid="_x0000_s36867" name="Формула" r:id="rId4" imgW="14223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Головні види відповідності між елементами двох множин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Autofit/>
          </a:bodyPr>
          <a:lstStyle/>
          <a:p>
            <a:pPr algn="ctr"/>
            <a:r>
              <a:rPr lang="uk-UA" sz="54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 функції</a:t>
            </a:r>
            <a:endParaRPr lang="ru-RU" sz="54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42976" y="2786058"/>
            <a:ext cx="1571636" cy="2786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786182" y="2786058"/>
            <a:ext cx="1571636" cy="2786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1928794" y="314324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000232" y="366903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714480" y="3929066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928794" y="457200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714480" y="5000636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4500562" y="3214686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429124" y="3802519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4572000" y="4643446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7224" y="3000372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X</a:t>
            </a:r>
            <a:endParaRPr lang="ru-RU" sz="20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5214942" y="2857496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Y</a:t>
            </a:r>
            <a:endParaRPr lang="ru-RU" sz="2000" i="1" dirty="0"/>
          </a:p>
        </p:txBody>
      </p:sp>
      <p:sp>
        <p:nvSpPr>
          <p:cNvPr id="34" name="Дуга 33"/>
          <p:cNvSpPr/>
          <p:nvPr/>
        </p:nvSpPr>
        <p:spPr>
          <a:xfrm>
            <a:off x="1928794" y="3000372"/>
            <a:ext cx="2643206" cy="571504"/>
          </a:xfrm>
          <a:prstGeom prst="arc">
            <a:avLst>
              <a:gd name="adj1" fmla="val 11001790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Дуга 34"/>
          <p:cNvSpPr/>
          <p:nvPr/>
        </p:nvSpPr>
        <p:spPr>
          <a:xfrm rot="21178492" flipV="1">
            <a:off x="1168064" y="4373618"/>
            <a:ext cx="3804504" cy="643777"/>
          </a:xfrm>
          <a:prstGeom prst="arc">
            <a:avLst>
              <a:gd name="adj1" fmla="val 11395222"/>
              <a:gd name="adj2" fmla="val 2118376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Дуга 35"/>
          <p:cNvSpPr/>
          <p:nvPr/>
        </p:nvSpPr>
        <p:spPr>
          <a:xfrm>
            <a:off x="1357290" y="3821074"/>
            <a:ext cx="4286280" cy="571504"/>
          </a:xfrm>
          <a:prstGeom prst="arc">
            <a:avLst>
              <a:gd name="adj1" fmla="val 11092931"/>
              <a:gd name="adj2" fmla="val 20740985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Дуга 36"/>
          <p:cNvSpPr/>
          <p:nvPr/>
        </p:nvSpPr>
        <p:spPr>
          <a:xfrm rot="21178492" flipV="1">
            <a:off x="1096625" y="2944858"/>
            <a:ext cx="3804504" cy="643777"/>
          </a:xfrm>
          <a:prstGeom prst="arc">
            <a:avLst>
              <a:gd name="adj1" fmla="val 11691660"/>
              <a:gd name="adj2" fmla="val 2118376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Дуга 37"/>
          <p:cNvSpPr/>
          <p:nvPr/>
        </p:nvSpPr>
        <p:spPr>
          <a:xfrm rot="9742659">
            <a:off x="1507894" y="3780956"/>
            <a:ext cx="3357586" cy="571504"/>
          </a:xfrm>
          <a:prstGeom prst="arc">
            <a:avLst>
              <a:gd name="adj1" fmla="val 11239022"/>
              <a:gd name="adj2" fmla="val 2111855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6215074" y="2500306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Ін’єкція</a:t>
            </a:r>
            <a:endParaRPr lang="ru-RU" sz="2000" b="1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6072198" y="3071810"/>
            <a:ext cx="2571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Кожному елементу множини  з </a:t>
            </a:r>
            <a:r>
              <a:rPr lang="en-US" sz="2400" i="1" dirty="0" smtClean="0"/>
              <a:t>X</a:t>
            </a:r>
            <a:r>
              <a:rPr lang="en-US" sz="2400" dirty="0" smtClean="0"/>
              <a:t> </a:t>
            </a:r>
            <a:r>
              <a:rPr lang="uk-UA" sz="2400" dirty="0" smtClean="0"/>
              <a:t>відповідає один елемент із </a:t>
            </a:r>
            <a:r>
              <a:rPr lang="fr-FR" sz="2400" i="1" dirty="0" smtClean="0"/>
              <a:t>Y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285852" y="5610541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Діти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4071934" y="5643578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Батьки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6500826" y="5539103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chemeClr val="accent5">
                    <a:lumMod val="50000"/>
                  </a:schemeClr>
                </a:solidFill>
              </a:rPr>
              <a:t>Функція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31" grpId="0"/>
      <p:bldP spid="32" grpId="0"/>
      <p:bldP spid="34" grpId="0" animBg="1"/>
      <p:bldP spid="35" grpId="0" animBg="1"/>
      <p:bldP spid="36" grpId="0" animBg="1"/>
      <p:bldP spid="37" grpId="0" animBg="1"/>
      <p:bldP spid="38" grpId="0" animBg="1"/>
      <p:bldP spid="40" grpId="0"/>
      <p:bldP spid="41" grpId="0"/>
      <p:bldP spid="33" grpId="1"/>
      <p:bldP spid="42" grpId="1"/>
      <p:bldP spid="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Тригонометричні функції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72000"/>
          </a:xfrm>
        </p:spPr>
        <p:txBody>
          <a:bodyPr>
            <a:noAutofit/>
          </a:bodyPr>
          <a:lstStyle/>
          <a:p>
            <a:endParaRPr lang="uk-UA" b="1" dirty="0" smtClean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			</a:t>
            </a:r>
            <a:r>
              <a:rPr lang="en-US" b="1" dirty="0" smtClean="0"/>
              <a:t>	</a:t>
            </a:r>
            <a:endParaRPr lang="uk-UA" dirty="0" smtClean="0"/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			</a:t>
            </a:r>
            <a:r>
              <a:rPr lang="en-US" b="1" dirty="0" smtClean="0"/>
              <a:t>	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1349396" y="1214422"/>
          <a:ext cx="6294438" cy="544513"/>
        </p:xfrm>
        <a:graphic>
          <a:graphicData uri="http://schemas.openxmlformats.org/presentationml/2006/ole">
            <p:oleObj spid="_x0000_s37891" name="Формула" r:id="rId3" imgW="2349360" imgH="203040" progId="Equation.3">
              <p:embed/>
            </p:oleObj>
          </a:graphicData>
        </a:graphic>
      </p:graphicFrame>
      <p:pic>
        <p:nvPicPr>
          <p:cNvPr id="7" name="Рисунок 6"/>
          <p:cNvPicPr/>
          <p:nvPr/>
        </p:nvPicPr>
        <p:blipFill>
          <a:blip r:embed="rId4"/>
          <a:srcRect t="56583" b="5658"/>
          <a:stretch>
            <a:fillRect/>
          </a:stretch>
        </p:blipFill>
        <p:spPr bwMode="auto">
          <a:xfrm>
            <a:off x="500034" y="1776412"/>
            <a:ext cx="8358246" cy="472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Обернені </a:t>
            </a:r>
            <a:r>
              <a:rPr lang="uk-UA" sz="4800" spc="20" dirty="0" err="1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тригоном</a:t>
            </a:r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функції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72000"/>
          </a:xfrm>
        </p:spPr>
        <p:txBody>
          <a:bodyPr>
            <a:noAutofit/>
          </a:bodyPr>
          <a:lstStyle/>
          <a:p>
            <a:endParaRPr lang="uk-UA" b="1" dirty="0" smtClean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			</a:t>
            </a:r>
            <a:r>
              <a:rPr lang="en-US" b="1" dirty="0" smtClean="0"/>
              <a:t>	</a:t>
            </a:r>
            <a:endParaRPr lang="uk-UA" dirty="0" smtClean="0"/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			</a:t>
            </a:r>
            <a:r>
              <a:rPr lang="en-US" b="1" dirty="0" smtClean="0"/>
              <a:t>	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346075" y="1214438"/>
          <a:ext cx="8302625" cy="544512"/>
        </p:xfrm>
        <a:graphic>
          <a:graphicData uri="http://schemas.openxmlformats.org/presentationml/2006/ole">
            <p:oleObj spid="_x0000_s38914" name="Формула" r:id="rId3" imgW="3098520" imgH="203040" progId="Equation.3">
              <p:embed/>
            </p:oleObj>
          </a:graphicData>
        </a:graphic>
      </p:graphicFrame>
      <p:pic>
        <p:nvPicPr>
          <p:cNvPr id="6" name="Рисунок 5"/>
          <p:cNvPicPr/>
          <p:nvPr/>
        </p:nvPicPr>
        <p:blipFill>
          <a:blip r:embed="rId4"/>
          <a:srcRect t="1164" b="58730"/>
          <a:stretch>
            <a:fillRect/>
          </a:stretch>
        </p:blipFill>
        <p:spPr bwMode="auto">
          <a:xfrm>
            <a:off x="357158" y="1785926"/>
            <a:ext cx="842968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Елементарні функцій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7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2800" dirty="0" err="1" smtClean="0"/>
              <a:t>Озн</a:t>
            </a:r>
            <a:r>
              <a:rPr lang="uk-UA" sz="2800" dirty="0" smtClean="0"/>
              <a:t>. Функції, які дістають з елементарних функцій за допомогою скінченого числа алгебраїчних дій і скінченого числа операцій, що полягають у побудові складної функції, називаються </a:t>
            </a:r>
            <a:r>
              <a:rPr lang="uk-UA" sz="2800" b="1" i="1" dirty="0" smtClean="0"/>
              <a:t>елементарними</a:t>
            </a:r>
            <a:r>
              <a:rPr lang="uk-UA" sz="2800" dirty="0" smtClean="0"/>
              <a:t>. </a:t>
            </a:r>
            <a:r>
              <a:rPr lang="uk-UA" b="1" dirty="0" smtClean="0"/>
              <a:t>		</a:t>
            </a:r>
            <a:r>
              <a:rPr lang="en-US" b="1" dirty="0" smtClean="0"/>
              <a:t>	</a:t>
            </a:r>
            <a:endParaRPr lang="uk-UA" dirty="0" smtClean="0"/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			</a:t>
            </a:r>
            <a:r>
              <a:rPr lang="en-US" b="1" dirty="0" smtClean="0"/>
              <a:t>	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Елементарні функцій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72000"/>
          </a:xfrm>
        </p:spPr>
        <p:txBody>
          <a:bodyPr>
            <a:noAutofit/>
          </a:bodyPr>
          <a:lstStyle/>
          <a:p>
            <a:r>
              <a:rPr lang="uk-UA" b="1" dirty="0" smtClean="0"/>
              <a:t>		</a:t>
            </a:r>
            <a:r>
              <a:rPr lang="en-US" b="1" dirty="0" smtClean="0"/>
              <a:t>	</a:t>
            </a:r>
            <a:endParaRPr lang="uk-UA" dirty="0" smtClean="0"/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			</a:t>
            </a:r>
            <a:r>
              <a:rPr lang="en-US" b="1" dirty="0" smtClean="0"/>
              <a:t>	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86050" y="1285860"/>
            <a:ext cx="357190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Елементарні функції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7224" y="2214554"/>
            <a:ext cx="357190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Алгебраїчні функції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29190" y="2214554"/>
            <a:ext cx="357190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Трансцендентні функції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10" y="3214686"/>
            <a:ext cx="200026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Раціональні </a:t>
            </a:r>
          </a:p>
          <a:p>
            <a:pPr algn="ctr"/>
            <a:r>
              <a:rPr lang="uk-UA" sz="2400" dirty="0" smtClean="0"/>
              <a:t>функції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71802" y="3214686"/>
            <a:ext cx="2286016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Ірраціональні функції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2910" y="5000636"/>
            <a:ext cx="200026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Цілі</a:t>
            </a:r>
          </a:p>
          <a:p>
            <a:pPr algn="ctr"/>
            <a:r>
              <a:rPr lang="uk-UA" sz="2000" dirty="0" smtClean="0"/>
              <a:t>раціональні </a:t>
            </a:r>
          </a:p>
          <a:p>
            <a:pPr algn="ctr"/>
            <a:r>
              <a:rPr lang="uk-UA" sz="2000" dirty="0" smtClean="0"/>
              <a:t>функції</a:t>
            </a:r>
            <a:endParaRPr lang="ru-RU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71802" y="5000636"/>
            <a:ext cx="2286016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Дробові</a:t>
            </a:r>
          </a:p>
          <a:p>
            <a:pPr algn="ctr"/>
            <a:r>
              <a:rPr lang="uk-UA" sz="2000" dirty="0" smtClean="0"/>
              <a:t>раціональні </a:t>
            </a:r>
          </a:p>
          <a:p>
            <a:pPr algn="ctr"/>
            <a:r>
              <a:rPr lang="uk-UA" sz="2000" dirty="0" smtClean="0"/>
              <a:t>функції</a:t>
            </a:r>
            <a:endParaRPr lang="ru-RU" sz="16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1035025" y="4536289"/>
            <a:ext cx="643736" cy="2865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215340" y="4357694"/>
            <a:ext cx="1642280" cy="6429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10" idx="0"/>
          </p:cNvCxnSpPr>
          <p:nvPr/>
        </p:nvCxnSpPr>
        <p:spPr>
          <a:xfrm>
            <a:off x="3214678" y="2714620"/>
            <a:ext cx="1000132" cy="5000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0800000" flipV="1">
            <a:off x="1643042" y="2714620"/>
            <a:ext cx="642942" cy="5000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 flipV="1">
            <a:off x="2928926" y="1785926"/>
            <a:ext cx="642942" cy="428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572132" y="1785926"/>
            <a:ext cx="785818" cy="428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6000"/>
                            </p:stCondLst>
                            <p:childTnLst>
                              <p:par>
                                <p:cTn id="2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8000"/>
                            </p:stCondLst>
                            <p:childTnLst>
                              <p:par>
                                <p:cTn id="2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0"/>
                            </p:stCondLst>
                            <p:childTnLst>
                              <p:par>
                                <p:cTn id="2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Елементарні функцій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786314"/>
          </a:xfrm>
        </p:spPr>
        <p:txBody>
          <a:bodyPr>
            <a:noAutofit/>
          </a:bodyPr>
          <a:lstStyle/>
          <a:p>
            <a:pPr algn="ctr"/>
            <a:endParaRPr lang="uk-UA" b="1" dirty="0" smtClean="0"/>
          </a:p>
          <a:p>
            <a:pPr algn="ctr"/>
            <a:r>
              <a:rPr lang="uk-UA" b="1" dirty="0" smtClean="0"/>
              <a:t>Перетворення графіків</a:t>
            </a:r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</a:t>
            </a:r>
            <a:r>
              <a:rPr lang="en-US" b="1" dirty="0" smtClean="0"/>
              <a:t>	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t="46032" b="35767"/>
          <a:stretch>
            <a:fillRect/>
          </a:stretch>
        </p:blipFill>
        <p:spPr bwMode="auto">
          <a:xfrm>
            <a:off x="428596" y="2071678"/>
            <a:ext cx="850112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Елементарні функцій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786314"/>
          </a:xfrm>
        </p:spPr>
        <p:txBody>
          <a:bodyPr>
            <a:noAutofit/>
          </a:bodyPr>
          <a:lstStyle/>
          <a:p>
            <a:pPr algn="ctr"/>
            <a:endParaRPr lang="uk-UA" b="1" dirty="0" smtClean="0"/>
          </a:p>
          <a:p>
            <a:pPr algn="ctr"/>
            <a:r>
              <a:rPr lang="uk-UA" b="1" dirty="0" smtClean="0"/>
              <a:t>Перетворення графіків</a:t>
            </a:r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</a:t>
            </a:r>
            <a:r>
              <a:rPr lang="en-US" b="1" dirty="0" smtClean="0"/>
              <a:t>	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t="68783" b="6878"/>
          <a:stretch>
            <a:fillRect/>
          </a:stretch>
        </p:blipFill>
        <p:spPr bwMode="auto">
          <a:xfrm>
            <a:off x="428596" y="2000240"/>
            <a:ext cx="842968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Деякі неелементарні функцій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786314"/>
          </a:xfrm>
        </p:spPr>
        <p:txBody>
          <a:bodyPr>
            <a:noAutofit/>
          </a:bodyPr>
          <a:lstStyle/>
          <a:p>
            <a:pPr algn="ctr"/>
            <a:endParaRPr lang="uk-UA" b="1" dirty="0" smtClean="0"/>
          </a:p>
          <a:p>
            <a:r>
              <a:rPr lang="uk-UA" b="1" dirty="0" smtClean="0"/>
              <a:t>Абсолютне значення, </a:t>
            </a:r>
            <a:br>
              <a:rPr lang="uk-UA" b="1" dirty="0" smtClean="0"/>
            </a:br>
            <a:r>
              <a:rPr lang="uk-UA" b="1" dirty="0" smtClean="0"/>
              <a:t>або модуль числа</a:t>
            </a:r>
          </a:p>
          <a:p>
            <a:r>
              <a:rPr lang="uk-UA" b="1" dirty="0" smtClean="0"/>
              <a:t/>
            </a:r>
            <a:br>
              <a:rPr lang="uk-UA" b="1" dirty="0" smtClean="0"/>
            </a:br>
            <a:endParaRPr lang="uk-UA" b="1" dirty="0" smtClean="0"/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</a:t>
            </a:r>
            <a:r>
              <a:rPr lang="en-US" b="1" dirty="0" smtClean="0"/>
              <a:t>	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/>
          <a:srcRect l="61742" t="6125" r="8087" b="77617"/>
          <a:stretch>
            <a:fillRect/>
          </a:stretch>
        </p:blipFill>
        <p:spPr bwMode="auto">
          <a:xfrm>
            <a:off x="4714876" y="1285861"/>
            <a:ext cx="378144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611290" y="2428868"/>
          <a:ext cx="1389074" cy="555630"/>
        </p:xfrm>
        <a:graphic>
          <a:graphicData uri="http://schemas.openxmlformats.org/presentationml/2006/ole">
            <p:oleObj spid="_x0000_s41988" name="Формула" r:id="rId4" imgW="5079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Деякі неелементарні функцій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786314"/>
          </a:xfrm>
        </p:spPr>
        <p:txBody>
          <a:bodyPr>
            <a:noAutofit/>
          </a:bodyPr>
          <a:lstStyle/>
          <a:p>
            <a:pPr algn="ctr"/>
            <a:endParaRPr lang="uk-UA" b="1" dirty="0" smtClean="0"/>
          </a:p>
          <a:p>
            <a:r>
              <a:rPr lang="uk-UA" b="1" dirty="0" smtClean="0"/>
              <a:t>Ціла частина числа</a:t>
            </a:r>
          </a:p>
          <a:p>
            <a:r>
              <a:rPr lang="uk-UA" b="1" dirty="0" smtClean="0"/>
              <a:t/>
            </a:r>
            <a:br>
              <a:rPr lang="uk-UA" b="1" dirty="0" smtClean="0"/>
            </a:br>
            <a:endParaRPr lang="uk-UA" b="1" dirty="0" smtClean="0"/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</a:t>
            </a:r>
            <a:r>
              <a:rPr lang="en-US" b="1" dirty="0" smtClean="0"/>
              <a:t>	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611290" y="2214554"/>
          <a:ext cx="1389074" cy="555630"/>
        </p:xfrm>
        <a:graphic>
          <a:graphicData uri="http://schemas.openxmlformats.org/presentationml/2006/ole">
            <p:oleObj spid="_x0000_s43010" name="Формула" r:id="rId3" imgW="507960" imgH="203040" progId="Equation.3">
              <p:embed/>
            </p:oleObj>
          </a:graphicData>
        </a:graphic>
      </p:graphicFrame>
      <p:pic>
        <p:nvPicPr>
          <p:cNvPr id="6" name="Рисунок 5"/>
          <p:cNvPicPr/>
          <p:nvPr/>
        </p:nvPicPr>
        <p:blipFill>
          <a:blip r:embed="rId4"/>
          <a:srcRect l="55832" t="25724" b="47216"/>
          <a:stretch>
            <a:fillRect/>
          </a:stretch>
        </p:blipFill>
        <p:spPr bwMode="auto">
          <a:xfrm>
            <a:off x="4929190" y="1500174"/>
            <a:ext cx="378621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Деякі неелементарні функцій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786314"/>
          </a:xfrm>
        </p:spPr>
        <p:txBody>
          <a:bodyPr>
            <a:noAutofit/>
          </a:bodyPr>
          <a:lstStyle/>
          <a:p>
            <a:pPr algn="ctr"/>
            <a:endParaRPr lang="uk-UA" b="1" dirty="0" smtClean="0"/>
          </a:p>
          <a:p>
            <a:r>
              <a:rPr lang="uk-UA" b="1" dirty="0" smtClean="0"/>
              <a:t>Дробова частина числа</a:t>
            </a:r>
          </a:p>
          <a:p>
            <a:r>
              <a:rPr lang="uk-UA" b="1" dirty="0" smtClean="0"/>
              <a:t/>
            </a:r>
            <a:br>
              <a:rPr lang="uk-UA" b="1" dirty="0" smtClean="0"/>
            </a:br>
            <a:endParaRPr lang="uk-UA" b="1" dirty="0" smtClean="0"/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</a:t>
            </a:r>
            <a:r>
              <a:rPr lang="en-US" b="1" dirty="0" smtClean="0"/>
              <a:t>	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576388" y="2214563"/>
          <a:ext cx="1458912" cy="555625"/>
        </p:xfrm>
        <a:graphic>
          <a:graphicData uri="http://schemas.openxmlformats.org/presentationml/2006/ole">
            <p:oleObj spid="_x0000_s44034" name="Формула" r:id="rId3" imgW="533160" imgH="203040" progId="Equation.3">
              <p:embed/>
            </p:oleObj>
          </a:graphicData>
        </a:graphic>
      </p:graphicFrame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000240"/>
            <a:ext cx="4471985" cy="264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Деякі неелементарні функцій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786314"/>
          </a:xfrm>
        </p:spPr>
        <p:txBody>
          <a:bodyPr>
            <a:noAutofit/>
          </a:bodyPr>
          <a:lstStyle/>
          <a:p>
            <a:pPr algn="ctr"/>
            <a:endParaRPr lang="uk-UA" b="1" dirty="0" smtClean="0"/>
          </a:p>
          <a:p>
            <a:r>
              <a:rPr lang="uk-UA" b="1" dirty="0" smtClean="0"/>
              <a:t>Знак </a:t>
            </a:r>
            <a:r>
              <a:rPr lang="en-US" b="1" dirty="0" smtClean="0"/>
              <a:t> </a:t>
            </a:r>
            <a:r>
              <a:rPr lang="uk-UA" b="1" dirty="0" smtClean="0"/>
              <a:t>числа</a:t>
            </a:r>
          </a:p>
          <a:p>
            <a:r>
              <a:rPr lang="uk-UA" b="1" dirty="0" smtClean="0"/>
              <a:t/>
            </a:r>
            <a:br>
              <a:rPr lang="uk-UA" b="1" dirty="0" smtClean="0"/>
            </a:br>
            <a:endParaRPr lang="uk-UA" b="1" dirty="0" smtClean="0"/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</a:t>
            </a:r>
            <a:r>
              <a:rPr lang="en-US" b="1" dirty="0" smtClean="0"/>
              <a:t>	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620713" y="2000240"/>
          <a:ext cx="3370262" cy="2500312"/>
        </p:xfrm>
        <a:graphic>
          <a:graphicData uri="http://schemas.openxmlformats.org/presentationml/2006/ole">
            <p:oleObj spid="_x0000_s45058" name="Формула" r:id="rId3" imgW="1231560" imgH="914400" progId="Equation.3">
              <p:embed/>
            </p:oleObj>
          </a:graphicData>
        </a:graphic>
      </p:graphicFrame>
      <p:pic>
        <p:nvPicPr>
          <p:cNvPr id="6" name="Рисунок 5"/>
          <p:cNvPicPr/>
          <p:nvPr/>
        </p:nvPicPr>
        <p:blipFill>
          <a:blip r:embed="rId4"/>
          <a:srcRect l="9331" t="82037" r="52722" b="6462"/>
          <a:stretch>
            <a:fillRect/>
          </a:stretch>
        </p:blipFill>
        <p:spPr bwMode="auto">
          <a:xfrm>
            <a:off x="4286248" y="1857364"/>
            <a:ext cx="4286280" cy="278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Головні види відповідності між елементами двох множин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Autofit/>
          </a:bodyPr>
          <a:lstStyle/>
          <a:p>
            <a:pPr algn="ctr"/>
            <a:r>
              <a:rPr lang="uk-UA" sz="54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 функції</a:t>
            </a:r>
            <a:endParaRPr lang="ru-RU" sz="54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42976" y="2786058"/>
            <a:ext cx="1571636" cy="2786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786182" y="2786058"/>
            <a:ext cx="1571636" cy="2786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1928794" y="314324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928794" y="457200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714480" y="5000636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4500562" y="3214686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429124" y="3802519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4572000" y="4643446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7224" y="3000372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X</a:t>
            </a:r>
            <a:endParaRPr lang="ru-RU" sz="20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5214942" y="2857496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Y</a:t>
            </a:r>
            <a:endParaRPr lang="ru-RU" sz="2000" i="1" dirty="0"/>
          </a:p>
        </p:txBody>
      </p:sp>
      <p:sp>
        <p:nvSpPr>
          <p:cNvPr id="34" name="Дуга 33"/>
          <p:cNvSpPr/>
          <p:nvPr/>
        </p:nvSpPr>
        <p:spPr>
          <a:xfrm>
            <a:off x="1928794" y="3000372"/>
            <a:ext cx="2643206" cy="571504"/>
          </a:xfrm>
          <a:prstGeom prst="arc">
            <a:avLst>
              <a:gd name="adj1" fmla="val 11001790"/>
              <a:gd name="adj2" fmla="val 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Дуга 34"/>
          <p:cNvSpPr/>
          <p:nvPr/>
        </p:nvSpPr>
        <p:spPr>
          <a:xfrm rot="21178492" flipV="1">
            <a:off x="1168064" y="4373618"/>
            <a:ext cx="3804504" cy="643777"/>
          </a:xfrm>
          <a:prstGeom prst="arc">
            <a:avLst>
              <a:gd name="adj1" fmla="val 11395222"/>
              <a:gd name="adj2" fmla="val 2118376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Дуга 37"/>
          <p:cNvSpPr/>
          <p:nvPr/>
        </p:nvSpPr>
        <p:spPr>
          <a:xfrm rot="9742659">
            <a:off x="1507894" y="3780956"/>
            <a:ext cx="3357586" cy="571504"/>
          </a:xfrm>
          <a:prstGeom prst="arc">
            <a:avLst>
              <a:gd name="adj1" fmla="val 11239022"/>
              <a:gd name="adj2" fmla="val 2111855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6215074" y="2500306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err="1" smtClean="0"/>
              <a:t>Бієкція</a:t>
            </a:r>
            <a:endParaRPr lang="ru-RU" sz="2000" b="1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6072198" y="3071810"/>
            <a:ext cx="2571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Кожному елементу множини  з </a:t>
            </a:r>
            <a:r>
              <a:rPr lang="en-US" sz="2400" i="1" dirty="0" smtClean="0"/>
              <a:t>X</a:t>
            </a:r>
            <a:r>
              <a:rPr lang="en-US" sz="2400" dirty="0" smtClean="0"/>
              <a:t> </a:t>
            </a:r>
            <a:r>
              <a:rPr lang="uk-UA" sz="2400" dirty="0" smtClean="0"/>
              <a:t>відповідає один  і лише один елемент із </a:t>
            </a:r>
            <a:r>
              <a:rPr lang="fr-FR" sz="2400" i="1" dirty="0" smtClean="0"/>
              <a:t>Y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285852" y="5610541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Жінки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4071934" y="5643578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Чоловіки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6500826" y="5429264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chemeClr val="accent5">
                    <a:lumMod val="50000"/>
                  </a:schemeClr>
                </a:solidFill>
              </a:rPr>
              <a:t>Взаємно однозначна функція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28662" y="6215082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rgbClr val="260171"/>
                </a:solidFill>
              </a:rPr>
              <a:t>(ідеальне моногамне суспільство)</a:t>
            </a:r>
            <a:endParaRPr lang="ru-RU" i="1" dirty="0">
              <a:solidFill>
                <a:srgbClr val="26017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31" grpId="0"/>
      <p:bldP spid="32" grpId="0"/>
      <p:bldP spid="34" grpId="0" animBg="1"/>
      <p:bldP spid="35" grpId="0" animBg="1"/>
      <p:bldP spid="38" grpId="0" animBg="1"/>
      <p:bldP spid="40" grpId="0"/>
      <p:bldP spid="41" grpId="0"/>
      <p:bldP spid="33" grpId="0"/>
      <p:bldP spid="42" grpId="0"/>
      <p:bldP spid="39" grpId="0"/>
      <p:bldP spid="4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786314"/>
          </a:xfrm>
        </p:spPr>
        <p:txBody>
          <a:bodyPr>
            <a:noAutofit/>
          </a:bodyPr>
          <a:lstStyle/>
          <a:p>
            <a:pPr algn="ctr"/>
            <a:endParaRPr lang="uk-UA" b="1" dirty="0" smtClean="0"/>
          </a:p>
          <a:p>
            <a:r>
              <a:rPr lang="uk-UA" dirty="0" smtClean="0"/>
              <a:t>Знайти область визначення функції</a:t>
            </a:r>
          </a:p>
          <a:p>
            <a:r>
              <a:rPr lang="uk-UA" b="1" dirty="0" smtClean="0"/>
              <a:t/>
            </a:r>
            <a:br>
              <a:rPr lang="uk-UA" b="1" dirty="0" smtClean="0"/>
            </a:br>
            <a:endParaRPr lang="uk-UA" b="1" dirty="0" smtClean="0"/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</a:t>
            </a:r>
            <a:r>
              <a:rPr lang="en-US" b="1" dirty="0" smtClean="0"/>
              <a:t>	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6357950" y="949542"/>
          <a:ext cx="1909762" cy="1144587"/>
        </p:xfrm>
        <a:graphic>
          <a:graphicData uri="http://schemas.openxmlformats.org/presentationml/2006/ole">
            <p:oleObj spid="_x0000_s46082" name="Формула" r:id="rId3" imgW="698400" imgH="41904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022348" y="2214554"/>
          <a:ext cx="3263900" cy="1803400"/>
        </p:xfrm>
        <a:graphic>
          <a:graphicData uri="http://schemas.openxmlformats.org/presentationml/2006/ole">
            <p:oleObj spid="_x0000_s46084" name="Формула" r:id="rId4" imgW="1193760" imgH="660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786314"/>
          </a:xfrm>
        </p:spPr>
        <p:txBody>
          <a:bodyPr>
            <a:noAutofit/>
          </a:bodyPr>
          <a:lstStyle/>
          <a:p>
            <a:pPr algn="ctr"/>
            <a:endParaRPr lang="uk-UA" b="1" dirty="0" smtClean="0"/>
          </a:p>
          <a:p>
            <a:r>
              <a:rPr lang="uk-UA" dirty="0" smtClean="0"/>
              <a:t>Знайти область визначення функції</a:t>
            </a:r>
          </a:p>
          <a:p>
            <a:r>
              <a:rPr lang="uk-UA" b="1" dirty="0" smtClean="0"/>
              <a:t/>
            </a:r>
            <a:br>
              <a:rPr lang="uk-UA" b="1" dirty="0" smtClean="0"/>
            </a:br>
            <a:endParaRPr lang="uk-UA" b="1" dirty="0" smtClean="0"/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</a:t>
            </a:r>
            <a:r>
              <a:rPr lang="en-US" b="1" dirty="0" smtClean="0"/>
              <a:t>	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765302" y="1785926"/>
          <a:ext cx="3021012" cy="658813"/>
        </p:xfrm>
        <a:graphic>
          <a:graphicData uri="http://schemas.openxmlformats.org/presentationml/2006/ole">
            <p:oleObj spid="_x0000_s47106" name="Формула" r:id="rId3" imgW="1104840" imgH="24120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904878" y="2357430"/>
          <a:ext cx="4167188" cy="1733550"/>
        </p:xfrm>
        <a:graphic>
          <a:graphicData uri="http://schemas.openxmlformats.org/presentationml/2006/ole">
            <p:oleObj spid="_x0000_s47107" name="Формула" r:id="rId4" imgW="1523880" imgH="63468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5715008" y="4271974"/>
          <a:ext cx="2117725" cy="728662"/>
        </p:xfrm>
        <a:graphic>
          <a:graphicData uri="http://schemas.openxmlformats.org/presentationml/2006/ole">
            <p:oleObj spid="_x0000_s47108" name="Формула" r:id="rId5" imgW="774360" imgH="26640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5065713" y="5062538"/>
          <a:ext cx="3609975" cy="1179512"/>
        </p:xfrm>
        <a:graphic>
          <a:graphicData uri="http://schemas.openxmlformats.org/presentationml/2006/ole">
            <p:oleObj spid="_x0000_s47109" name="Формула" r:id="rId6" imgW="13204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786314"/>
          </a:xfrm>
        </p:spPr>
        <p:txBody>
          <a:bodyPr>
            <a:noAutofit/>
          </a:bodyPr>
          <a:lstStyle/>
          <a:p>
            <a:pPr algn="ctr"/>
            <a:endParaRPr lang="uk-UA" b="1" dirty="0" smtClean="0"/>
          </a:p>
          <a:p>
            <a:r>
              <a:rPr lang="uk-UA" dirty="0" smtClean="0"/>
              <a:t>Знайти область визначення функції</a:t>
            </a:r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r>
              <a:rPr lang="uk-UA" b="1" dirty="0" smtClean="0">
                <a:sym typeface="Symbol"/>
              </a:rPr>
              <a:t>                                                                                        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b="1" dirty="0" smtClean="0"/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</a:t>
            </a:r>
            <a:r>
              <a:rPr lang="en-US" b="1" dirty="0" smtClean="0"/>
              <a:t>	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735140" y="1717672"/>
          <a:ext cx="3194050" cy="1282700"/>
        </p:xfrm>
        <a:graphic>
          <a:graphicData uri="http://schemas.openxmlformats.org/presentationml/2006/ole">
            <p:oleObj spid="_x0000_s48130" name="Формула" r:id="rId3" imgW="1168200" imgH="46980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401638" y="3100388"/>
          <a:ext cx="5173662" cy="2495550"/>
        </p:xfrm>
        <a:graphic>
          <a:graphicData uri="http://schemas.openxmlformats.org/presentationml/2006/ole">
            <p:oleObj spid="_x0000_s48131" name="Формула" r:id="rId4" imgW="1892160" imgH="91440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5857875" y="3197225"/>
          <a:ext cx="2951163" cy="1144588"/>
        </p:xfrm>
        <a:graphic>
          <a:graphicData uri="http://schemas.openxmlformats.org/presentationml/2006/ole">
            <p:oleObj spid="_x0000_s48134" name="Формула" r:id="rId5" imgW="1079280" imgH="41904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7531128" y="4443423"/>
          <a:ext cx="1041400" cy="485775"/>
        </p:xfrm>
        <a:graphic>
          <a:graphicData uri="http://schemas.openxmlformats.org/presentationml/2006/ole">
            <p:oleObj spid="_x0000_s48135" name="Формула" r:id="rId6" imgW="38088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786314"/>
          </a:xfrm>
        </p:spPr>
        <p:txBody>
          <a:bodyPr>
            <a:noAutofit/>
          </a:bodyPr>
          <a:lstStyle/>
          <a:p>
            <a:pPr algn="ctr"/>
            <a:endParaRPr lang="uk-UA" b="1" dirty="0" smtClean="0"/>
          </a:p>
          <a:p>
            <a:r>
              <a:rPr lang="uk-UA" dirty="0" smtClean="0"/>
              <a:t>Знайти область значень функції</a:t>
            </a:r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r>
              <a:rPr lang="uk-UA" b="1" dirty="0" smtClean="0">
                <a:sym typeface="Symbol"/>
              </a:rPr>
              <a:t>                                                                                        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b="1" dirty="0" smtClean="0"/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</a:t>
            </a:r>
            <a:r>
              <a:rPr lang="en-US" b="1" dirty="0" smtClean="0"/>
              <a:t>	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2463800" y="1820863"/>
          <a:ext cx="1736725" cy="1074737"/>
        </p:xfrm>
        <a:graphic>
          <a:graphicData uri="http://schemas.openxmlformats.org/presentationml/2006/ole">
            <p:oleObj spid="_x0000_s49154" name="Формула" r:id="rId3" imgW="634680" imgH="39348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635128" y="3306783"/>
          <a:ext cx="3436938" cy="2979737"/>
        </p:xfrm>
        <a:graphic>
          <a:graphicData uri="http://schemas.openxmlformats.org/presentationml/2006/ole">
            <p:oleObj spid="_x0000_s49155" name="Формула" r:id="rId4" imgW="1257120" imgH="1091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786314"/>
          </a:xfrm>
        </p:spPr>
        <p:txBody>
          <a:bodyPr>
            <a:noAutofit/>
          </a:bodyPr>
          <a:lstStyle/>
          <a:p>
            <a:pPr algn="ctr"/>
            <a:endParaRPr lang="uk-UA" b="1" dirty="0" smtClean="0"/>
          </a:p>
          <a:p>
            <a:r>
              <a:rPr lang="uk-UA" dirty="0" smtClean="0"/>
              <a:t>Знайти область значень функції</a:t>
            </a:r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r>
              <a:rPr lang="uk-UA" b="1" dirty="0" smtClean="0">
                <a:sym typeface="Symbol"/>
              </a:rPr>
              <a:t>                                                                                        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b="1" dirty="0" smtClean="0"/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</a:t>
            </a:r>
            <a:r>
              <a:rPr lang="en-US" b="1" dirty="0" smtClean="0"/>
              <a:t>	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2065338" y="1820863"/>
          <a:ext cx="2535237" cy="1074737"/>
        </p:xfrm>
        <a:graphic>
          <a:graphicData uri="http://schemas.openxmlformats.org/presentationml/2006/ole">
            <p:oleObj spid="_x0000_s50178" name="Формула" r:id="rId3" imgW="927000" imgH="39348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612794" y="2857500"/>
          <a:ext cx="6745288" cy="3571875"/>
        </p:xfrm>
        <a:graphic>
          <a:graphicData uri="http://schemas.openxmlformats.org/presentationml/2006/ole">
            <p:oleObj spid="_x0000_s50179" name="Формула" r:id="rId4" imgW="2679480" imgH="142236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6357950" y="5643578"/>
          <a:ext cx="1662112" cy="989013"/>
        </p:xfrm>
        <a:graphic>
          <a:graphicData uri="http://schemas.openxmlformats.org/presentationml/2006/ole">
            <p:oleObj spid="_x0000_s50180" name="Формула" r:id="rId5" imgW="6602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786314"/>
          </a:xfrm>
        </p:spPr>
        <p:txBody>
          <a:bodyPr>
            <a:noAutofit/>
          </a:bodyPr>
          <a:lstStyle/>
          <a:p>
            <a:pPr algn="ctr"/>
            <a:endParaRPr lang="uk-UA" b="1" dirty="0" smtClean="0"/>
          </a:p>
          <a:p>
            <a:r>
              <a:rPr lang="uk-UA" smtClean="0"/>
              <a:t>Дослідити </a:t>
            </a:r>
            <a:r>
              <a:rPr lang="uk-UA" dirty="0" smtClean="0"/>
              <a:t>на парність функцію</a:t>
            </a:r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r>
              <a:rPr lang="uk-UA" b="1" dirty="0" smtClean="0">
                <a:sym typeface="Symbol"/>
              </a:rPr>
              <a:t>                                                                                        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b="1" dirty="0" smtClean="0"/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</a:t>
            </a:r>
            <a:r>
              <a:rPr lang="en-US" b="1" dirty="0" smtClean="0"/>
              <a:t>	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868363" y="2092903"/>
          <a:ext cx="4560893" cy="577272"/>
        </p:xfrm>
        <a:graphic>
          <a:graphicData uri="http://schemas.openxmlformats.org/presentationml/2006/ole">
            <p:oleObj spid="_x0000_s52226" name="Формула" r:id="rId3" imgW="18032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786314"/>
          </a:xfrm>
        </p:spPr>
        <p:txBody>
          <a:bodyPr>
            <a:noAutofit/>
          </a:bodyPr>
          <a:lstStyle/>
          <a:p>
            <a:pPr algn="ctr"/>
            <a:endParaRPr lang="uk-UA" b="1" dirty="0" smtClean="0"/>
          </a:p>
          <a:p>
            <a:r>
              <a:rPr lang="uk-UA" dirty="0" smtClean="0"/>
              <a:t>Знайти період функції</a:t>
            </a:r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r>
              <a:rPr lang="uk-UA" b="1" dirty="0" smtClean="0">
                <a:sym typeface="Symbol"/>
              </a:rPr>
              <a:t>                                                                                        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b="1" dirty="0" smtClean="0"/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</a:t>
            </a:r>
            <a:r>
              <a:rPr lang="en-US" b="1" dirty="0" smtClean="0"/>
              <a:t>	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997075" y="2081213"/>
          <a:ext cx="2671763" cy="554037"/>
        </p:xfrm>
        <a:graphic>
          <a:graphicData uri="http://schemas.openxmlformats.org/presentationml/2006/ole">
            <p:oleObj spid="_x0000_s53250" name="Формула" r:id="rId3" imgW="977760" imgH="20304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831859" y="2786058"/>
          <a:ext cx="5168901" cy="2978150"/>
        </p:xfrm>
        <a:graphic>
          <a:graphicData uri="http://schemas.openxmlformats.org/presentationml/2006/ole">
            <p:oleObj spid="_x0000_s53251" name="Формула" r:id="rId4" imgW="1892160" imgH="109188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6729413" y="5214938"/>
          <a:ext cx="1525587" cy="1143000"/>
        </p:xfrm>
        <a:graphic>
          <a:graphicData uri="http://schemas.openxmlformats.org/presentationml/2006/ole">
            <p:oleObj spid="_x0000_s53252" name="Формула" r:id="rId5" imgW="558720" imgH="41904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3214678" y="4989513"/>
          <a:ext cx="1144588" cy="450850"/>
        </p:xfrm>
        <a:graphic>
          <a:graphicData uri="http://schemas.openxmlformats.org/presentationml/2006/ole">
            <p:oleObj spid="_x0000_s53253" name="Формула" r:id="rId6" imgW="419040" imgH="164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Обернена пропорційність 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786314"/>
          </a:xfrm>
        </p:spPr>
        <p:txBody>
          <a:bodyPr>
            <a:noAutofit/>
          </a:bodyPr>
          <a:lstStyle/>
          <a:p>
            <a:pPr algn="ctr"/>
            <a:endParaRPr lang="uk-UA" b="1" dirty="0" smtClean="0"/>
          </a:p>
          <a:p>
            <a:r>
              <a:rPr lang="uk-UA" b="1" dirty="0" err="1" smtClean="0">
                <a:sym typeface="Symbol"/>
              </a:rPr>
              <a:t>Озн</a:t>
            </a:r>
            <a:r>
              <a:rPr lang="uk-UA" b="1" dirty="0" smtClean="0">
                <a:sym typeface="Symbol"/>
              </a:rPr>
              <a:t>. </a:t>
            </a:r>
            <a:r>
              <a:rPr lang="uk-UA" dirty="0" smtClean="0">
                <a:sym typeface="Symbol"/>
              </a:rPr>
              <a:t>Функція виду                          називається </a:t>
            </a:r>
          </a:p>
          <a:p>
            <a:pPr>
              <a:spcBef>
                <a:spcPts val="0"/>
              </a:spcBef>
              <a:buNone/>
            </a:pPr>
            <a:endParaRPr lang="uk-UA" sz="900" b="1" i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uk-UA" b="1" i="1" dirty="0" smtClean="0">
                <a:sym typeface="Symbol"/>
              </a:rPr>
              <a:t> оберненою пропорційністю</a:t>
            </a:r>
            <a:r>
              <a:rPr lang="uk-UA" dirty="0" smtClean="0">
                <a:sym typeface="Symbol"/>
              </a:rPr>
              <a:t>.</a:t>
            </a:r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r>
              <a:rPr lang="uk-UA" b="1" dirty="0" smtClean="0">
                <a:sym typeface="Symbol"/>
              </a:rPr>
              <a:t>                                                                                        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b="1" dirty="0" smtClean="0"/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</a:t>
            </a:r>
            <a:r>
              <a:rPr lang="en-US" b="1" dirty="0" smtClean="0"/>
              <a:t>	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3844925" y="1142984"/>
          <a:ext cx="1819491" cy="841390"/>
        </p:xfrm>
        <a:graphic>
          <a:graphicData uri="http://schemas.openxmlformats.org/presentationml/2006/ole">
            <p:oleObj spid="_x0000_s54274" name="Формула" r:id="rId3" imgW="850680" imgH="393480" progId="Equation.3">
              <p:embed/>
            </p:oleObj>
          </a:graphicData>
        </a:graphic>
      </p:graphicFrame>
      <p:pic>
        <p:nvPicPr>
          <p:cNvPr id="6" name="Рисунок 5"/>
          <p:cNvPicPr/>
          <p:nvPr/>
        </p:nvPicPr>
        <p:blipFill>
          <a:blip r:embed="rId4"/>
          <a:srcRect l="12760" t="26281" r="11995" b="48528"/>
          <a:stretch>
            <a:fillRect/>
          </a:stretch>
        </p:blipFill>
        <p:spPr bwMode="auto">
          <a:xfrm>
            <a:off x="928662" y="2500306"/>
            <a:ext cx="750099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47708"/>
          </a:xfrm>
        </p:spPr>
        <p:txBody>
          <a:bodyPr>
            <a:noAutofit/>
          </a:bodyPr>
          <a:lstStyle/>
          <a:p>
            <a:pPr algn="ctr"/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786314"/>
          </a:xfrm>
        </p:spPr>
        <p:txBody>
          <a:bodyPr>
            <a:noAutofit/>
          </a:bodyPr>
          <a:lstStyle/>
          <a:p>
            <a:pPr algn="ctr"/>
            <a:endParaRPr lang="uk-UA" b="1" dirty="0" smtClean="0"/>
          </a:p>
          <a:p>
            <a:endParaRPr lang="uk-UA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endParaRPr lang="uk-UA" sz="900" b="1" i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uk-UA" b="1" i="1" dirty="0" smtClean="0">
                <a:sym typeface="Symbol"/>
              </a:rPr>
              <a:t> </a:t>
            </a:r>
            <a:endParaRPr lang="uk-UA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r>
              <a:rPr lang="uk-UA" b="1" dirty="0" smtClean="0">
                <a:sym typeface="Symbol"/>
              </a:rPr>
              <a:t>                                                                                        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b="1" dirty="0" smtClean="0"/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</a:t>
            </a:r>
            <a:r>
              <a:rPr lang="en-US" b="1" dirty="0" smtClean="0"/>
              <a:t>	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5221312" y="1142984"/>
          <a:ext cx="2851150" cy="841375"/>
        </p:xfrm>
        <a:graphic>
          <a:graphicData uri="http://schemas.openxmlformats.org/presentationml/2006/ole">
            <p:oleObj spid="_x0000_s78850" name="Формула" r:id="rId3" imgW="1333440" imgH="393480" progId="Equation.3">
              <p:embed/>
            </p:oleObj>
          </a:graphicData>
        </a:graphic>
      </p:graphicFrame>
      <p:pic>
        <p:nvPicPr>
          <p:cNvPr id="7" name="Рисунок 6"/>
          <p:cNvPicPr/>
          <p:nvPr/>
        </p:nvPicPr>
        <p:blipFill>
          <a:blip r:embed="rId4"/>
          <a:srcRect l="8763" r="42088" b="71492"/>
          <a:stretch>
            <a:fillRect/>
          </a:stretch>
        </p:blipFill>
        <p:spPr bwMode="auto">
          <a:xfrm>
            <a:off x="714348" y="2285992"/>
            <a:ext cx="371477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/>
          <a:srcRect l="58560" t="5304" r="6714" b="71492"/>
          <a:stretch>
            <a:fillRect/>
          </a:stretch>
        </p:blipFill>
        <p:spPr bwMode="auto">
          <a:xfrm>
            <a:off x="4857753" y="2285993"/>
            <a:ext cx="371477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1142976" y="1143000"/>
          <a:ext cx="2471737" cy="841375"/>
        </p:xfrm>
        <a:graphic>
          <a:graphicData uri="http://schemas.openxmlformats.org/presentationml/2006/ole">
            <p:oleObj spid="_x0000_s78851" name="Формула" r:id="rId5" imgW="11556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Дробово-лінійна функція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786314"/>
          </a:xfrm>
        </p:spPr>
        <p:txBody>
          <a:bodyPr>
            <a:noAutofit/>
          </a:bodyPr>
          <a:lstStyle/>
          <a:p>
            <a:pPr algn="ctr"/>
            <a:endParaRPr lang="uk-UA" b="1" dirty="0" smtClean="0"/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endParaRPr lang="uk-UA" b="1" dirty="0" smtClean="0">
              <a:sym typeface="Symbol"/>
            </a:endParaRPr>
          </a:p>
          <a:p>
            <a:r>
              <a:rPr lang="uk-UA" b="1" dirty="0" smtClean="0">
                <a:sym typeface="Symbol"/>
              </a:rPr>
              <a:t>                                                                                        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b="1" dirty="0" smtClean="0"/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</a:t>
            </a:r>
            <a:r>
              <a:rPr lang="en-US" b="1" dirty="0" smtClean="0"/>
              <a:t>	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3214678" y="1357298"/>
          <a:ext cx="2011363" cy="1074738"/>
        </p:xfrm>
        <a:graphic>
          <a:graphicData uri="http://schemas.openxmlformats.org/presentationml/2006/ole">
            <p:oleObj spid="_x0000_s77826" name="Формула" r:id="rId3" imgW="736560" imgH="39348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74650" y="2506663"/>
          <a:ext cx="6415088" cy="2565400"/>
        </p:xfrm>
        <a:graphic>
          <a:graphicData uri="http://schemas.openxmlformats.org/presentationml/2006/ole">
            <p:oleObj spid="_x0000_s77827" name="Формула" r:id="rId4" imgW="2349360" imgH="93960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714612" y="5251471"/>
          <a:ext cx="6208713" cy="1177925"/>
        </p:xfrm>
        <a:graphic>
          <a:graphicData uri="http://schemas.openxmlformats.org/presentationml/2006/ole">
            <p:oleObj spid="_x0000_s77828" name="Формула" r:id="rId5" imgW="22730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b="1" i="1" dirty="0" smtClean="0"/>
              <a:t>Відношення</a:t>
            </a:r>
            <a:endParaRPr lang="ru-RU" sz="2800" b="1" i="1" dirty="0" smtClean="0"/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Autofit/>
          </a:bodyPr>
          <a:lstStyle/>
          <a:p>
            <a:pPr algn="ctr"/>
            <a:r>
              <a:rPr lang="uk-UA" sz="54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 функції</a:t>
            </a:r>
            <a:endParaRPr lang="ru-RU" sz="5400" spc="20" dirty="0" smtClean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928662" y="2500306"/>
          <a:ext cx="2788769" cy="1731972"/>
        </p:xfrm>
        <a:graphic>
          <a:graphicData uri="http://schemas.openxmlformats.org/presentationml/2006/ole">
            <p:oleObj spid="_x0000_s1026" name="Формула" r:id="rId3" imgW="1206360" imgH="749160" progId="Equation.3">
              <p:embed/>
            </p:oleObj>
          </a:graphicData>
        </a:graphic>
      </p:graphicFrame>
      <p:graphicFrame>
        <p:nvGraphicFramePr>
          <p:cNvPr id="46" name="Диаграмма 45"/>
          <p:cNvGraphicFramePr/>
          <p:nvPr/>
        </p:nvGraphicFramePr>
        <p:xfrm>
          <a:off x="4163364" y="1571612"/>
          <a:ext cx="4980636" cy="3997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6" grpId="0">
        <p:bldAsOne/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Дробово-лінійна функція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14283" y="1357298"/>
          <a:ext cx="1604348" cy="857256"/>
        </p:xfrm>
        <a:graphic>
          <a:graphicData uri="http://schemas.openxmlformats.org/presentationml/2006/ole">
            <p:oleObj spid="_x0000_s98309" name="Формула" r:id="rId3" imgW="736560" imgH="393480" progId="Equation.3">
              <p:embed/>
            </p:oleObj>
          </a:graphicData>
        </a:graphic>
      </p:graphicFrame>
      <p:graphicFrame>
        <p:nvGraphicFramePr>
          <p:cNvPr id="98311" name="Object 7"/>
          <p:cNvGraphicFramePr>
            <a:graphicFrameLocks noChangeAspect="1"/>
          </p:cNvGraphicFramePr>
          <p:nvPr>
            <p:ph idx="1"/>
          </p:nvPr>
        </p:nvGraphicFramePr>
        <p:xfrm>
          <a:off x="2079625" y="1285875"/>
          <a:ext cx="4638675" cy="881063"/>
        </p:xfrm>
        <a:graphic>
          <a:graphicData uri="http://schemas.openxmlformats.org/presentationml/2006/ole">
            <p:oleObj spid="_x0000_s98311" name="Формула" r:id="rId4" imgW="2273040" imgH="431640" progId="Equation.3">
              <p:embed/>
            </p:oleObj>
          </a:graphicData>
        </a:graphic>
      </p:graphicFrame>
      <p:graphicFrame>
        <p:nvGraphicFramePr>
          <p:cNvPr id="98312" name="Object 8"/>
          <p:cNvGraphicFramePr>
            <a:graphicFrameLocks noChangeAspect="1"/>
          </p:cNvGraphicFramePr>
          <p:nvPr/>
        </p:nvGraphicFramePr>
        <p:xfrm>
          <a:off x="6929454" y="1285860"/>
          <a:ext cx="2071702" cy="952521"/>
        </p:xfrm>
        <a:graphic>
          <a:graphicData uri="http://schemas.openxmlformats.org/presentationml/2006/ole">
            <p:oleObj spid="_x0000_s98312" name="Формула" r:id="rId5" imgW="939600" imgH="431640" progId="Equation.3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57158" y="2285992"/>
            <a:ext cx="842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dirty="0" smtClean="0"/>
          </a:p>
          <a:p>
            <a:r>
              <a:rPr lang="uk-UA" sz="2400" dirty="0" smtClean="0"/>
              <a:t>Якщо  </a:t>
            </a:r>
            <a:r>
              <a:rPr lang="uk-UA" sz="2400" i="1" dirty="0" smtClean="0"/>
              <a:t>а</a:t>
            </a:r>
            <a:r>
              <a:rPr lang="uk-UA" sz="2400" dirty="0" smtClean="0"/>
              <a:t> =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400" dirty="0" smtClean="0"/>
              <a:t>:</a:t>
            </a:r>
          </a:p>
          <a:p>
            <a:endParaRPr lang="uk-UA" sz="2400" dirty="0" smtClean="0"/>
          </a:p>
          <a:p>
            <a:endParaRPr lang="uk-UA" sz="2400" dirty="0" smtClean="0"/>
          </a:p>
          <a:p>
            <a:r>
              <a:rPr lang="uk-UA" sz="2400" dirty="0" smtClean="0"/>
              <a:t>Якщо  </a:t>
            </a:r>
            <a:r>
              <a:rPr lang="uk-UA" sz="2400" i="1" dirty="0" smtClean="0"/>
              <a:t>а</a:t>
            </a:r>
            <a:r>
              <a:rPr lang="uk-UA" sz="2400" dirty="0" smtClean="0"/>
              <a:t> = </a:t>
            </a:r>
            <a:r>
              <a:rPr lang="uk-UA" sz="2400" i="1" dirty="0" smtClean="0"/>
              <a:t>с </a:t>
            </a:r>
            <a:r>
              <a:rPr lang="uk-UA" sz="2400" dirty="0" smtClean="0"/>
              <a:t>=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400" dirty="0" smtClean="0"/>
              <a:t>:</a:t>
            </a:r>
          </a:p>
          <a:p>
            <a:endParaRPr lang="uk-UA" sz="2400" dirty="0" smtClean="0"/>
          </a:p>
          <a:p>
            <a:endParaRPr lang="uk-UA" sz="2400" dirty="0" smtClean="0"/>
          </a:p>
          <a:p>
            <a:r>
              <a:rPr lang="uk-UA" sz="2400" dirty="0" smtClean="0"/>
              <a:t>Якщо  </a:t>
            </a:r>
            <a:r>
              <a:rPr lang="uk-UA" sz="2400" i="1" dirty="0" smtClean="0"/>
              <a:t>с</a:t>
            </a:r>
            <a:r>
              <a:rPr lang="uk-UA" sz="2400" dirty="0" smtClean="0"/>
              <a:t> =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400" dirty="0" smtClean="0"/>
              <a:t>:</a:t>
            </a:r>
          </a:p>
          <a:p>
            <a:endParaRPr lang="uk-UA" sz="2400" dirty="0" smtClean="0"/>
          </a:p>
          <a:p>
            <a:endParaRPr lang="uk-UA" sz="2400" dirty="0" smtClean="0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2928926" y="2428868"/>
          <a:ext cx="4249737" cy="1046162"/>
        </p:xfrm>
        <a:graphic>
          <a:graphicData uri="http://schemas.openxmlformats.org/presentationml/2006/ole">
            <p:oleObj spid="_x0000_s98313" name="Формула" r:id="rId6" imgW="1752480" imgH="431640" progId="Equation.3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2928926" y="3500438"/>
          <a:ext cx="1109663" cy="952500"/>
        </p:xfrm>
        <a:graphic>
          <a:graphicData uri="http://schemas.openxmlformats.org/presentationml/2006/ole">
            <p:oleObj spid="_x0000_s98314" name="Формула" r:id="rId7" imgW="457200" imgH="393480" progId="Equation.3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2928926" y="4689475"/>
          <a:ext cx="3294062" cy="954088"/>
        </p:xfrm>
        <a:graphic>
          <a:graphicData uri="http://schemas.openxmlformats.org/presentationml/2006/ole">
            <p:oleObj spid="_x0000_s98315" name="Формула" r:id="rId8" imgW="13586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Дробово-лінійна функція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406391" y="1357313"/>
          <a:ext cx="2879725" cy="857250"/>
        </p:xfrm>
        <a:graphic>
          <a:graphicData uri="http://schemas.openxmlformats.org/presentationml/2006/ole">
            <p:oleObj spid="_x0000_s99330" name="Формула" r:id="rId3" imgW="1320480" imgH="393480" progId="Equation.3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57158" y="2285992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28596" y="3286124"/>
            <a:ext cx="8286808" cy="2786082"/>
          </a:xfrm>
        </p:spPr>
        <p:txBody>
          <a:bodyPr/>
          <a:lstStyle/>
          <a:p>
            <a:r>
              <a:rPr lang="uk-UA" dirty="0" smtClean="0"/>
              <a:t>Якщо </a:t>
            </a:r>
            <a:endParaRPr lang="ru-RU" dirty="0"/>
          </a:p>
        </p:txBody>
      </p:sp>
      <p:graphicFrame>
        <p:nvGraphicFramePr>
          <p:cNvPr id="99336" name="Object 8"/>
          <p:cNvGraphicFramePr>
            <a:graphicFrameLocks noChangeAspect="1"/>
          </p:cNvGraphicFramePr>
          <p:nvPr/>
        </p:nvGraphicFramePr>
        <p:xfrm>
          <a:off x="433391" y="2357430"/>
          <a:ext cx="4638675" cy="881063"/>
        </p:xfrm>
        <a:graphic>
          <a:graphicData uri="http://schemas.openxmlformats.org/presentationml/2006/ole">
            <p:oleObj spid="_x0000_s99336" name="Формула" r:id="rId4" imgW="2273040" imgH="431640" progId="Equation.3">
              <p:embed/>
            </p:oleObj>
          </a:graphicData>
        </a:graphic>
      </p:graphicFrame>
      <p:graphicFrame>
        <p:nvGraphicFramePr>
          <p:cNvPr id="99337" name="Object 9"/>
          <p:cNvGraphicFramePr>
            <a:graphicFrameLocks noChangeAspect="1"/>
          </p:cNvGraphicFramePr>
          <p:nvPr/>
        </p:nvGraphicFramePr>
        <p:xfrm>
          <a:off x="6215074" y="2357430"/>
          <a:ext cx="2071687" cy="952500"/>
        </p:xfrm>
        <a:graphic>
          <a:graphicData uri="http://schemas.openxmlformats.org/presentationml/2006/ole">
            <p:oleObj spid="_x0000_s99337" name="Формула" r:id="rId5" imgW="939600" imgH="431640" progId="Equation.3">
              <p:embed/>
            </p:oleObj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/>
        </p:nvGraphicFramePr>
        <p:xfrm>
          <a:off x="2070100" y="3079750"/>
          <a:ext cx="4613275" cy="1347788"/>
        </p:xfrm>
        <a:graphic>
          <a:graphicData uri="http://schemas.openxmlformats.org/presentationml/2006/ole">
            <p:oleObj spid="_x0000_s99339" name="Формула" r:id="rId6" imgW="2260440" imgH="660240" progId="Equation.3">
              <p:embed/>
            </p:oleObj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/>
        </p:nvGraphicFramePr>
        <p:xfrm>
          <a:off x="2071670" y="4579959"/>
          <a:ext cx="2100262" cy="1849437"/>
        </p:xfrm>
        <a:graphic>
          <a:graphicData uri="http://schemas.openxmlformats.org/presentationml/2006/ole">
            <p:oleObj spid="_x0000_s99340" name="Формула" r:id="rId7" imgW="952200" imgH="838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0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Дробово-лінійна функція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85720" y="1285860"/>
          <a:ext cx="3987801" cy="857250"/>
        </p:xfrm>
        <a:graphic>
          <a:graphicData uri="http://schemas.openxmlformats.org/presentationml/2006/ole">
            <p:oleObj spid="_x0000_s100354" name="Формула" r:id="rId3" imgW="1828800" imgH="393480" progId="Equation.3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57158" y="2285992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28596" y="3286124"/>
            <a:ext cx="8286808" cy="27860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Рисунок 11"/>
          <p:cNvPicPr/>
          <p:nvPr/>
        </p:nvPicPr>
        <p:blipFill>
          <a:blip r:embed="rId4"/>
          <a:srcRect l="58560" t="5304" r="6714" b="71492"/>
          <a:stretch>
            <a:fillRect/>
          </a:stretch>
        </p:blipFill>
        <p:spPr bwMode="auto">
          <a:xfrm>
            <a:off x="3357554" y="2285993"/>
            <a:ext cx="514353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0359" name="Object 7"/>
          <p:cNvGraphicFramePr>
            <a:graphicFrameLocks noChangeAspect="1"/>
          </p:cNvGraphicFramePr>
          <p:nvPr/>
        </p:nvGraphicFramePr>
        <p:xfrm>
          <a:off x="571487" y="3571876"/>
          <a:ext cx="2071687" cy="952500"/>
        </p:xfrm>
        <a:graphic>
          <a:graphicData uri="http://schemas.openxmlformats.org/presentationml/2006/ole">
            <p:oleObj spid="_x0000_s100359" name="Формула" r:id="rId5" imgW="939600" imgH="431640" progId="Equation.3">
              <p:embed/>
            </p:oleObj>
          </a:graphicData>
        </a:graphic>
      </p:graphicFrame>
      <p:graphicFrame>
        <p:nvGraphicFramePr>
          <p:cNvPr id="100360" name="Object 8"/>
          <p:cNvGraphicFramePr>
            <a:graphicFrameLocks noChangeAspect="1"/>
          </p:cNvGraphicFramePr>
          <p:nvPr/>
        </p:nvGraphicFramePr>
        <p:xfrm>
          <a:off x="4429124" y="1285860"/>
          <a:ext cx="4638675" cy="881062"/>
        </p:xfrm>
        <a:graphic>
          <a:graphicData uri="http://schemas.openxmlformats.org/presentationml/2006/ole">
            <p:oleObj spid="_x0000_s100360" name="Формула" r:id="rId6" imgW="2273040" imgH="43164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714348" y="2290762"/>
          <a:ext cx="1495425" cy="995362"/>
        </p:xfrm>
        <a:graphic>
          <a:graphicData uri="http://schemas.openxmlformats.org/presentationml/2006/ole">
            <p:oleObj spid="_x0000_s100361" name="Формула" r:id="rId7" imgW="6858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0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Дробово-лінійна функція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85720" y="1285860"/>
          <a:ext cx="3987801" cy="857250"/>
        </p:xfrm>
        <a:graphic>
          <a:graphicData uri="http://schemas.openxmlformats.org/presentationml/2006/ole">
            <p:oleObj spid="_x0000_s120834" name="Формула" r:id="rId3" imgW="1828800" imgH="393480" progId="Equation.3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57158" y="2285992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28596" y="3286124"/>
            <a:ext cx="8286808" cy="2786082"/>
          </a:xfrm>
        </p:spPr>
        <p:txBody>
          <a:bodyPr/>
          <a:lstStyle/>
          <a:p>
            <a:r>
              <a:rPr lang="uk-UA" dirty="0" smtClean="0"/>
              <a:t>Асимптоти:</a:t>
            </a:r>
          </a:p>
          <a:p>
            <a:endParaRPr lang="ru-RU" dirty="0"/>
          </a:p>
        </p:txBody>
      </p:sp>
      <p:pic>
        <p:nvPicPr>
          <p:cNvPr id="12" name="Рисунок 11"/>
          <p:cNvPicPr/>
          <p:nvPr/>
        </p:nvPicPr>
        <p:blipFill>
          <a:blip r:embed="rId4"/>
          <a:srcRect l="58560" t="5304" r="6714" b="71492"/>
          <a:stretch>
            <a:fillRect/>
          </a:stretch>
        </p:blipFill>
        <p:spPr bwMode="auto">
          <a:xfrm>
            <a:off x="3357554" y="2285993"/>
            <a:ext cx="514353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0359" name="Object 7"/>
          <p:cNvGraphicFramePr>
            <a:graphicFrameLocks noChangeAspect="1"/>
          </p:cNvGraphicFramePr>
          <p:nvPr/>
        </p:nvGraphicFramePr>
        <p:xfrm>
          <a:off x="571487" y="2500306"/>
          <a:ext cx="2071687" cy="952500"/>
        </p:xfrm>
        <a:graphic>
          <a:graphicData uri="http://schemas.openxmlformats.org/presentationml/2006/ole">
            <p:oleObj spid="_x0000_s120835" name="Формула" r:id="rId5" imgW="939600" imgH="431640" progId="Equation.3">
              <p:embed/>
            </p:oleObj>
          </a:graphicData>
        </a:graphic>
      </p:graphicFrame>
      <p:graphicFrame>
        <p:nvGraphicFramePr>
          <p:cNvPr id="100360" name="Object 8"/>
          <p:cNvGraphicFramePr>
            <a:graphicFrameLocks noChangeAspect="1"/>
          </p:cNvGraphicFramePr>
          <p:nvPr/>
        </p:nvGraphicFramePr>
        <p:xfrm>
          <a:off x="4429124" y="1285860"/>
          <a:ext cx="4638675" cy="881062"/>
        </p:xfrm>
        <a:graphic>
          <a:graphicData uri="http://schemas.openxmlformats.org/presentationml/2006/ole">
            <p:oleObj spid="_x0000_s120836" name="Формула" r:id="rId6" imgW="2273040" imgH="431640" progId="Equation.3">
              <p:embed/>
            </p:oleObj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277813" y="3776663"/>
          <a:ext cx="2660650" cy="1400175"/>
        </p:xfrm>
        <a:graphic>
          <a:graphicData uri="http://schemas.openxmlformats.org/presentationml/2006/ole">
            <p:oleObj spid="_x0000_s120837" name="Формула" r:id="rId7" imgW="1206360" imgH="634680" progId="Equation.3">
              <p:embed/>
            </p:oleObj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244475" y="5480050"/>
          <a:ext cx="2744788" cy="868363"/>
        </p:xfrm>
        <a:graphic>
          <a:graphicData uri="http://schemas.openxmlformats.org/presentationml/2006/ole">
            <p:oleObj spid="_x0000_s120838" name="Формула" r:id="rId8" imgW="12445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0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Дробово-лінійна функція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85720" y="1285860"/>
          <a:ext cx="3987801" cy="857250"/>
        </p:xfrm>
        <a:graphic>
          <a:graphicData uri="http://schemas.openxmlformats.org/presentationml/2006/ole">
            <p:oleObj spid="_x0000_s121858" name="Формула" r:id="rId3" imgW="1828800" imgH="393480" progId="Equation.3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57158" y="2285992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28596" y="3286124"/>
            <a:ext cx="8286808" cy="2786082"/>
          </a:xfrm>
        </p:spPr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  <p:graphicFrame>
        <p:nvGraphicFramePr>
          <p:cNvPr id="100360" name="Object 8"/>
          <p:cNvGraphicFramePr>
            <a:graphicFrameLocks noChangeAspect="1"/>
          </p:cNvGraphicFramePr>
          <p:nvPr/>
        </p:nvGraphicFramePr>
        <p:xfrm>
          <a:off x="4429124" y="1285860"/>
          <a:ext cx="4638675" cy="881062"/>
        </p:xfrm>
        <a:graphic>
          <a:graphicData uri="http://schemas.openxmlformats.org/presentationml/2006/ole">
            <p:oleObj spid="_x0000_s121860" name="Формула" r:id="rId4" imgW="2273040" imgH="431640" progId="Equation.3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400079" y="2533650"/>
          <a:ext cx="8386763" cy="1077913"/>
        </p:xfrm>
        <a:graphic>
          <a:graphicData uri="http://schemas.openxmlformats.org/presentationml/2006/ole">
            <p:oleObj spid="_x0000_s121862" name="Формула" r:id="rId5" imgW="3848040" imgH="495000" progId="Equation.3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428596" y="3910565"/>
          <a:ext cx="6858048" cy="859873"/>
        </p:xfrm>
        <a:graphic>
          <a:graphicData uri="http://schemas.openxmlformats.org/presentationml/2006/ole">
            <p:oleObj spid="_x0000_s121863" name="Формула" r:id="rId6" imgW="3340080" imgH="419040" progId="Equation.3">
              <p:embed/>
            </p:oleObj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/>
        </p:nvGraphicFramePr>
        <p:xfrm>
          <a:off x="422302" y="4977045"/>
          <a:ext cx="8221664" cy="904644"/>
        </p:xfrm>
        <a:graphic>
          <a:graphicData uri="http://schemas.openxmlformats.org/presentationml/2006/ole">
            <p:oleObj spid="_x0000_s121864" name="Формула" r:id="rId7" imgW="392400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0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Дробово-лінійна функція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324261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Пр.    Побудувати графік функції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85720" y="2143116"/>
            <a:ext cx="8429684" cy="392909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uk-UA" dirty="0" smtClean="0"/>
              <a:t>. 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Функція зростає</a:t>
            </a:r>
          </a:p>
          <a:p>
            <a:endParaRPr lang="uk-UA" sz="1100" dirty="0" smtClean="0"/>
          </a:p>
          <a:p>
            <a:r>
              <a:rPr lang="uk-UA" dirty="0" smtClean="0"/>
              <a:t>Асимптоти          </a:t>
            </a:r>
          </a:p>
          <a:p>
            <a:endParaRPr lang="ru-RU" dirty="0"/>
          </a:p>
        </p:txBody>
      </p:sp>
      <p:graphicFrame>
        <p:nvGraphicFramePr>
          <p:cNvPr id="122887" name="Object 5"/>
          <p:cNvGraphicFramePr>
            <a:graphicFrameLocks noChangeAspect="1"/>
          </p:cNvGraphicFramePr>
          <p:nvPr/>
        </p:nvGraphicFramePr>
        <p:xfrm>
          <a:off x="4929190" y="1142984"/>
          <a:ext cx="1633537" cy="857250"/>
        </p:xfrm>
        <a:graphic>
          <a:graphicData uri="http://schemas.openxmlformats.org/presentationml/2006/ole">
            <p:oleObj spid="_x0000_s122887" name="Формула" r:id="rId3" imgW="749160" imgH="393480" progId="Equation.3">
              <p:embed/>
            </p:oleObj>
          </a:graphicData>
        </a:graphic>
      </p:graphicFrame>
      <p:graphicFrame>
        <p:nvGraphicFramePr>
          <p:cNvPr id="122888" name="Object 8"/>
          <p:cNvGraphicFramePr>
            <a:graphicFrameLocks noChangeAspect="1"/>
          </p:cNvGraphicFramePr>
          <p:nvPr/>
        </p:nvGraphicFramePr>
        <p:xfrm>
          <a:off x="1039813" y="1976438"/>
          <a:ext cx="7956550" cy="881062"/>
        </p:xfrm>
        <a:graphic>
          <a:graphicData uri="http://schemas.openxmlformats.org/presentationml/2006/ole">
            <p:oleObj spid="_x0000_s122888" name="Формула" r:id="rId4" imgW="3898800" imgH="431640" progId="Equation.3">
              <p:embed/>
            </p:oleObj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/>
        </p:nvGraphicFramePr>
        <p:xfrm>
          <a:off x="714348" y="3071813"/>
          <a:ext cx="5364162" cy="881062"/>
        </p:xfrm>
        <a:graphic>
          <a:graphicData uri="http://schemas.openxmlformats.org/presentationml/2006/ole">
            <p:oleObj spid="_x0000_s122889" name="Формула" r:id="rId5" imgW="2628720" imgH="431640" progId="Equation.3">
              <p:embed/>
            </p:oleObj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/>
        </p:nvGraphicFramePr>
        <p:xfrm>
          <a:off x="3414713" y="3929063"/>
          <a:ext cx="1528762" cy="803275"/>
        </p:xfrm>
        <a:graphic>
          <a:graphicData uri="http://schemas.openxmlformats.org/presentationml/2006/ole">
            <p:oleObj spid="_x0000_s122890" name="Формула" r:id="rId6" imgW="749160" imgH="393480" progId="Equation.3">
              <p:embed/>
            </p:oleObj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/>
        </p:nvGraphicFramePr>
        <p:xfrm>
          <a:off x="2682875" y="4605338"/>
          <a:ext cx="3317875" cy="803275"/>
        </p:xfrm>
        <a:graphic>
          <a:graphicData uri="http://schemas.openxmlformats.org/presentationml/2006/ole">
            <p:oleObj spid="_x0000_s122891" name="Формула" r:id="rId7" imgW="16254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0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Дробово-лінійна функція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324261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Пр.    Побудувати </a:t>
            </a:r>
          </a:p>
          <a:p>
            <a:r>
              <a:rPr lang="uk-UA" sz="2400" dirty="0" smtClean="0"/>
              <a:t>      графік функції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85720" y="2143116"/>
            <a:ext cx="8429684" cy="3929090"/>
          </a:xfrm>
        </p:spPr>
        <p:txBody>
          <a:bodyPr/>
          <a:lstStyle/>
          <a:p>
            <a:r>
              <a:rPr lang="uk-UA" dirty="0" smtClean="0"/>
              <a:t> 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sz="1100" dirty="0" smtClean="0"/>
          </a:p>
          <a:p>
            <a:endParaRPr lang="ru-RU" dirty="0"/>
          </a:p>
        </p:txBody>
      </p:sp>
      <p:graphicFrame>
        <p:nvGraphicFramePr>
          <p:cNvPr id="122887" name="Object 5"/>
          <p:cNvGraphicFramePr>
            <a:graphicFrameLocks noChangeAspect="1"/>
          </p:cNvGraphicFramePr>
          <p:nvPr/>
        </p:nvGraphicFramePr>
        <p:xfrm>
          <a:off x="928662" y="2714620"/>
          <a:ext cx="1633537" cy="857250"/>
        </p:xfrm>
        <a:graphic>
          <a:graphicData uri="http://schemas.openxmlformats.org/presentationml/2006/ole">
            <p:oleObj spid="_x0000_s123906" name="Формула" r:id="rId3" imgW="749160" imgH="393480" progId="Equation.3">
              <p:embed/>
            </p:oleObj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3071802" y="1285860"/>
          <a:ext cx="5715008" cy="5236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 rot="5400000">
            <a:off x="2929720" y="3857628"/>
            <a:ext cx="5285618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214678" y="3555547"/>
            <a:ext cx="5429288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0" grpId="0" build="p"/>
      <p:bldGraphic spid="14" grpId="0">
        <p:bldAsOne/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Дробово-лінійна функція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324261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Пр.    Побудувати графік функції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85720" y="2143116"/>
            <a:ext cx="8429684" cy="392909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uk-UA" dirty="0" smtClean="0"/>
              <a:t>. </a:t>
            </a:r>
          </a:p>
          <a:p>
            <a:pPr>
              <a:buNone/>
            </a:pPr>
            <a:endParaRPr lang="uk-UA" dirty="0" smtClean="0"/>
          </a:p>
          <a:p>
            <a:r>
              <a:rPr lang="uk-UA" dirty="0" smtClean="0"/>
              <a:t>Функція зростає</a:t>
            </a:r>
          </a:p>
          <a:p>
            <a:endParaRPr lang="uk-UA" sz="1100" dirty="0" smtClean="0"/>
          </a:p>
          <a:p>
            <a:r>
              <a:rPr lang="uk-UA" dirty="0" smtClean="0"/>
              <a:t>Асимптоти          </a:t>
            </a:r>
          </a:p>
          <a:p>
            <a:endParaRPr lang="ru-RU" dirty="0"/>
          </a:p>
        </p:txBody>
      </p:sp>
      <p:graphicFrame>
        <p:nvGraphicFramePr>
          <p:cNvPr id="122887" name="Object 5"/>
          <p:cNvGraphicFramePr>
            <a:graphicFrameLocks noChangeAspect="1"/>
          </p:cNvGraphicFramePr>
          <p:nvPr/>
        </p:nvGraphicFramePr>
        <p:xfrm>
          <a:off x="4929190" y="1142984"/>
          <a:ext cx="1633537" cy="857250"/>
        </p:xfrm>
        <a:graphic>
          <a:graphicData uri="http://schemas.openxmlformats.org/presentationml/2006/ole">
            <p:oleObj spid="_x0000_s125954" name="Формула" r:id="rId3" imgW="749160" imgH="393480" progId="Equation.3">
              <p:embed/>
            </p:oleObj>
          </a:graphicData>
        </a:graphic>
      </p:graphicFrame>
      <p:graphicFrame>
        <p:nvGraphicFramePr>
          <p:cNvPr id="122888" name="Object 8"/>
          <p:cNvGraphicFramePr>
            <a:graphicFrameLocks noChangeAspect="1"/>
          </p:cNvGraphicFramePr>
          <p:nvPr/>
        </p:nvGraphicFramePr>
        <p:xfrm>
          <a:off x="1285852" y="1951038"/>
          <a:ext cx="3394075" cy="933450"/>
        </p:xfrm>
        <a:graphic>
          <a:graphicData uri="http://schemas.openxmlformats.org/presentationml/2006/ole">
            <p:oleObj spid="_x0000_s125955" name="Формула" r:id="rId4" imgW="1663560" imgH="457200" progId="Equation.3">
              <p:embed/>
            </p:oleObj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/>
        </p:nvGraphicFramePr>
        <p:xfrm>
          <a:off x="3530600" y="3143248"/>
          <a:ext cx="1295400" cy="361950"/>
        </p:xfrm>
        <a:graphic>
          <a:graphicData uri="http://schemas.openxmlformats.org/presentationml/2006/ole">
            <p:oleObj spid="_x0000_s125957" name="Формула" r:id="rId5" imgW="634680" imgH="177480" progId="Equation.3">
              <p:embed/>
            </p:oleObj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/>
        </p:nvGraphicFramePr>
        <p:xfrm>
          <a:off x="2786050" y="3697295"/>
          <a:ext cx="3109912" cy="803275"/>
        </p:xfrm>
        <a:graphic>
          <a:graphicData uri="http://schemas.openxmlformats.org/presentationml/2006/ole">
            <p:oleObj spid="_x0000_s125958" name="Формула" r:id="rId6" imgW="15238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0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Дробово-лінійна функція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324261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Пр.    Побудувати графік функції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85720" y="2143116"/>
            <a:ext cx="8429684" cy="392909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uk-UA" dirty="0" smtClean="0"/>
              <a:t>. </a:t>
            </a:r>
          </a:p>
          <a:p>
            <a:pPr>
              <a:buNone/>
            </a:pPr>
            <a:endParaRPr lang="uk-UA" dirty="0" smtClean="0"/>
          </a:p>
          <a:p>
            <a:r>
              <a:rPr lang="uk-UA" dirty="0" smtClean="0"/>
              <a:t>Функція зростає</a:t>
            </a:r>
          </a:p>
          <a:p>
            <a:endParaRPr lang="uk-UA" sz="1100" dirty="0" smtClean="0"/>
          </a:p>
          <a:p>
            <a:r>
              <a:rPr lang="uk-UA" dirty="0" smtClean="0"/>
              <a:t>Асимптоти          </a:t>
            </a:r>
          </a:p>
          <a:p>
            <a:endParaRPr lang="ru-RU" dirty="0"/>
          </a:p>
        </p:txBody>
      </p:sp>
      <p:graphicFrame>
        <p:nvGraphicFramePr>
          <p:cNvPr id="122887" name="Object 5"/>
          <p:cNvGraphicFramePr>
            <a:graphicFrameLocks noChangeAspect="1"/>
          </p:cNvGraphicFramePr>
          <p:nvPr/>
        </p:nvGraphicFramePr>
        <p:xfrm>
          <a:off x="4929190" y="1142984"/>
          <a:ext cx="1633537" cy="857250"/>
        </p:xfrm>
        <a:graphic>
          <a:graphicData uri="http://schemas.openxmlformats.org/presentationml/2006/ole">
            <p:oleObj spid="_x0000_s126978" name="Формула" r:id="rId3" imgW="749160" imgH="393480" progId="Equation.3">
              <p:embed/>
            </p:oleObj>
          </a:graphicData>
        </a:graphic>
      </p:graphicFrame>
      <p:graphicFrame>
        <p:nvGraphicFramePr>
          <p:cNvPr id="122888" name="Object 8"/>
          <p:cNvGraphicFramePr>
            <a:graphicFrameLocks noChangeAspect="1"/>
          </p:cNvGraphicFramePr>
          <p:nvPr/>
        </p:nvGraphicFramePr>
        <p:xfrm>
          <a:off x="1142976" y="2014538"/>
          <a:ext cx="6400800" cy="803275"/>
        </p:xfrm>
        <a:graphic>
          <a:graphicData uri="http://schemas.openxmlformats.org/presentationml/2006/ole">
            <p:oleObj spid="_x0000_s126979" name="Формула" r:id="rId4" imgW="3136680" imgH="393480" progId="Equation.3">
              <p:embed/>
            </p:oleObj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/>
        </p:nvGraphicFramePr>
        <p:xfrm>
          <a:off x="3376613" y="3135313"/>
          <a:ext cx="1633537" cy="388937"/>
        </p:xfrm>
        <a:graphic>
          <a:graphicData uri="http://schemas.openxmlformats.org/presentationml/2006/ole">
            <p:oleObj spid="_x0000_s126981" name="Формула" r:id="rId5" imgW="799920" imgH="190440" progId="Equation.3">
              <p:embed/>
            </p:oleObj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/>
        </p:nvGraphicFramePr>
        <p:xfrm>
          <a:off x="2928926" y="3871919"/>
          <a:ext cx="1995488" cy="414337"/>
        </p:xfrm>
        <a:graphic>
          <a:graphicData uri="http://schemas.openxmlformats.org/presentationml/2006/ole">
            <p:oleObj spid="_x0000_s126982" name="Формула" r:id="rId6" imgW="977760" imgH="203040" progId="Equation.3">
              <p:embed/>
            </p:oleObj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6904038" y="1143000"/>
          <a:ext cx="1827212" cy="857250"/>
        </p:xfrm>
        <a:graphic>
          <a:graphicData uri="http://schemas.openxmlformats.org/presentationml/2006/ole">
            <p:oleObj spid="_x0000_s126983" name="Формула" r:id="rId7" imgW="8380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0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Дробово-лінійна функція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324261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Пр.    Побудувати </a:t>
            </a:r>
          </a:p>
          <a:p>
            <a:r>
              <a:rPr lang="uk-UA" sz="2400" dirty="0" smtClean="0"/>
              <a:t>      графік функції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85720" y="2143116"/>
            <a:ext cx="8429684" cy="3929090"/>
          </a:xfrm>
        </p:spPr>
        <p:txBody>
          <a:bodyPr/>
          <a:lstStyle/>
          <a:p>
            <a:r>
              <a:rPr lang="uk-UA" dirty="0" smtClean="0"/>
              <a:t> 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sz="1100" dirty="0" smtClean="0"/>
          </a:p>
          <a:p>
            <a:endParaRPr lang="ru-RU" dirty="0"/>
          </a:p>
        </p:txBody>
      </p:sp>
      <p:graphicFrame>
        <p:nvGraphicFramePr>
          <p:cNvPr id="122887" name="Object 5"/>
          <p:cNvGraphicFramePr>
            <a:graphicFrameLocks noChangeAspect="1"/>
          </p:cNvGraphicFramePr>
          <p:nvPr/>
        </p:nvGraphicFramePr>
        <p:xfrm>
          <a:off x="817563" y="2714625"/>
          <a:ext cx="1855787" cy="857250"/>
        </p:xfrm>
        <a:graphic>
          <a:graphicData uri="http://schemas.openxmlformats.org/presentationml/2006/ole">
            <p:oleObj spid="_x0000_s129026" name="Формула" r:id="rId3" imgW="850680" imgH="393480" progId="Equation.3">
              <p:embed/>
            </p:oleObj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 rot="5400000">
            <a:off x="4858546" y="3929066"/>
            <a:ext cx="4142610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929058" y="4286256"/>
            <a:ext cx="442915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/>
          <p:nvPr/>
        </p:nvGraphicFramePr>
        <p:xfrm>
          <a:off x="3428992" y="1285860"/>
          <a:ext cx="5429256" cy="512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428596" y="4214818"/>
          <a:ext cx="2381250" cy="857250"/>
        </p:xfrm>
        <a:graphic>
          <a:graphicData uri="http://schemas.openxmlformats.org/presentationml/2006/ole">
            <p:oleObj spid="_x0000_s129027" name="Формула" r:id="rId5" imgW="1091880" imgH="393480" progId="Equation.3">
              <p:embed/>
            </p:oleObj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539750" y="5429250"/>
          <a:ext cx="2159000" cy="857250"/>
        </p:xfrm>
        <a:graphic>
          <a:graphicData uri="http://schemas.openxmlformats.org/presentationml/2006/ole">
            <p:oleObj spid="_x0000_s129028" name="Формула" r:id="rId6" imgW="9903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0" grpId="0" build="p"/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b="1" i="1" dirty="0" smtClean="0"/>
              <a:t>Функція</a:t>
            </a:r>
            <a:endParaRPr lang="ru-RU" sz="2800" b="1" i="1" dirty="0" smtClean="0"/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Autofit/>
          </a:bodyPr>
          <a:lstStyle/>
          <a:p>
            <a:pPr algn="ctr"/>
            <a:r>
              <a:rPr lang="uk-UA" sz="54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 функції</a:t>
            </a:r>
            <a:endParaRPr lang="ru-RU" sz="5400" spc="20" dirty="0" smtClean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928688" y="2455863"/>
          <a:ext cx="2789237" cy="1820862"/>
        </p:xfrm>
        <a:graphic>
          <a:graphicData uri="http://schemas.openxmlformats.org/presentationml/2006/ole">
            <p:oleObj spid="_x0000_s2050" name="Формула" r:id="rId3" imgW="1206360" imgH="787320" progId="Equation.3">
              <p:embed/>
            </p:oleObj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000496" y="2071678"/>
          <a:ext cx="4857784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6" grpId="0">
        <p:bldAsOne/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Дробово-лінійна функція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324261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Пр.    Побудувати графік функції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85720" y="2143116"/>
            <a:ext cx="8429684" cy="392909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uk-UA" dirty="0" smtClean="0"/>
              <a:t>. </a:t>
            </a:r>
          </a:p>
          <a:p>
            <a:pPr>
              <a:buNone/>
            </a:pPr>
            <a:endParaRPr lang="uk-UA" dirty="0" smtClean="0"/>
          </a:p>
          <a:p>
            <a:r>
              <a:rPr lang="uk-UA" dirty="0" smtClean="0"/>
              <a:t>Функція спадає</a:t>
            </a:r>
          </a:p>
          <a:p>
            <a:endParaRPr lang="uk-UA" sz="1100" dirty="0" smtClean="0"/>
          </a:p>
          <a:p>
            <a:r>
              <a:rPr lang="uk-UA" dirty="0" smtClean="0"/>
              <a:t>Асимптоти          </a:t>
            </a:r>
          </a:p>
          <a:p>
            <a:endParaRPr lang="ru-RU" dirty="0"/>
          </a:p>
        </p:txBody>
      </p:sp>
      <p:graphicFrame>
        <p:nvGraphicFramePr>
          <p:cNvPr id="122887" name="Object 5"/>
          <p:cNvGraphicFramePr>
            <a:graphicFrameLocks noChangeAspect="1"/>
          </p:cNvGraphicFramePr>
          <p:nvPr/>
        </p:nvGraphicFramePr>
        <p:xfrm>
          <a:off x="4929190" y="1142984"/>
          <a:ext cx="1633537" cy="857250"/>
        </p:xfrm>
        <a:graphic>
          <a:graphicData uri="http://schemas.openxmlformats.org/presentationml/2006/ole">
            <p:oleObj spid="_x0000_s130050" name="Формула" r:id="rId3" imgW="749160" imgH="393480" progId="Equation.3">
              <p:embed/>
            </p:oleObj>
          </a:graphicData>
        </a:graphic>
      </p:graphicFrame>
      <p:graphicFrame>
        <p:nvGraphicFramePr>
          <p:cNvPr id="122888" name="Object 8"/>
          <p:cNvGraphicFramePr>
            <a:graphicFrameLocks noChangeAspect="1"/>
          </p:cNvGraphicFramePr>
          <p:nvPr/>
        </p:nvGraphicFramePr>
        <p:xfrm>
          <a:off x="1233488" y="2014538"/>
          <a:ext cx="6218237" cy="803275"/>
        </p:xfrm>
        <a:graphic>
          <a:graphicData uri="http://schemas.openxmlformats.org/presentationml/2006/ole">
            <p:oleObj spid="_x0000_s130051" name="Формула" r:id="rId4" imgW="3047760" imgH="393480" progId="Equation.3">
              <p:embed/>
            </p:oleObj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/>
        </p:nvGraphicFramePr>
        <p:xfrm>
          <a:off x="3479800" y="3135313"/>
          <a:ext cx="1425575" cy="388937"/>
        </p:xfrm>
        <a:graphic>
          <a:graphicData uri="http://schemas.openxmlformats.org/presentationml/2006/ole">
            <p:oleObj spid="_x0000_s130052" name="Формула" r:id="rId5" imgW="698400" imgH="190440" progId="Equation.3">
              <p:embed/>
            </p:oleObj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/>
        </p:nvGraphicFramePr>
        <p:xfrm>
          <a:off x="2813050" y="3871913"/>
          <a:ext cx="2228850" cy="414337"/>
        </p:xfrm>
        <a:graphic>
          <a:graphicData uri="http://schemas.openxmlformats.org/presentationml/2006/ole">
            <p:oleObj spid="_x0000_s130053" name="Формула" r:id="rId6" imgW="1091880" imgH="203040" progId="Equation.3">
              <p:embed/>
            </p:oleObj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7015163" y="1143000"/>
          <a:ext cx="1604962" cy="857250"/>
        </p:xfrm>
        <a:graphic>
          <a:graphicData uri="http://schemas.openxmlformats.org/presentationml/2006/ole">
            <p:oleObj spid="_x0000_s130054" name="Формула" r:id="rId7" imgW="736560" imgH="393480" progId="Equation.3">
              <p:embed/>
            </p:oleObj>
          </a:graphicData>
        </a:graphic>
      </p:graphicFrame>
      <p:graphicFrame>
        <p:nvGraphicFramePr>
          <p:cNvPr id="130055" name="Object 5"/>
          <p:cNvGraphicFramePr>
            <a:graphicFrameLocks noChangeAspect="1"/>
          </p:cNvGraphicFramePr>
          <p:nvPr/>
        </p:nvGraphicFramePr>
        <p:xfrm>
          <a:off x="814388" y="4429125"/>
          <a:ext cx="2133600" cy="857250"/>
        </p:xfrm>
        <a:graphic>
          <a:graphicData uri="http://schemas.openxmlformats.org/presentationml/2006/ole">
            <p:oleObj spid="_x0000_s130055" name="Формула" r:id="rId8" imgW="9777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0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Дробово-лінійна функція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324261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Пр.    Побудувати </a:t>
            </a:r>
          </a:p>
          <a:p>
            <a:r>
              <a:rPr lang="uk-UA" sz="2400" dirty="0" smtClean="0"/>
              <a:t>      графік функції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85720" y="2143116"/>
            <a:ext cx="8429684" cy="3929090"/>
          </a:xfrm>
        </p:spPr>
        <p:txBody>
          <a:bodyPr/>
          <a:lstStyle/>
          <a:p>
            <a:r>
              <a:rPr lang="uk-UA" dirty="0" smtClean="0"/>
              <a:t> 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sz="1100" dirty="0" smtClean="0"/>
          </a:p>
          <a:p>
            <a:endParaRPr lang="ru-RU" dirty="0"/>
          </a:p>
        </p:txBody>
      </p:sp>
      <p:graphicFrame>
        <p:nvGraphicFramePr>
          <p:cNvPr id="122887" name="Object 5"/>
          <p:cNvGraphicFramePr>
            <a:graphicFrameLocks noChangeAspect="1"/>
          </p:cNvGraphicFramePr>
          <p:nvPr/>
        </p:nvGraphicFramePr>
        <p:xfrm>
          <a:off x="928688" y="2714625"/>
          <a:ext cx="1633537" cy="857250"/>
        </p:xfrm>
        <a:graphic>
          <a:graphicData uri="http://schemas.openxmlformats.org/presentationml/2006/ole">
            <p:oleObj spid="_x0000_s131074" name="Формула" r:id="rId3" imgW="749160" imgH="393480" progId="Equation.3">
              <p:embed/>
            </p:oleObj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 rot="5400000">
            <a:off x="3179741" y="3821897"/>
            <a:ext cx="4499824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Диаграмма 11"/>
          <p:cNvGraphicFramePr/>
          <p:nvPr/>
        </p:nvGraphicFramePr>
        <p:xfrm>
          <a:off x="3286116" y="1357298"/>
          <a:ext cx="5572132" cy="5050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0" grpId="0" build="p"/>
      <p:bldGraphic spid="12" grpId="0">
        <p:bldAsOne/>
      </p:bldGraphic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Дробово-лінійна функція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324261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Пр.    На рисунку</a:t>
            </a:r>
            <a:br>
              <a:rPr lang="uk-UA" sz="2400" dirty="0" smtClean="0"/>
            </a:br>
            <a:r>
              <a:rPr lang="uk-UA" sz="2400" dirty="0" smtClean="0"/>
              <a:t>зображено графік </a:t>
            </a:r>
            <a:br>
              <a:rPr lang="uk-UA" sz="2400" dirty="0" smtClean="0"/>
            </a:br>
            <a:r>
              <a:rPr lang="uk-UA" sz="2400" dirty="0" smtClean="0"/>
              <a:t>функції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85720" y="3357562"/>
            <a:ext cx="8429684" cy="2714644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Визначте знаки</a:t>
            </a:r>
            <a:br>
              <a:rPr lang="uk-UA" sz="2400" dirty="0" smtClean="0"/>
            </a:br>
            <a:r>
              <a:rPr lang="uk-UA" sz="2400" dirty="0" smtClean="0"/>
              <a:t>параметрів. </a:t>
            </a:r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1050" dirty="0" smtClean="0"/>
          </a:p>
          <a:p>
            <a:endParaRPr lang="ru-RU" sz="2400" dirty="0"/>
          </a:p>
        </p:txBody>
      </p:sp>
      <p:graphicFrame>
        <p:nvGraphicFramePr>
          <p:cNvPr id="122887" name="Object 5"/>
          <p:cNvGraphicFramePr>
            <a:graphicFrameLocks noChangeAspect="1"/>
          </p:cNvGraphicFramePr>
          <p:nvPr/>
        </p:nvGraphicFramePr>
        <p:xfrm>
          <a:off x="941388" y="2500306"/>
          <a:ext cx="1606550" cy="857250"/>
        </p:xfrm>
        <a:graphic>
          <a:graphicData uri="http://schemas.openxmlformats.org/presentationml/2006/ole">
            <p:oleObj spid="_x0000_s132098" name="Формула" r:id="rId3" imgW="736560" imgH="393480" progId="Equation.3">
              <p:embed/>
            </p:oleObj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 rot="10800000" flipV="1">
            <a:off x="3643306" y="3445328"/>
            <a:ext cx="5072098" cy="551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/>
          <p:nvPr/>
        </p:nvGraphicFramePr>
        <p:xfrm>
          <a:off x="3428992" y="1285860"/>
          <a:ext cx="5429256" cy="4978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rot="5400000">
            <a:off x="3965174" y="3250008"/>
            <a:ext cx="3786214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0" grpId="0" build="p"/>
      <p:bldGraphic spid="8" grpId="0">
        <p:bldAsOne/>
      </p:bldGraphic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Дробово-лінійна функція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324261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Функція спадає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85720" y="1857364"/>
            <a:ext cx="8429684" cy="4214842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Горизонтальна асимптота</a:t>
            </a:r>
          </a:p>
          <a:p>
            <a:endParaRPr lang="uk-UA" sz="2400" dirty="0" smtClean="0"/>
          </a:p>
          <a:p>
            <a:endParaRPr lang="uk-UA" sz="2400" dirty="0" smtClean="0"/>
          </a:p>
          <a:p>
            <a:r>
              <a:rPr lang="uk-UA" sz="2400" dirty="0" smtClean="0"/>
              <a:t>Вертикальна асимптота</a:t>
            </a:r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1050" dirty="0" smtClean="0"/>
          </a:p>
          <a:p>
            <a:endParaRPr lang="ru-RU" sz="2400" dirty="0"/>
          </a:p>
        </p:txBody>
      </p:sp>
      <p:graphicFrame>
        <p:nvGraphicFramePr>
          <p:cNvPr id="122887" name="Object 5"/>
          <p:cNvGraphicFramePr>
            <a:graphicFrameLocks noChangeAspect="1"/>
          </p:cNvGraphicFramePr>
          <p:nvPr/>
        </p:nvGraphicFramePr>
        <p:xfrm>
          <a:off x="785786" y="2214554"/>
          <a:ext cx="4098926" cy="857250"/>
        </p:xfrm>
        <a:graphic>
          <a:graphicData uri="http://schemas.openxmlformats.org/presentationml/2006/ole">
            <p:oleObj spid="_x0000_s133122" name="Формула" r:id="rId3" imgW="1879560" imgH="393480" progId="Equation.3">
              <p:embed/>
            </p:oleObj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 rot="10800000">
            <a:off x="6143636" y="4357694"/>
            <a:ext cx="271464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/>
          <p:nvPr/>
        </p:nvGraphicFramePr>
        <p:xfrm>
          <a:off x="5857884" y="2857496"/>
          <a:ext cx="3000364" cy="3407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rot="5400000">
            <a:off x="6000760" y="4429132"/>
            <a:ext cx="242889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2743209" y="1316026"/>
          <a:ext cx="3186113" cy="469900"/>
        </p:xfrm>
        <a:graphic>
          <a:graphicData uri="http://schemas.openxmlformats.org/presentationml/2006/ole">
            <p:oleObj spid="_x0000_s133123" name="Формула" r:id="rId5" imgW="1460160" imgH="215640" progId="Equation.3">
              <p:embed/>
            </p:oleObj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515948" y="3571876"/>
          <a:ext cx="5484812" cy="857250"/>
        </p:xfrm>
        <a:graphic>
          <a:graphicData uri="http://schemas.openxmlformats.org/presentationml/2006/ole">
            <p:oleObj spid="_x0000_s133124" name="Формула" r:id="rId6" imgW="2514600" imgH="393480" progId="Equation.3">
              <p:embed/>
            </p:oleObj>
          </a:graphicData>
        </a:graphic>
      </p:graphicFrame>
      <p:graphicFrame>
        <p:nvGraphicFramePr>
          <p:cNvPr id="133125" name="Object 5"/>
          <p:cNvGraphicFramePr>
            <a:graphicFrameLocks noChangeAspect="1"/>
          </p:cNvGraphicFramePr>
          <p:nvPr/>
        </p:nvGraphicFramePr>
        <p:xfrm>
          <a:off x="7000892" y="1142984"/>
          <a:ext cx="1606550" cy="857250"/>
        </p:xfrm>
        <a:graphic>
          <a:graphicData uri="http://schemas.openxmlformats.org/presentationml/2006/ole">
            <p:oleObj spid="_x0000_s133125" name="Формула" r:id="rId7" imgW="736560" imgH="393480" progId="Equation.3">
              <p:embed/>
            </p:oleObj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571472" y="4408488"/>
          <a:ext cx="3019425" cy="1327150"/>
        </p:xfrm>
        <a:graphic>
          <a:graphicData uri="http://schemas.openxmlformats.org/presentationml/2006/ole">
            <p:oleObj spid="_x0000_s133126" name="Формула" r:id="rId8" imgW="1384200" imgH="609480" progId="Equation.3">
              <p:embed/>
            </p:oleObj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>
          <a:off x="2724158" y="5915046"/>
          <a:ext cx="2990850" cy="442912"/>
        </p:xfrm>
        <a:graphic>
          <a:graphicData uri="http://schemas.openxmlformats.org/presentationml/2006/ole">
            <p:oleObj spid="_x0000_s133127" name="Формула" r:id="rId9" imgW="13716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0" grpId="0" build="p"/>
      <p:bldGraphic spid="8" grpId="0">
        <p:bldAsOne/>
      </p:bldGraphic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Степенева функція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Содержимое 19"/>
          <p:cNvPicPr>
            <a:picLocks noGrp="1"/>
          </p:cNvPicPr>
          <p:nvPr>
            <p:ph idx="1"/>
          </p:nvPr>
        </p:nvPicPr>
        <p:blipFill>
          <a:blip r:embed="rId3"/>
          <a:srcRect l="4731" t="12457" r="3912" b="70057"/>
          <a:stretch>
            <a:fillRect/>
          </a:stretch>
        </p:blipFill>
        <p:spPr bwMode="auto">
          <a:xfrm>
            <a:off x="457200" y="2589254"/>
            <a:ext cx="8229600" cy="248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2428860" y="1214423"/>
          <a:ext cx="4053597" cy="970092"/>
        </p:xfrm>
        <a:graphic>
          <a:graphicData uri="http://schemas.openxmlformats.org/presentationml/2006/ole">
            <p:oleObj spid="_x0000_s135176" name="Формула" r:id="rId4" imgW="1485720" imgH="355320" progId="Equation.3">
              <p:embed/>
            </p:oleObj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863601" y="5272088"/>
          <a:ext cx="2994019" cy="1029462"/>
        </p:xfrm>
        <a:graphic>
          <a:graphicData uri="http://schemas.openxmlformats.org/presentationml/2006/ole">
            <p:oleObj spid="_x0000_s135177" name="Формула" r:id="rId5" imgW="1218960" imgH="419040" progId="Equation.3">
              <p:embed/>
            </p:oleObj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5221319" y="5257058"/>
          <a:ext cx="2994019" cy="1029462"/>
        </p:xfrm>
        <a:graphic>
          <a:graphicData uri="http://schemas.openxmlformats.org/presentationml/2006/ole">
            <p:oleObj spid="_x0000_s135178" name="Формула" r:id="rId6" imgW="121896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Степенева функція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2428860" y="1214423"/>
          <a:ext cx="4053597" cy="970092"/>
        </p:xfrm>
        <a:graphic>
          <a:graphicData uri="http://schemas.openxmlformats.org/presentationml/2006/ole">
            <p:oleObj spid="_x0000_s136194" name="Формула" r:id="rId3" imgW="1485720" imgH="355320" progId="Equation.3">
              <p:embed/>
            </p:oleObj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714348" y="5072074"/>
          <a:ext cx="3368675" cy="1028700"/>
        </p:xfrm>
        <a:graphic>
          <a:graphicData uri="http://schemas.openxmlformats.org/presentationml/2006/ole">
            <p:oleObj spid="_x0000_s136195" name="Формула" r:id="rId4" imgW="1371600" imgH="419040" progId="Equation.3">
              <p:embed/>
            </p:oleObj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5000628" y="5072074"/>
          <a:ext cx="3368675" cy="1028700"/>
        </p:xfrm>
        <a:graphic>
          <a:graphicData uri="http://schemas.openxmlformats.org/presentationml/2006/ole">
            <p:oleObj spid="_x0000_s136196" name="Формула" r:id="rId5" imgW="1371600" imgH="41904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012946" y="5929330"/>
          <a:ext cx="2058988" cy="404813"/>
        </p:xfrm>
        <a:graphic>
          <a:graphicData uri="http://schemas.openxmlformats.org/presentationml/2006/ole">
            <p:oleObj spid="_x0000_s136197" name="Формула" r:id="rId6" imgW="838080" imgH="16488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6299226" y="5857892"/>
          <a:ext cx="2058988" cy="404813"/>
        </p:xfrm>
        <a:graphic>
          <a:graphicData uri="http://schemas.openxmlformats.org/presentationml/2006/ole">
            <p:oleObj spid="_x0000_s136198" name="Формула" r:id="rId7" imgW="838080" imgH="164880" progId="Equation.3">
              <p:embed/>
            </p:oleObj>
          </a:graphicData>
        </a:graphic>
      </p:graphicFrame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8"/>
          <a:srcRect l="3651" t="49485" r="3191" b="29943"/>
          <a:stretch>
            <a:fillRect/>
          </a:stretch>
        </p:blipFill>
        <p:spPr bwMode="auto">
          <a:xfrm>
            <a:off x="500034" y="2357431"/>
            <a:ext cx="821537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Степенева функція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2428860" y="1214423"/>
          <a:ext cx="4053597" cy="970092"/>
        </p:xfrm>
        <a:graphic>
          <a:graphicData uri="http://schemas.openxmlformats.org/presentationml/2006/ole">
            <p:oleObj spid="_x0000_s137218" name="Формула" r:id="rId3" imgW="1485720" imgH="355320" progId="Equation.3">
              <p:embed/>
            </p:oleObj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714348" y="5072074"/>
          <a:ext cx="3368675" cy="1028700"/>
        </p:xfrm>
        <a:graphic>
          <a:graphicData uri="http://schemas.openxmlformats.org/presentationml/2006/ole">
            <p:oleObj spid="_x0000_s137219" name="Формула" r:id="rId4" imgW="1371600" imgH="419040" progId="Equation.3">
              <p:embed/>
            </p:oleObj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5000628" y="5072074"/>
          <a:ext cx="3368675" cy="1028700"/>
        </p:xfrm>
        <a:graphic>
          <a:graphicData uri="http://schemas.openxmlformats.org/presentationml/2006/ole">
            <p:oleObj spid="_x0000_s137220" name="Формула" r:id="rId5" imgW="1371600" imgH="41904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000232" y="5929313"/>
          <a:ext cx="1685925" cy="404812"/>
        </p:xfrm>
        <a:graphic>
          <a:graphicData uri="http://schemas.openxmlformats.org/presentationml/2006/ole">
            <p:oleObj spid="_x0000_s137221" name="Формула" r:id="rId6" imgW="685800" imgH="16488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6286512" y="5857875"/>
          <a:ext cx="1684338" cy="404813"/>
        </p:xfrm>
        <a:graphic>
          <a:graphicData uri="http://schemas.openxmlformats.org/presentationml/2006/ole">
            <p:oleObj spid="_x0000_s137222" name="Формула" r:id="rId7" imgW="685800" imgH="164880" progId="Equation.3">
              <p:embed/>
            </p:oleObj>
          </a:graphicData>
        </a:graphic>
      </p:graphicFrame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8"/>
          <a:srcRect t="11497" r="38767" b="71856"/>
          <a:stretch>
            <a:fillRect/>
          </a:stretch>
        </p:blipFill>
        <p:spPr bwMode="auto">
          <a:xfrm>
            <a:off x="928661" y="2428869"/>
            <a:ext cx="735811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Степенева функція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2343150" y="1214438"/>
          <a:ext cx="4225925" cy="969962"/>
        </p:xfrm>
        <a:graphic>
          <a:graphicData uri="http://schemas.openxmlformats.org/presentationml/2006/ole">
            <p:oleObj spid="_x0000_s138242" name="Формула" r:id="rId3" imgW="1549080" imgH="355320" progId="Equation.3">
              <p:embed/>
            </p:oleObj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3157549" y="5072063"/>
          <a:ext cx="3057525" cy="1028700"/>
        </p:xfrm>
        <a:graphic>
          <a:graphicData uri="http://schemas.openxmlformats.org/presentationml/2006/ole">
            <p:oleObj spid="_x0000_s138243" name="Формула" r:id="rId4" imgW="1244520" imgH="419040" progId="Equation.3">
              <p:embed/>
            </p:oleObj>
          </a:graphicData>
        </a:graphic>
      </p:graphicFrame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928662" y="2071678"/>
            <a:ext cx="7758138" cy="30003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5"/>
          <a:srcRect l="60845" t="11497" b="72814"/>
          <a:stretch>
            <a:fillRect/>
          </a:stretch>
        </p:blipFill>
        <p:spPr bwMode="auto">
          <a:xfrm>
            <a:off x="2428860" y="2285992"/>
            <a:ext cx="4429156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Степенева функція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2343150" y="1214438"/>
          <a:ext cx="4225925" cy="969962"/>
        </p:xfrm>
        <a:graphic>
          <a:graphicData uri="http://schemas.openxmlformats.org/presentationml/2006/ole">
            <p:oleObj spid="_x0000_s139266" name="Формула" r:id="rId3" imgW="1549080" imgH="355320" progId="Equation.3">
              <p:embed/>
            </p:oleObj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698500" y="5072063"/>
          <a:ext cx="3400425" cy="1028700"/>
        </p:xfrm>
        <a:graphic>
          <a:graphicData uri="http://schemas.openxmlformats.org/presentationml/2006/ole">
            <p:oleObj spid="_x0000_s139267" name="Формула" r:id="rId4" imgW="1384200" imgH="419040" progId="Equation.3">
              <p:embed/>
            </p:oleObj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4984750" y="5072063"/>
          <a:ext cx="3400425" cy="1028700"/>
        </p:xfrm>
        <a:graphic>
          <a:graphicData uri="http://schemas.openxmlformats.org/presentationml/2006/ole">
            <p:oleObj spid="_x0000_s139268" name="Формула" r:id="rId5" imgW="1384200" imgH="41904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082797" y="5929313"/>
          <a:ext cx="2060575" cy="404812"/>
        </p:xfrm>
        <a:graphic>
          <a:graphicData uri="http://schemas.openxmlformats.org/presentationml/2006/ole">
            <p:oleObj spid="_x0000_s139269" name="Формула" r:id="rId6" imgW="838080" imgH="16488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6357950" y="5857875"/>
          <a:ext cx="1684338" cy="404813"/>
        </p:xfrm>
        <a:graphic>
          <a:graphicData uri="http://schemas.openxmlformats.org/presentationml/2006/ole">
            <p:oleObj spid="_x0000_s139270" name="Формула" r:id="rId7" imgW="685800" imgH="164880" progId="Equation.3">
              <p:embed/>
            </p:oleObj>
          </a:graphicData>
        </a:graphic>
      </p:graphicFrame>
      <p:pic>
        <p:nvPicPr>
          <p:cNvPr id="10" name="Содержимое 9"/>
          <p:cNvPicPr>
            <a:picLocks noGrp="1"/>
          </p:cNvPicPr>
          <p:nvPr>
            <p:ph idx="1"/>
          </p:nvPr>
        </p:nvPicPr>
        <p:blipFill>
          <a:blip r:embed="rId8"/>
          <a:srcRect l="9958" t="45030" r="9912" b="33892"/>
          <a:stretch>
            <a:fillRect/>
          </a:stretch>
        </p:blipFill>
        <p:spPr bwMode="auto">
          <a:xfrm>
            <a:off x="785786" y="2285991"/>
            <a:ext cx="7572428" cy="292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Степенева функція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2463800" y="1387475"/>
          <a:ext cx="3984625" cy="623888"/>
        </p:xfrm>
        <a:graphic>
          <a:graphicData uri="http://schemas.openxmlformats.org/presentationml/2006/ole">
            <p:oleObj spid="_x0000_s140290" name="Формула" r:id="rId3" imgW="1460160" imgH="228600" progId="Equation.3">
              <p:embed/>
            </p:oleObj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1697038" y="5367338"/>
          <a:ext cx="1403350" cy="436562"/>
        </p:xfrm>
        <a:graphic>
          <a:graphicData uri="http://schemas.openxmlformats.org/presentationml/2006/ole">
            <p:oleObj spid="_x0000_s140291" name="Формула" r:id="rId4" imgW="571320" imgH="177480" progId="Equation.3">
              <p:embed/>
            </p:oleObj>
          </a:graphicData>
        </a:graphic>
      </p:graphicFrame>
      <p:pic>
        <p:nvPicPr>
          <p:cNvPr id="11" name="Содержимое 10"/>
          <p:cNvPicPr>
            <a:picLocks noGrp="1"/>
          </p:cNvPicPr>
          <p:nvPr>
            <p:ph idx="1"/>
          </p:nvPr>
        </p:nvPicPr>
        <p:blipFill>
          <a:blip r:embed="rId5"/>
          <a:srcRect l="8149" t="9945" r="8163" b="73370"/>
          <a:stretch>
            <a:fillRect/>
          </a:stretch>
        </p:blipFill>
        <p:spPr bwMode="auto">
          <a:xfrm>
            <a:off x="457200" y="2442710"/>
            <a:ext cx="8229600" cy="27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6496050" y="5357813"/>
          <a:ext cx="841375" cy="436562"/>
        </p:xfrm>
        <a:graphic>
          <a:graphicData uri="http://schemas.openxmlformats.org/presentationml/2006/ole">
            <p:oleObj spid="_x0000_s140295" name="Формула" r:id="rId6" imgW="34272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b="1" i="1" dirty="0" smtClean="0"/>
              <a:t>Взаємно однозначна функція</a:t>
            </a:r>
            <a:endParaRPr lang="ru-RU" sz="2800" b="1" i="1" dirty="0" smtClean="0"/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Autofit/>
          </a:bodyPr>
          <a:lstStyle/>
          <a:p>
            <a:pPr algn="ctr"/>
            <a:r>
              <a:rPr lang="uk-UA" sz="54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 функції</a:t>
            </a:r>
            <a:endParaRPr lang="ru-RU" sz="5400" spc="20" dirty="0" smtClean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1074738" y="2455863"/>
          <a:ext cx="2495550" cy="1820862"/>
        </p:xfrm>
        <a:graphic>
          <a:graphicData uri="http://schemas.openxmlformats.org/presentationml/2006/ole">
            <p:oleObj spid="_x0000_s3074" name="Формула" r:id="rId3" imgW="1079280" imgH="787320" progId="Equation.3">
              <p:embed/>
            </p:oleObj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500562" y="2143116"/>
          <a:ext cx="4337694" cy="3424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7" grpId="0">
        <p:bldAsOne/>
      </p:bldGraphic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Степенева функція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2395538" y="1387475"/>
          <a:ext cx="4122737" cy="623888"/>
        </p:xfrm>
        <a:graphic>
          <a:graphicData uri="http://schemas.openxmlformats.org/presentationml/2006/ole">
            <p:oleObj spid="_x0000_s141314" name="Формула" r:id="rId3" imgW="1511280" imgH="228600" progId="Equation.3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4286248" y="5357813"/>
          <a:ext cx="903287" cy="436562"/>
        </p:xfrm>
        <a:graphic>
          <a:graphicData uri="http://schemas.openxmlformats.org/presentationml/2006/ole">
            <p:oleObj spid="_x0000_s141316" name="Формула" r:id="rId4" imgW="368280" imgH="177480" progId="Equation.3">
              <p:embed/>
            </p:oleObj>
          </a:graphicData>
        </a:graphic>
      </p:graphicFrame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32861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13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00325" y="2285992"/>
            <a:ext cx="3943350" cy="284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Квадратична функція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2222500" y="1387475"/>
          <a:ext cx="4468813" cy="623888"/>
        </p:xfrm>
        <a:graphic>
          <a:graphicData uri="http://schemas.openxmlformats.org/presentationml/2006/ole">
            <p:oleObj spid="_x0000_s163842" name="Формула" r:id="rId3" imgW="1638000" imgH="228600" progId="Equation.3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369075" y="2206625"/>
          <a:ext cx="8417767" cy="967027"/>
        </p:xfrm>
        <a:graphic>
          <a:graphicData uri="http://schemas.openxmlformats.org/presentationml/2006/ole">
            <p:oleObj spid="_x0000_s163843" name="Формула" r:id="rId4" imgW="3644640" imgH="419040" progId="Equation.3">
              <p:embed/>
            </p:oleObj>
          </a:graphicData>
        </a:graphic>
      </p:graphicFrame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500066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Вершина в т. </a:t>
            </a:r>
            <a:r>
              <a:rPr lang="uk-UA" i="1" dirty="0" smtClean="0"/>
              <a:t>А</a:t>
            </a:r>
            <a:r>
              <a:rPr lang="uk-UA" dirty="0" smtClean="0"/>
              <a:t>(</a:t>
            </a:r>
            <a:r>
              <a:rPr lang="en-US" i="1" dirty="0" smtClean="0"/>
              <a:t>m</a:t>
            </a:r>
            <a:r>
              <a:rPr lang="en-US" dirty="0" smtClean="0"/>
              <a:t>, </a:t>
            </a:r>
            <a:r>
              <a:rPr lang="en-US" i="1" dirty="0" smtClean="0"/>
              <a:t>p</a:t>
            </a:r>
            <a:r>
              <a:rPr lang="en-US" dirty="0" smtClean="0"/>
              <a:t>),  </a:t>
            </a:r>
            <a:r>
              <a:rPr lang="uk-UA" dirty="0" smtClean="0"/>
              <a:t>вісь симетрії </a:t>
            </a:r>
            <a:r>
              <a:rPr lang="en-US" i="1" dirty="0" smtClean="0"/>
              <a:t>x </a:t>
            </a:r>
            <a:r>
              <a:rPr lang="en-US" dirty="0" smtClean="0"/>
              <a:t>= </a:t>
            </a:r>
            <a:r>
              <a:rPr lang="en-US" i="1" dirty="0" smtClean="0"/>
              <a:t>m.</a:t>
            </a:r>
            <a:endParaRPr lang="ru-RU" i="1" dirty="0" smtClean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357158" y="4105047"/>
          <a:ext cx="8417767" cy="967027"/>
        </p:xfrm>
        <a:graphic>
          <a:graphicData uri="http://schemas.openxmlformats.org/presentationml/2006/ole">
            <p:oleObj spid="_x0000_s163844" name="Формула" r:id="rId5" imgW="3644640" imgH="419040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5160993" y="5089543"/>
          <a:ext cx="3697287" cy="911225"/>
        </p:xfrm>
        <a:graphic>
          <a:graphicData uri="http://schemas.openxmlformats.org/presentationml/2006/ole">
            <p:oleObj spid="_x0000_s163845" name="Формула" r:id="rId6" imgW="16002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Квадратична функція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2500298" y="1181766"/>
          <a:ext cx="4191015" cy="585105"/>
        </p:xfrm>
        <a:graphic>
          <a:graphicData uri="http://schemas.openxmlformats.org/presentationml/2006/ole">
            <p:oleObj spid="_x0000_s165890" name="Формула" r:id="rId3" imgW="1638000" imgH="228600" progId="Equation.3">
              <p:embed/>
            </p:oleObj>
          </a:graphicData>
        </a:graphic>
      </p:graphicFrame>
      <p:pic>
        <p:nvPicPr>
          <p:cNvPr id="16589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7158" y="1928802"/>
            <a:ext cx="8382319" cy="473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Квадратична функція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2222500" y="1387475"/>
          <a:ext cx="4468813" cy="623888"/>
        </p:xfrm>
        <a:graphic>
          <a:graphicData uri="http://schemas.openxmlformats.org/presentationml/2006/ole">
            <p:oleObj spid="_x0000_s166914" name="Формула" r:id="rId3" imgW="1638000" imgH="228600" progId="Equation.3">
              <p:embed/>
            </p:oleObj>
          </a:graphicData>
        </a:graphic>
      </p:graphicFrame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2714644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Якщо </a:t>
            </a:r>
            <a:r>
              <a:rPr lang="en-US" i="1" dirty="0" err="1" smtClean="0"/>
              <a:t>ab</a:t>
            </a:r>
            <a:r>
              <a:rPr lang="uk-UA" i="1" dirty="0" smtClean="0"/>
              <a:t> </a:t>
            </a:r>
            <a:r>
              <a:rPr lang="en-US" dirty="0" smtClean="0"/>
              <a:t>&gt;</a:t>
            </a:r>
            <a:r>
              <a:rPr lang="uk-UA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/>
              <a:t>, (</a:t>
            </a:r>
            <a:r>
              <a:rPr lang="en-US" i="1" dirty="0" smtClean="0"/>
              <a:t>a</a:t>
            </a:r>
            <a:r>
              <a:rPr lang="uk-UA" i="1" dirty="0" smtClean="0"/>
              <a:t> </a:t>
            </a:r>
            <a:r>
              <a:rPr lang="en-US" dirty="0" smtClean="0"/>
              <a:t>&gt;</a:t>
            </a:r>
            <a:r>
              <a:rPr lang="uk-UA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uk-UA" i="1" dirty="0" smtClean="0"/>
              <a:t> </a:t>
            </a:r>
            <a:r>
              <a:rPr lang="en-US" dirty="0" smtClean="0"/>
              <a:t>&gt;</a:t>
            </a:r>
            <a:r>
              <a:rPr lang="uk-UA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/>
              <a:t> </a:t>
            </a:r>
            <a:r>
              <a:rPr lang="uk-UA" dirty="0" smtClean="0"/>
              <a:t>або </a:t>
            </a:r>
            <a:r>
              <a:rPr lang="en-US" i="1" dirty="0" smtClean="0"/>
              <a:t>a</a:t>
            </a:r>
            <a:r>
              <a:rPr lang="uk-UA" i="1" dirty="0" smtClean="0"/>
              <a:t> </a:t>
            </a:r>
            <a:r>
              <a:rPr lang="en-US" dirty="0" smtClean="0"/>
              <a:t>&lt;</a:t>
            </a:r>
            <a:r>
              <a:rPr lang="uk-UA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uk-UA" i="1" dirty="0" smtClean="0"/>
              <a:t> </a:t>
            </a:r>
            <a:r>
              <a:rPr lang="en-US" dirty="0" smtClean="0"/>
              <a:t>&lt;</a:t>
            </a:r>
            <a:r>
              <a:rPr lang="uk-UA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dirty="0" smtClean="0"/>
              <a:t>, то вісь симетрії знаходиться зліва від осі </a:t>
            </a:r>
            <a:r>
              <a:rPr lang="en-US" i="1" dirty="0" smtClean="0"/>
              <a:t>OY</a:t>
            </a:r>
            <a:r>
              <a:rPr lang="uk-UA" dirty="0" smtClean="0"/>
              <a:t>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Якщо </a:t>
            </a:r>
            <a:r>
              <a:rPr lang="en-US" i="1" dirty="0" err="1" smtClean="0"/>
              <a:t>ab</a:t>
            </a:r>
            <a:r>
              <a:rPr lang="uk-UA" i="1" dirty="0" smtClean="0"/>
              <a:t> </a:t>
            </a:r>
            <a:r>
              <a:rPr lang="en-US" dirty="0" smtClean="0"/>
              <a:t>&lt;</a:t>
            </a:r>
            <a:r>
              <a:rPr lang="uk-UA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/>
              <a:t>, (</a:t>
            </a:r>
            <a:r>
              <a:rPr lang="en-US" i="1" dirty="0" smtClean="0"/>
              <a:t>a</a:t>
            </a:r>
            <a:r>
              <a:rPr lang="uk-UA" i="1" dirty="0" smtClean="0"/>
              <a:t> </a:t>
            </a:r>
            <a:r>
              <a:rPr lang="en-US" i="1" dirty="0" smtClean="0"/>
              <a:t>&lt;</a:t>
            </a:r>
            <a:r>
              <a:rPr lang="uk-UA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uk-UA" i="1" dirty="0" smtClean="0"/>
              <a:t> </a:t>
            </a:r>
            <a:r>
              <a:rPr lang="en-US" dirty="0" smtClean="0"/>
              <a:t>&gt;</a:t>
            </a:r>
            <a:r>
              <a:rPr lang="uk-UA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/>
              <a:t> </a:t>
            </a:r>
            <a:r>
              <a:rPr lang="uk-UA" dirty="0" smtClean="0"/>
              <a:t>або </a:t>
            </a:r>
            <a:r>
              <a:rPr lang="en-US" i="1" dirty="0" smtClean="0"/>
              <a:t>a</a:t>
            </a:r>
            <a:r>
              <a:rPr lang="uk-UA" i="1" dirty="0" smtClean="0"/>
              <a:t> </a:t>
            </a:r>
            <a:r>
              <a:rPr lang="en-US" i="1" dirty="0" smtClean="0"/>
              <a:t>&gt;</a:t>
            </a:r>
            <a:r>
              <a:rPr lang="uk-UA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uk-UA" i="1" dirty="0" smtClean="0"/>
              <a:t> </a:t>
            </a:r>
            <a:r>
              <a:rPr lang="en-US" dirty="0" smtClean="0"/>
              <a:t>&lt;</a:t>
            </a:r>
            <a:r>
              <a:rPr lang="uk-UA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dirty="0" smtClean="0"/>
              <a:t>, то вісь симетрії знаходиться справа від осі </a:t>
            </a:r>
            <a:r>
              <a:rPr lang="en-US" i="1" dirty="0" smtClean="0"/>
              <a:t>OY</a:t>
            </a:r>
            <a:r>
              <a:rPr lang="uk-UA" dirty="0" smtClean="0"/>
              <a:t>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i="1" dirty="0" smtClean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3076575" y="4786313"/>
          <a:ext cx="1495425" cy="911225"/>
        </p:xfrm>
        <a:graphic>
          <a:graphicData uri="http://schemas.openxmlformats.org/presentationml/2006/ole">
            <p:oleObj spid="_x0000_s166917" name="Формула" r:id="rId4" imgW="6476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Квадратична функція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2222500" y="1387475"/>
          <a:ext cx="4468813" cy="623888"/>
        </p:xfrm>
        <a:graphic>
          <a:graphicData uri="http://schemas.openxmlformats.org/presentationml/2006/ole">
            <p:oleObj spid="_x0000_s167938" name="Формула" r:id="rId3" imgW="1638000" imgH="228600" progId="Equation.3">
              <p:embed/>
            </p:oleObj>
          </a:graphicData>
        </a:graphic>
      </p:graphicFrame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2714644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i="1" dirty="0" smtClean="0"/>
          </a:p>
        </p:txBody>
      </p:sp>
      <p:pic>
        <p:nvPicPr>
          <p:cNvPr id="1679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5" y="2036078"/>
            <a:ext cx="3571901" cy="353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754057" y="2071678"/>
          <a:ext cx="3103563" cy="1941512"/>
        </p:xfrm>
        <a:graphic>
          <a:graphicData uri="http://schemas.openxmlformats.org/presentationml/2006/ole">
            <p:oleObj spid="_x0000_s167941" name="Формула" r:id="rId5" imgW="1346040" imgH="838080" progId="Equation.3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28596" y="4371811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400" dirty="0" smtClean="0"/>
              <a:t>Якщо </a:t>
            </a:r>
            <a:r>
              <a:rPr lang="en-US" sz="2400" i="1" dirty="0" err="1" smtClean="0"/>
              <a:t>ab</a:t>
            </a:r>
            <a:r>
              <a:rPr lang="uk-UA" sz="2400" i="1" dirty="0" smtClean="0"/>
              <a:t> </a:t>
            </a:r>
            <a:r>
              <a:rPr lang="en-US" sz="2400" dirty="0" smtClean="0"/>
              <a:t>&lt;</a:t>
            </a:r>
            <a:r>
              <a:rPr lang="uk-UA" sz="2400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/>
              <a:t>, (</a:t>
            </a:r>
            <a:r>
              <a:rPr lang="en-US" sz="2400" i="1" dirty="0" smtClean="0"/>
              <a:t>a</a:t>
            </a:r>
            <a:r>
              <a:rPr lang="uk-UA" sz="2400" i="1" dirty="0" smtClean="0"/>
              <a:t> </a:t>
            </a:r>
            <a:r>
              <a:rPr lang="en-US" sz="2400" i="1" dirty="0" smtClean="0"/>
              <a:t>&lt;</a:t>
            </a:r>
            <a:r>
              <a:rPr lang="uk-UA" sz="2400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/>
              <a:t>, </a:t>
            </a:r>
            <a:r>
              <a:rPr lang="en-US" sz="2400" i="1" dirty="0" smtClean="0"/>
              <a:t>b</a:t>
            </a:r>
            <a:r>
              <a:rPr lang="uk-UA" sz="2400" i="1" dirty="0" smtClean="0"/>
              <a:t> </a:t>
            </a:r>
            <a:r>
              <a:rPr lang="en-US" sz="2400" dirty="0" smtClean="0"/>
              <a:t>&gt;</a:t>
            </a:r>
            <a:r>
              <a:rPr lang="uk-UA" sz="2400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/>
              <a:t> </a:t>
            </a:r>
            <a:r>
              <a:rPr lang="uk-UA" sz="2400" dirty="0" smtClean="0"/>
              <a:t>або</a:t>
            </a:r>
            <a:br>
              <a:rPr lang="uk-UA" sz="2400" dirty="0" smtClean="0"/>
            </a:br>
            <a:r>
              <a:rPr lang="uk-UA" sz="2400" dirty="0" smtClean="0"/>
              <a:t> </a:t>
            </a:r>
            <a:r>
              <a:rPr lang="en-US" sz="2400" i="1" dirty="0" smtClean="0"/>
              <a:t>a</a:t>
            </a:r>
            <a:r>
              <a:rPr lang="uk-UA" sz="2400" i="1" dirty="0" smtClean="0"/>
              <a:t> </a:t>
            </a:r>
            <a:r>
              <a:rPr lang="en-US" sz="2400" i="1" dirty="0" smtClean="0"/>
              <a:t>&gt;</a:t>
            </a:r>
            <a:r>
              <a:rPr lang="uk-UA" sz="2400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/>
              <a:t>, </a:t>
            </a:r>
            <a:r>
              <a:rPr lang="en-US" sz="2400" i="1" dirty="0" smtClean="0"/>
              <a:t>b</a:t>
            </a:r>
            <a:r>
              <a:rPr lang="uk-UA" sz="2400" i="1" dirty="0" smtClean="0"/>
              <a:t> </a:t>
            </a:r>
            <a:r>
              <a:rPr lang="en-US" sz="2400" dirty="0" smtClean="0"/>
              <a:t>&lt;</a:t>
            </a:r>
            <a:r>
              <a:rPr lang="uk-UA" sz="2400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400" dirty="0" smtClean="0"/>
              <a:t>, то вісь симетрії знаходиться справа від осі </a:t>
            </a:r>
            <a:r>
              <a:rPr lang="en-US" sz="2400" i="1" dirty="0" smtClean="0"/>
              <a:t>OY</a:t>
            </a:r>
            <a:r>
              <a:rPr lang="uk-UA" sz="2400" dirty="0" smtClean="0"/>
              <a:t>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5607851" y="3821909"/>
            <a:ext cx="307183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736596" y="5643578"/>
          <a:ext cx="3335338" cy="942975"/>
        </p:xfrm>
        <a:graphic>
          <a:graphicData uri="http://schemas.openxmlformats.org/presentationml/2006/ole">
            <p:oleObj spid="_x0000_s167942" name="Формула" r:id="rId6" imgW="1447560" imgH="406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uild="p"/>
      <p:bldP spid="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214554"/>
            <a:ext cx="3969912" cy="292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Квадратична функція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2222500" y="1387475"/>
          <a:ext cx="4468813" cy="623888"/>
        </p:xfrm>
        <a:graphic>
          <a:graphicData uri="http://schemas.openxmlformats.org/presentationml/2006/ole">
            <p:oleObj spid="_x0000_s168962" name="Формула" r:id="rId4" imgW="1638000" imgH="228600" progId="Equation.3">
              <p:embed/>
            </p:oleObj>
          </a:graphicData>
        </a:graphic>
      </p:graphicFrame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2714644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i="1" dirty="0" smtClean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754057" y="2071678"/>
          <a:ext cx="3103563" cy="1941512"/>
        </p:xfrm>
        <a:graphic>
          <a:graphicData uri="http://schemas.openxmlformats.org/presentationml/2006/ole">
            <p:oleObj spid="_x0000_s168963" name="Формула" r:id="rId5" imgW="1346040" imgH="838080" progId="Equation.3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28596" y="4371811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400" dirty="0" smtClean="0"/>
              <a:t>Якщо </a:t>
            </a:r>
            <a:r>
              <a:rPr lang="en-US" sz="2400" i="1" dirty="0" err="1" smtClean="0"/>
              <a:t>ab</a:t>
            </a:r>
            <a:r>
              <a:rPr lang="uk-UA" sz="2400" i="1" dirty="0" smtClean="0"/>
              <a:t> </a:t>
            </a:r>
            <a:r>
              <a:rPr lang="en-US" sz="2400" dirty="0" smtClean="0"/>
              <a:t>&gt;</a:t>
            </a:r>
            <a:r>
              <a:rPr lang="uk-UA" sz="2400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/>
              <a:t>, (</a:t>
            </a:r>
            <a:r>
              <a:rPr lang="en-US" sz="2400" i="1" dirty="0" smtClean="0"/>
              <a:t>a</a:t>
            </a:r>
            <a:r>
              <a:rPr lang="uk-UA" sz="2400" i="1" dirty="0" smtClean="0"/>
              <a:t> </a:t>
            </a:r>
            <a:r>
              <a:rPr lang="en-US" sz="2400" dirty="0" smtClean="0"/>
              <a:t>&gt;</a:t>
            </a:r>
            <a:r>
              <a:rPr lang="uk-UA" sz="2400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/>
              <a:t>, </a:t>
            </a:r>
            <a:r>
              <a:rPr lang="en-US" sz="2400" i="1" dirty="0" smtClean="0"/>
              <a:t>b</a:t>
            </a:r>
            <a:r>
              <a:rPr lang="uk-UA" sz="2400" i="1" dirty="0" smtClean="0"/>
              <a:t> </a:t>
            </a:r>
            <a:r>
              <a:rPr lang="en-US" sz="2400" dirty="0" smtClean="0"/>
              <a:t>&gt;</a:t>
            </a:r>
            <a:r>
              <a:rPr lang="uk-UA" sz="2400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/>
              <a:t> </a:t>
            </a:r>
            <a:r>
              <a:rPr lang="uk-UA" sz="2400" dirty="0" smtClean="0"/>
              <a:t>або </a:t>
            </a:r>
            <a:br>
              <a:rPr lang="uk-UA" sz="2400" dirty="0" smtClean="0"/>
            </a:br>
            <a:r>
              <a:rPr lang="en-US" sz="2400" i="1" dirty="0" smtClean="0"/>
              <a:t>a</a:t>
            </a:r>
            <a:r>
              <a:rPr lang="uk-UA" sz="2400" i="1" dirty="0" smtClean="0"/>
              <a:t> </a:t>
            </a:r>
            <a:r>
              <a:rPr lang="en-US" sz="2400" dirty="0" smtClean="0"/>
              <a:t>&lt;</a:t>
            </a:r>
            <a:r>
              <a:rPr lang="uk-UA" sz="2400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/>
              <a:t>, </a:t>
            </a:r>
            <a:r>
              <a:rPr lang="en-US" sz="2400" i="1" dirty="0" smtClean="0"/>
              <a:t>b</a:t>
            </a:r>
            <a:r>
              <a:rPr lang="uk-UA" sz="2400" i="1" dirty="0" smtClean="0"/>
              <a:t> </a:t>
            </a:r>
            <a:r>
              <a:rPr lang="en-US" sz="2400" dirty="0" smtClean="0"/>
              <a:t>&lt;</a:t>
            </a:r>
            <a:r>
              <a:rPr lang="uk-UA" sz="2400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400" dirty="0" smtClean="0"/>
              <a:t>, то вісь симетрії знаходиться зліва від осі </a:t>
            </a:r>
            <a:r>
              <a:rPr lang="en-US" sz="2400" i="1" dirty="0" smtClean="0"/>
              <a:t>OY</a:t>
            </a:r>
            <a:r>
              <a:rPr lang="uk-UA" sz="2400" dirty="0" smtClean="0"/>
              <a:t>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5358612" y="3857628"/>
            <a:ext cx="2285222" cy="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736596" y="5643578"/>
          <a:ext cx="3335338" cy="942975"/>
        </p:xfrm>
        <a:graphic>
          <a:graphicData uri="http://schemas.openxmlformats.org/presentationml/2006/ole">
            <p:oleObj spid="_x0000_s168964" name="Формула" r:id="rId6" imgW="1447560" imgH="406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uild="p"/>
      <p:bldP spid="8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2792413" y="1387475"/>
          <a:ext cx="3327400" cy="623888"/>
        </p:xfrm>
        <a:graphic>
          <a:graphicData uri="http://schemas.openxmlformats.org/presentationml/2006/ole">
            <p:oleObj spid="_x0000_s169986" name="Формула" r:id="rId3" imgW="1218960" imgH="228600" progId="Equation.3">
              <p:embed/>
            </p:oleObj>
          </a:graphicData>
        </a:graphic>
      </p:graphicFrame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2714644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i="1" dirty="0" smtClean="0"/>
          </a:p>
        </p:txBody>
      </p:sp>
      <p:pic>
        <p:nvPicPr>
          <p:cNvPr id="16999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071678"/>
            <a:ext cx="3467819" cy="343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14348" y="2285992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Схематично зображено  графік функції</a:t>
            </a:r>
            <a:endParaRPr lang="ru-RU" sz="2400" dirty="0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1142976" y="3214686"/>
          <a:ext cx="2565393" cy="481011"/>
        </p:xfrm>
        <a:graphic>
          <a:graphicData uri="http://schemas.openxmlformats.org/presentationml/2006/ole">
            <p:oleObj spid="_x0000_s169991" name="Формула" r:id="rId5" imgW="1218960" imgH="228600" progId="Equation.3">
              <p:embed/>
            </p:oleObj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598488" y="4013200"/>
          <a:ext cx="4597400" cy="1416050"/>
        </p:xfrm>
        <a:graphic>
          <a:graphicData uri="http://schemas.openxmlformats.org/presentationml/2006/ole">
            <p:oleObj spid="_x0000_s169992" name="Формула" r:id="rId6" imgW="2184120" imgH="6728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uild="p"/>
      <p:bldP spid="1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72000"/>
          </a:xfrm>
        </p:spPr>
        <p:txBody>
          <a:bodyPr>
            <a:noAutofit/>
          </a:bodyPr>
          <a:lstStyle/>
          <a:p>
            <a:endParaRPr lang="uk-UA" b="1" dirty="0" smtClean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			</a:t>
            </a:r>
            <a:r>
              <a:rPr lang="en-US" b="1" dirty="0" smtClean="0"/>
              <a:t>	</a:t>
            </a:r>
            <a:endParaRPr lang="uk-UA" dirty="0" smtClean="0"/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				</a:t>
            </a:r>
            <a:r>
              <a:rPr lang="en-US" b="1" dirty="0" smtClean="0"/>
              <a:t>	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1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857232"/>
            <a:ext cx="242619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10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143380"/>
            <a:ext cx="2857520" cy="239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10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928670"/>
            <a:ext cx="2620091" cy="277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101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801442"/>
            <a:ext cx="3571868" cy="284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 функцій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500034" y="1857364"/>
          <a:ext cx="8229600" cy="3667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14348" y="1285860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Пр. Побудувати графік функції </a:t>
            </a:r>
            <a:endParaRPr lang="ru-RU" sz="2400" dirty="0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5286380" y="1214422"/>
          <a:ext cx="1919295" cy="590552"/>
        </p:xfrm>
        <a:graphic>
          <a:graphicData uri="http://schemas.openxmlformats.org/presentationml/2006/ole">
            <p:oleObj spid="_x0000_s173062" name="Формула" r:id="rId4" imgW="990360" imgH="304560" progId="Equation.3">
              <p:embed/>
            </p:oleObj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785786" y="5715016"/>
          <a:ext cx="1033463" cy="468313"/>
        </p:xfrm>
        <a:graphic>
          <a:graphicData uri="http://schemas.openxmlformats.org/presentationml/2006/ole">
            <p:oleObj spid="_x0000_s173063" name="Формула" r:id="rId5" imgW="533160" imgH="241200" progId="Equation.3">
              <p:embed/>
            </p:oleObj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2335207" y="5715016"/>
          <a:ext cx="1450975" cy="468312"/>
        </p:xfrm>
        <a:graphic>
          <a:graphicData uri="http://schemas.openxmlformats.org/presentationml/2006/ole">
            <p:oleObj spid="_x0000_s173064" name="Формула" r:id="rId6" imgW="749160" imgH="241200" progId="Equation.3">
              <p:embed/>
            </p:oleObj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4370399" y="5715000"/>
          <a:ext cx="1844675" cy="468313"/>
        </p:xfrm>
        <a:graphic>
          <a:graphicData uri="http://schemas.openxmlformats.org/presentationml/2006/ole">
            <p:oleObj spid="_x0000_s173065" name="Формула" r:id="rId7" imgW="952200" imgH="241200" progId="Equation.3">
              <p:embed/>
            </p:oleObj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6581795" y="5695968"/>
          <a:ext cx="1919295" cy="590552"/>
        </p:xfrm>
        <a:graphic>
          <a:graphicData uri="http://schemas.openxmlformats.org/presentationml/2006/ole">
            <p:oleObj spid="_x0000_s173066" name="Формула" r:id="rId8" imgW="990360" imgH="304560" progId="Equation.3">
              <p:embed/>
            </p:oleObj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>
          <a:xfrm>
            <a:off x="857224" y="6357958"/>
            <a:ext cx="928694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500298" y="6357958"/>
            <a:ext cx="928694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643438" y="6357958"/>
            <a:ext cx="928694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786578" y="6357958"/>
            <a:ext cx="92869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3" grpId="0">
        <p:bldAsOne/>
      </p:bldGraphic>
      <p:bldP spid="1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500034" y="1857364"/>
          <a:ext cx="8229600" cy="3667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14348" y="1285860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Пр. Побудувати графік функції </a:t>
            </a:r>
            <a:endParaRPr lang="ru-RU" sz="2400" dirty="0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6643702" y="5673744"/>
          <a:ext cx="1673225" cy="541338"/>
        </p:xfrm>
        <a:graphic>
          <a:graphicData uri="http://schemas.openxmlformats.org/presentationml/2006/ole">
            <p:oleObj spid="_x0000_s174082" name="Формула" r:id="rId4" imgW="863280" imgH="279360" progId="Equation.3">
              <p:embed/>
            </p:oleObj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858838" y="5702300"/>
          <a:ext cx="885825" cy="493713"/>
        </p:xfrm>
        <a:graphic>
          <a:graphicData uri="http://schemas.openxmlformats.org/presentationml/2006/ole">
            <p:oleObj spid="_x0000_s174083" name="Формула" r:id="rId5" imgW="457200" imgH="253800" progId="Equation.3">
              <p:embed/>
            </p:oleObj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2433638" y="5702300"/>
          <a:ext cx="1254125" cy="493713"/>
        </p:xfrm>
        <a:graphic>
          <a:graphicData uri="http://schemas.openxmlformats.org/presentationml/2006/ole">
            <p:oleObj spid="_x0000_s174084" name="Формула" r:id="rId6" imgW="647640" imgH="253800" progId="Equation.3">
              <p:embed/>
            </p:oleObj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4481513" y="5702300"/>
          <a:ext cx="1622425" cy="493713"/>
        </p:xfrm>
        <a:graphic>
          <a:graphicData uri="http://schemas.openxmlformats.org/presentationml/2006/ole">
            <p:oleObj spid="_x0000_s174085" name="Формула" r:id="rId7" imgW="838080" imgH="253800" progId="Equation.3">
              <p:embed/>
            </p:oleObj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>
          <a:xfrm>
            <a:off x="857224" y="6357958"/>
            <a:ext cx="928694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500298" y="6357958"/>
            <a:ext cx="928694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643438" y="6357958"/>
            <a:ext cx="928694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786578" y="6357958"/>
            <a:ext cx="92869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5357818" y="1255380"/>
          <a:ext cx="1673225" cy="541338"/>
        </p:xfrm>
        <a:graphic>
          <a:graphicData uri="http://schemas.openxmlformats.org/presentationml/2006/ole">
            <p:oleObj spid="_x0000_s174087" name="Формула" r:id="rId8" imgW="863280" imgH="279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3" grpId="0">
        <p:bldAsOne/>
      </p:bldGraphic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Autofit/>
          </a:bodyPr>
          <a:lstStyle/>
          <a:p>
            <a:pPr algn="ctr"/>
            <a:r>
              <a:rPr lang="uk-UA" sz="54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 функції</a:t>
            </a:r>
            <a:endParaRPr lang="ru-RU" sz="54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Содержимое 38"/>
          <p:cNvSpPr>
            <a:spLocks noGrp="1"/>
          </p:cNvSpPr>
          <p:nvPr>
            <p:ph idx="1"/>
          </p:nvPr>
        </p:nvSpPr>
        <p:spPr>
          <a:xfrm>
            <a:off x="457200" y="1524000"/>
            <a:ext cx="8258204" cy="4762520"/>
          </a:xfrm>
        </p:spPr>
        <p:txBody>
          <a:bodyPr>
            <a:normAutofit/>
          </a:bodyPr>
          <a:lstStyle/>
          <a:p>
            <a:r>
              <a:rPr lang="uk-UA" dirty="0" smtClean="0"/>
              <a:t>Термін </a:t>
            </a:r>
            <a:r>
              <a:rPr lang="ru-RU" dirty="0" smtClean="0"/>
              <a:t>«</a:t>
            </a:r>
            <a:r>
              <a:rPr lang="uk-UA" b="1" i="1" dirty="0" smtClean="0"/>
              <a:t>функція</a:t>
            </a:r>
            <a:r>
              <a:rPr lang="ru-RU" dirty="0" smtClean="0"/>
              <a:t>» </a:t>
            </a:r>
            <a:r>
              <a:rPr lang="uk-UA" dirty="0" smtClean="0"/>
              <a:t>вперше</a:t>
            </a:r>
            <a:r>
              <a:rPr lang="ru-RU" dirty="0" smtClean="0"/>
              <a:t> </a:t>
            </a:r>
            <a:r>
              <a:rPr lang="uk-UA" dirty="0" smtClean="0"/>
              <a:t>ввів Г. </a:t>
            </a:r>
            <a:r>
              <a:rPr lang="uk-UA" dirty="0" err="1" smtClean="0"/>
              <a:t>Лейбніц</a:t>
            </a:r>
            <a:r>
              <a:rPr lang="uk-UA" dirty="0" smtClean="0"/>
              <a:t>.</a:t>
            </a:r>
          </a:p>
          <a:p>
            <a:endParaRPr lang="uk-UA" dirty="0" smtClean="0"/>
          </a:p>
          <a:p>
            <a:pPr>
              <a:buNone/>
            </a:pPr>
            <a:r>
              <a:rPr lang="uk-UA" dirty="0" err="1" smtClean="0"/>
              <a:t>Озн</a:t>
            </a:r>
            <a:r>
              <a:rPr lang="uk-UA" dirty="0" smtClean="0"/>
              <a:t>. </a:t>
            </a:r>
            <a:r>
              <a:rPr lang="uk-UA" b="1" i="1" dirty="0" smtClean="0"/>
              <a:t>Функцією</a:t>
            </a:r>
            <a:r>
              <a:rPr lang="uk-UA" dirty="0" smtClean="0"/>
              <a:t> називається </a:t>
            </a:r>
            <a:r>
              <a:rPr lang="uk-UA" b="1" dirty="0" smtClean="0"/>
              <a:t>відповідність</a:t>
            </a:r>
            <a:r>
              <a:rPr lang="uk-UA" dirty="0" smtClean="0"/>
              <a:t>, при якій елементу </a:t>
            </a:r>
            <a:r>
              <a:rPr lang="uk-UA" i="1" dirty="0" smtClean="0"/>
              <a:t>х</a:t>
            </a:r>
            <a:r>
              <a:rPr lang="uk-UA" dirty="0" smtClean="0"/>
              <a:t> із множини </a:t>
            </a:r>
            <a:r>
              <a:rPr lang="en-US" i="1" dirty="0" smtClean="0"/>
              <a:t>D</a:t>
            </a:r>
            <a:r>
              <a:rPr lang="en-US" dirty="0" smtClean="0"/>
              <a:t> </a:t>
            </a:r>
            <a:r>
              <a:rPr lang="uk-UA" dirty="0" smtClean="0"/>
              <a:t>відповідає деякий певний елемент </a:t>
            </a:r>
            <a:r>
              <a:rPr lang="en-US" i="1" dirty="0" smtClean="0"/>
              <a:t>y</a:t>
            </a:r>
            <a:r>
              <a:rPr lang="en-US" dirty="0" smtClean="0"/>
              <a:t> </a:t>
            </a:r>
            <a:r>
              <a:rPr lang="uk-UA" dirty="0" smtClean="0"/>
              <a:t>із множини </a:t>
            </a:r>
            <a:r>
              <a:rPr lang="en-US" i="1" dirty="0" smtClean="0"/>
              <a:t>E</a:t>
            </a:r>
            <a:r>
              <a:rPr lang="uk-UA" dirty="0" smtClean="0"/>
              <a:t>. 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en-US" i="1" dirty="0" smtClean="0"/>
              <a:t>D</a:t>
            </a:r>
            <a:r>
              <a:rPr lang="en-US" dirty="0" smtClean="0"/>
              <a:t> </a:t>
            </a:r>
            <a:r>
              <a:rPr lang="uk-UA" dirty="0" smtClean="0"/>
              <a:t>–</a:t>
            </a:r>
            <a:r>
              <a:rPr lang="en-US" dirty="0" smtClean="0"/>
              <a:t> </a:t>
            </a:r>
            <a:r>
              <a:rPr lang="uk-UA" dirty="0" smtClean="0"/>
              <a:t>область визначення функції (</a:t>
            </a:r>
            <a:r>
              <a:rPr lang="uk-UA" dirty="0" err="1" smtClean="0"/>
              <a:t>позн</a:t>
            </a:r>
            <a:r>
              <a:rPr lang="en-US" dirty="0" smtClean="0"/>
              <a:t>.</a:t>
            </a:r>
            <a:r>
              <a:rPr lang="uk-UA" dirty="0" smtClean="0"/>
              <a:t> </a:t>
            </a:r>
            <a:r>
              <a:rPr lang="en-US" i="1" dirty="0" smtClean="0"/>
              <a:t>D</a:t>
            </a:r>
            <a:r>
              <a:rPr lang="en-US" dirty="0" smtClean="0"/>
              <a:t>(</a:t>
            </a:r>
            <a:r>
              <a:rPr lang="en-US" i="1" dirty="0" smtClean="0"/>
              <a:t>f</a:t>
            </a:r>
            <a:r>
              <a:rPr lang="en-US" dirty="0" smtClean="0"/>
              <a:t>))</a:t>
            </a:r>
            <a:r>
              <a:rPr lang="uk-UA" dirty="0" smtClean="0"/>
              <a:t>;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i="1" dirty="0" smtClean="0"/>
              <a:t>Е</a:t>
            </a:r>
            <a:r>
              <a:rPr lang="uk-UA" dirty="0" smtClean="0"/>
              <a:t> – область значень функції (</a:t>
            </a:r>
            <a:r>
              <a:rPr lang="uk-UA" dirty="0" err="1" smtClean="0"/>
              <a:t>позн</a:t>
            </a:r>
            <a:r>
              <a:rPr lang="en-US" dirty="0" smtClean="0"/>
              <a:t>.</a:t>
            </a:r>
            <a:r>
              <a:rPr lang="uk-UA" dirty="0" smtClean="0"/>
              <a:t> </a:t>
            </a:r>
            <a:r>
              <a:rPr lang="en-US" i="1" dirty="0" smtClean="0"/>
              <a:t>E</a:t>
            </a:r>
            <a:r>
              <a:rPr lang="en-US" dirty="0" smtClean="0"/>
              <a:t>(</a:t>
            </a:r>
            <a:r>
              <a:rPr lang="en-US" i="1" dirty="0" smtClean="0"/>
              <a:t>f</a:t>
            </a:r>
            <a:r>
              <a:rPr lang="en-US" dirty="0" smtClean="0"/>
              <a:t>))</a:t>
            </a:r>
            <a:r>
              <a:rPr lang="uk-UA" dirty="0" smtClean="0"/>
              <a:t>. </a:t>
            </a:r>
          </a:p>
          <a:p>
            <a:pPr>
              <a:buNone/>
            </a:pPr>
            <a:r>
              <a:rPr lang="uk-UA" dirty="0" smtClean="0"/>
              <a:t>		</a:t>
            </a:r>
          </a:p>
          <a:p>
            <a:pPr>
              <a:buNone/>
            </a:pPr>
            <a:r>
              <a:rPr lang="uk-UA" dirty="0" smtClean="0"/>
              <a:t>		Якщо  </a:t>
            </a:r>
            <a:r>
              <a:rPr lang="en-US" i="1" dirty="0" smtClean="0"/>
              <a:t>D</a:t>
            </a:r>
            <a:r>
              <a:rPr lang="en-US" dirty="0" smtClean="0"/>
              <a:t>(</a:t>
            </a:r>
            <a:r>
              <a:rPr lang="en-US" i="1" dirty="0" smtClean="0"/>
              <a:t>f</a:t>
            </a:r>
            <a:r>
              <a:rPr lang="en-US" dirty="0" smtClean="0"/>
              <a:t>)</a:t>
            </a:r>
            <a:r>
              <a:rPr lang="uk-UA" dirty="0" smtClean="0"/>
              <a:t> і </a:t>
            </a:r>
            <a:r>
              <a:rPr lang="en-US" i="1" dirty="0" smtClean="0"/>
              <a:t>E</a:t>
            </a:r>
            <a:r>
              <a:rPr lang="en-US" dirty="0" smtClean="0"/>
              <a:t>(</a:t>
            </a:r>
            <a:r>
              <a:rPr lang="en-US" i="1" dirty="0" smtClean="0"/>
              <a:t>f</a:t>
            </a:r>
            <a:r>
              <a:rPr lang="en-US" dirty="0" smtClean="0"/>
              <a:t>)</a:t>
            </a:r>
            <a:r>
              <a:rPr lang="uk-UA" dirty="0" smtClean="0"/>
              <a:t> –</a:t>
            </a:r>
            <a:r>
              <a:rPr lang="en-US" dirty="0" smtClean="0"/>
              <a:t> </a:t>
            </a:r>
            <a:r>
              <a:rPr lang="uk-UA" dirty="0" smtClean="0"/>
              <a:t>числові множини, то функція називається </a:t>
            </a:r>
            <a:r>
              <a:rPr lang="uk-UA" b="1" i="1" dirty="0" smtClean="0"/>
              <a:t>числовою</a:t>
            </a:r>
            <a:r>
              <a:rPr lang="uk-UA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48" y="1285860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Пр. Побудувати графік функції </a:t>
            </a:r>
            <a:endParaRPr lang="ru-RU" sz="2400" dirty="0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1804988" y="4586288"/>
          <a:ext cx="417512" cy="320675"/>
        </p:xfrm>
        <a:graphic>
          <a:graphicData uri="http://schemas.openxmlformats.org/presentationml/2006/ole">
            <p:oleObj spid="_x0000_s175107" name="Формула" r:id="rId3" imgW="215640" imgH="164880" progId="Equation.3">
              <p:embed/>
            </p:oleObj>
          </a:graphicData>
        </a:graphic>
      </p:graphicFrame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5715008" y="3500438"/>
            <a:ext cx="1571636" cy="85725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7250925" y="3536157"/>
            <a:ext cx="1500198" cy="71438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858016" y="4714884"/>
            <a:ext cx="78581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5281639" y="1214422"/>
          <a:ext cx="3076575" cy="541337"/>
        </p:xfrm>
        <a:graphic>
          <a:graphicData uri="http://schemas.openxmlformats.org/presentationml/2006/ole">
            <p:oleObj spid="_x0000_s175110" name="Формула" r:id="rId4" imgW="1587240" imgH="279360" progId="Equation.3">
              <p:embed/>
            </p:oleObj>
          </a:graphicData>
        </a:graphic>
      </p:graphicFrame>
      <p:sp>
        <p:nvSpPr>
          <p:cNvPr id="19" name="Содержимое 18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57150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631825" y="1758953"/>
          <a:ext cx="5422900" cy="2027237"/>
        </p:xfrm>
        <a:graphic>
          <a:graphicData uri="http://schemas.openxmlformats.org/presentationml/2006/ole">
            <p:oleObj spid="_x0000_s175111" name="Формула" r:id="rId5" imgW="2514600" imgH="939600" progId="Equation.3">
              <p:embed/>
            </p:oleObj>
          </a:graphicData>
        </a:graphic>
      </p:graphicFrame>
      <p:cxnSp>
        <p:nvCxnSpPr>
          <p:cNvPr id="28" name="Прямая со стрелкой 27"/>
          <p:cNvCxnSpPr/>
          <p:nvPr/>
        </p:nvCxnSpPr>
        <p:spPr>
          <a:xfrm>
            <a:off x="1000100" y="4429132"/>
            <a:ext cx="457203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Дуга 33"/>
          <p:cNvSpPr/>
          <p:nvPr/>
        </p:nvSpPr>
        <p:spPr>
          <a:xfrm>
            <a:off x="2071670" y="4000504"/>
            <a:ext cx="2143140" cy="785818"/>
          </a:xfrm>
          <a:prstGeom prst="arc">
            <a:avLst>
              <a:gd name="adj1" fmla="val 10831025"/>
              <a:gd name="adj2" fmla="val 21599999"/>
            </a:avLst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>
            <a:off x="4214810" y="4000504"/>
            <a:ext cx="2143140" cy="785818"/>
          </a:xfrm>
          <a:prstGeom prst="arc">
            <a:avLst>
              <a:gd name="adj1" fmla="val 10831025"/>
              <a:gd name="adj2" fmla="val 16367043"/>
            </a:avLst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>
            <a:off x="-71470" y="4000504"/>
            <a:ext cx="2143140" cy="785818"/>
          </a:xfrm>
          <a:prstGeom prst="arc">
            <a:avLst>
              <a:gd name="adj1" fmla="val 15792434"/>
              <a:gd name="adj2" fmla="val 21599999"/>
            </a:avLst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8" name="Объект 37"/>
          <p:cNvGraphicFramePr>
            <a:graphicFrameLocks noChangeAspect="1"/>
          </p:cNvGraphicFramePr>
          <p:nvPr/>
        </p:nvGraphicFramePr>
        <p:xfrm>
          <a:off x="4160836" y="4537085"/>
          <a:ext cx="196850" cy="320675"/>
        </p:xfrm>
        <a:graphic>
          <a:graphicData uri="http://schemas.openxmlformats.org/presentationml/2006/ole">
            <p:oleObj spid="_x0000_s175112" name="Формула" r:id="rId6" imgW="101520" imgH="164880" progId="Equation.3">
              <p:embed/>
            </p:oleObj>
          </a:graphicData>
        </a:graphic>
      </p:graphicFrame>
      <p:graphicFrame>
        <p:nvGraphicFramePr>
          <p:cNvPr id="39" name="Объект 38"/>
          <p:cNvGraphicFramePr>
            <a:graphicFrameLocks noChangeAspect="1"/>
          </p:cNvGraphicFramePr>
          <p:nvPr/>
        </p:nvGraphicFramePr>
        <p:xfrm>
          <a:off x="5405438" y="4524375"/>
          <a:ext cx="246062" cy="271463"/>
        </p:xfrm>
        <a:graphic>
          <a:graphicData uri="http://schemas.openxmlformats.org/presentationml/2006/ole">
            <p:oleObj spid="_x0000_s175113" name="Формула" r:id="rId7" imgW="126720" imgH="139680" progId="Equation.3">
              <p:embed/>
            </p:oleObj>
          </a:graphicData>
        </a:graphic>
      </p:graphicFrame>
      <p:graphicFrame>
        <p:nvGraphicFramePr>
          <p:cNvPr id="40" name="Содержимое 12"/>
          <p:cNvGraphicFramePr>
            <a:graphicFrameLocks/>
          </p:cNvGraphicFramePr>
          <p:nvPr/>
        </p:nvGraphicFramePr>
        <p:xfrm>
          <a:off x="5500694" y="2928934"/>
          <a:ext cx="3429024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9" grpId="0" build="p"/>
      <p:bldP spid="34" grpId="0" animBg="1"/>
      <p:bldP spid="35" grpId="0" animBg="1"/>
      <p:bldP spid="36" grpId="0" animBg="1"/>
      <p:bldGraphic spid="40" grpId="0">
        <p:bldAsOne/>
      </p:bldGraphic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48" y="1285860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Пр. Побудувати графік функції </a:t>
            </a:r>
            <a:endParaRPr lang="ru-RU" sz="2400" dirty="0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1962150" y="1744663"/>
          <a:ext cx="5686425" cy="541337"/>
        </p:xfrm>
        <a:graphic>
          <a:graphicData uri="http://schemas.openxmlformats.org/presentationml/2006/ole">
            <p:oleObj spid="_x0000_s198658" name="Формула" r:id="rId3" imgW="2933640" imgH="279360" progId="Equation.3">
              <p:embed/>
            </p:oleObj>
          </a:graphicData>
        </a:graphic>
      </p:graphicFrame>
      <p:sp>
        <p:nvSpPr>
          <p:cNvPr id="19" name="Содержимое 18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57150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1201738" y="2357438"/>
          <a:ext cx="6435725" cy="3040062"/>
        </p:xfrm>
        <a:graphic>
          <a:graphicData uri="http://schemas.openxmlformats.org/presentationml/2006/ole">
            <p:oleObj spid="_x0000_s198659" name="Формула" r:id="rId4" imgW="2984400" imgH="1409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9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48" y="1285860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Пр. Побудувати графік функції </a:t>
            </a:r>
            <a:endParaRPr lang="ru-RU" sz="2400" dirty="0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1962150" y="1744663"/>
          <a:ext cx="5686425" cy="541337"/>
        </p:xfrm>
        <a:graphic>
          <a:graphicData uri="http://schemas.openxmlformats.org/presentationml/2006/ole">
            <p:oleObj spid="_x0000_s199682" name="Формула" r:id="rId3" imgW="2933640" imgH="279360" progId="Equation.3">
              <p:embed/>
            </p:oleObj>
          </a:graphicData>
        </a:graphic>
      </p:graphicFrame>
      <p:sp>
        <p:nvSpPr>
          <p:cNvPr id="19" name="Содержимое 18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57150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719138" y="2500313"/>
          <a:ext cx="3287712" cy="985837"/>
        </p:xfrm>
        <a:graphic>
          <a:graphicData uri="http://schemas.openxmlformats.org/presentationml/2006/ole">
            <p:oleObj spid="_x0000_s199683" name="Формула" r:id="rId4" imgW="1523880" imgH="457200" progId="Equation.3">
              <p:embed/>
            </p:oleObj>
          </a:graphicData>
        </a:graphic>
      </p:graphicFrame>
      <p:graphicFrame>
        <p:nvGraphicFramePr>
          <p:cNvPr id="7" name="Содержимое 12"/>
          <p:cNvGraphicFramePr>
            <a:graphicFrameLocks/>
          </p:cNvGraphicFramePr>
          <p:nvPr/>
        </p:nvGraphicFramePr>
        <p:xfrm>
          <a:off x="4143372" y="2643182"/>
          <a:ext cx="4643470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357290" y="3714762"/>
          <a:ext cx="1527175" cy="1500188"/>
        </p:xfrm>
        <a:graphic>
          <a:graphicData uri="http://schemas.openxmlformats.org/presentationml/2006/ole">
            <p:oleObj spid="_x0000_s199684" name="Формула" r:id="rId6" imgW="787320" imgH="774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9" grpId="0" build="p"/>
      <p:bldGraphic spid="7" grpId="0">
        <p:bldAsOne/>
      </p:bldGraphic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48" y="1285860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Пр. Побудувати графік функції </a:t>
            </a:r>
            <a:endParaRPr lang="ru-RU" sz="2400" dirty="0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6105525" y="1054100"/>
          <a:ext cx="1427163" cy="862013"/>
        </p:xfrm>
        <a:graphic>
          <a:graphicData uri="http://schemas.openxmlformats.org/presentationml/2006/ole">
            <p:oleObj spid="_x0000_s176131" name="Формула" r:id="rId3" imgW="736560" imgH="444240" progId="Equation.3">
              <p:embed/>
            </p:oleObj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714348" y="1928802"/>
          <a:ext cx="3808413" cy="465138"/>
        </p:xfrm>
        <a:graphic>
          <a:graphicData uri="http://schemas.openxmlformats.org/presentationml/2006/ole">
            <p:oleObj spid="_x0000_s176132" name="Формула" r:id="rId4" imgW="1765080" imgH="215640" progId="Equation.3">
              <p:embed/>
            </p:oleObj>
          </a:graphicData>
        </a:graphic>
      </p:graphicFrame>
      <p:sp>
        <p:nvSpPr>
          <p:cNvPr id="34" name="Дуга 33"/>
          <p:cNvSpPr/>
          <p:nvPr/>
        </p:nvSpPr>
        <p:spPr>
          <a:xfrm>
            <a:off x="1857356" y="2571744"/>
            <a:ext cx="2143140" cy="785818"/>
          </a:xfrm>
          <a:prstGeom prst="arc">
            <a:avLst>
              <a:gd name="adj1" fmla="val 10831025"/>
              <a:gd name="adj2" fmla="val 21599999"/>
            </a:avLst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1590674" y="3157528"/>
          <a:ext cx="417512" cy="320675"/>
        </p:xfrm>
        <a:graphic>
          <a:graphicData uri="http://schemas.openxmlformats.org/presentationml/2006/ole">
            <p:oleObj spid="_x0000_s176130" name="Формула" r:id="rId5" imgW="215640" imgH="164880" progId="Equation.3">
              <p:embed/>
            </p:oleObj>
          </a:graphicData>
        </a:graphic>
      </p:graphicFrame>
      <p:cxnSp>
        <p:nvCxnSpPr>
          <p:cNvPr id="28" name="Прямая со стрелкой 27"/>
          <p:cNvCxnSpPr/>
          <p:nvPr/>
        </p:nvCxnSpPr>
        <p:spPr>
          <a:xfrm>
            <a:off x="785786" y="3000372"/>
            <a:ext cx="457203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Дуга 34"/>
          <p:cNvSpPr/>
          <p:nvPr/>
        </p:nvSpPr>
        <p:spPr>
          <a:xfrm>
            <a:off x="4000496" y="2571744"/>
            <a:ext cx="2143140" cy="785818"/>
          </a:xfrm>
          <a:prstGeom prst="arc">
            <a:avLst>
              <a:gd name="adj1" fmla="val 10831025"/>
              <a:gd name="adj2" fmla="val 16367043"/>
            </a:avLst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>
            <a:off x="-285784" y="2571744"/>
            <a:ext cx="2143140" cy="785818"/>
          </a:xfrm>
          <a:prstGeom prst="arc">
            <a:avLst>
              <a:gd name="adj1" fmla="val 15792434"/>
              <a:gd name="adj2" fmla="val 21599999"/>
            </a:avLst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8" name="Объект 37"/>
          <p:cNvGraphicFramePr>
            <a:graphicFrameLocks noChangeAspect="1"/>
          </p:cNvGraphicFramePr>
          <p:nvPr/>
        </p:nvGraphicFramePr>
        <p:xfrm>
          <a:off x="3946522" y="3108325"/>
          <a:ext cx="196850" cy="320675"/>
        </p:xfrm>
        <a:graphic>
          <a:graphicData uri="http://schemas.openxmlformats.org/presentationml/2006/ole">
            <p:oleObj spid="_x0000_s176133" name="Формула" r:id="rId6" imgW="101520" imgH="164880" progId="Equation.3">
              <p:embed/>
            </p:oleObj>
          </a:graphicData>
        </a:graphic>
      </p:graphicFrame>
      <p:graphicFrame>
        <p:nvGraphicFramePr>
          <p:cNvPr id="39" name="Объект 38"/>
          <p:cNvGraphicFramePr>
            <a:graphicFrameLocks noChangeAspect="1"/>
          </p:cNvGraphicFramePr>
          <p:nvPr/>
        </p:nvGraphicFramePr>
        <p:xfrm>
          <a:off x="5191124" y="3095615"/>
          <a:ext cx="246062" cy="271463"/>
        </p:xfrm>
        <a:graphic>
          <a:graphicData uri="http://schemas.openxmlformats.org/presentationml/2006/ole">
            <p:oleObj spid="_x0000_s176134" name="Формула" r:id="rId7" imgW="126720" imgH="139680" progId="Equation.3">
              <p:embed/>
            </p:oleObj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2749550" y="2667000"/>
          <a:ext cx="271463" cy="271463"/>
        </p:xfrm>
        <a:graphic>
          <a:graphicData uri="http://schemas.openxmlformats.org/presentationml/2006/ole">
            <p:oleObj spid="_x0000_s176135" name="Формула" r:id="rId8" imgW="139680" imgH="139680" progId="Equation.3">
              <p:embed/>
            </p:oleObj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4572000" y="2705100"/>
          <a:ext cx="271463" cy="147638"/>
        </p:xfrm>
        <a:graphic>
          <a:graphicData uri="http://schemas.openxmlformats.org/presentationml/2006/ole">
            <p:oleObj spid="_x0000_s176136" name="Формула" r:id="rId9" imgW="139680" imgH="75960" progId="Equation.3">
              <p:embed/>
            </p:oleObj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1000100" y="2714620"/>
          <a:ext cx="271463" cy="147638"/>
        </p:xfrm>
        <a:graphic>
          <a:graphicData uri="http://schemas.openxmlformats.org/presentationml/2006/ole">
            <p:oleObj spid="_x0000_s176137" name="Формула" r:id="rId10" imgW="139680" imgH="75960" progId="Equation.3">
              <p:embed/>
            </p:oleObj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/>
        </p:nvGraphicFramePr>
        <p:xfrm>
          <a:off x="5786446" y="2928934"/>
          <a:ext cx="1479550" cy="438150"/>
        </p:xfrm>
        <a:graphic>
          <a:graphicData uri="http://schemas.openxmlformats.org/presentationml/2006/ole">
            <p:oleObj spid="_x0000_s176138" name="Формула" r:id="rId11" imgW="685800" imgH="203040" progId="Equation.3">
              <p:embed/>
            </p:oleObj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714348" y="3500438"/>
          <a:ext cx="3343275" cy="849313"/>
        </p:xfrm>
        <a:graphic>
          <a:graphicData uri="http://schemas.openxmlformats.org/presentationml/2006/ole">
            <p:oleObj spid="_x0000_s176139" name="Формула" r:id="rId12" imgW="1549080" imgH="393480" progId="Equation.3">
              <p:embed/>
            </p:oleObj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/>
        </p:nvGraphicFramePr>
        <p:xfrm>
          <a:off x="642910" y="4286256"/>
          <a:ext cx="5864226" cy="987425"/>
        </p:xfrm>
        <a:graphic>
          <a:graphicData uri="http://schemas.openxmlformats.org/presentationml/2006/ole">
            <p:oleObj spid="_x0000_s176140" name="Формула" r:id="rId13" imgW="2717640" imgH="457200" progId="Equation.3">
              <p:embed/>
            </p:oleObj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/>
        </p:nvGraphicFramePr>
        <p:xfrm>
          <a:off x="714348" y="5286388"/>
          <a:ext cx="3479800" cy="438150"/>
        </p:xfrm>
        <a:graphic>
          <a:graphicData uri="http://schemas.openxmlformats.org/presentationml/2006/ole">
            <p:oleObj spid="_x0000_s176141" name="Формула" r:id="rId14" imgW="1612800" imgH="203040" progId="Equation.3">
              <p:embed/>
            </p:oleObj>
          </a:graphicData>
        </a:graphic>
      </p:graphicFrame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5534025" y="5357813"/>
          <a:ext cx="2301875" cy="930275"/>
        </p:xfrm>
        <a:graphic>
          <a:graphicData uri="http://schemas.openxmlformats.org/presentationml/2006/ole">
            <p:oleObj spid="_x0000_s176142" name="Формула" r:id="rId15" imgW="10666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34" grpId="0" animBg="1"/>
      <p:bldP spid="35" grpId="0" animBg="1"/>
      <p:bldP spid="3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48" y="1285860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Пр. Побудувати графік функції </a:t>
            </a:r>
            <a:endParaRPr lang="ru-RU" sz="2400" dirty="0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5643570" y="1071546"/>
          <a:ext cx="1427163" cy="862013"/>
        </p:xfrm>
        <a:graphic>
          <a:graphicData uri="http://schemas.openxmlformats.org/presentationml/2006/ole">
            <p:oleObj spid="_x0000_s177155" name="Формула" r:id="rId3" imgW="736560" imgH="444240" progId="Equation.3">
              <p:embed/>
            </p:oleObj>
          </a:graphicData>
        </a:graphic>
      </p:graphicFrame>
      <p:graphicFrame>
        <p:nvGraphicFramePr>
          <p:cNvPr id="23" name="Содержимое 12"/>
          <p:cNvGraphicFramePr>
            <a:graphicFrameLocks/>
          </p:cNvGraphicFramePr>
          <p:nvPr/>
        </p:nvGraphicFramePr>
        <p:xfrm>
          <a:off x="571472" y="1928802"/>
          <a:ext cx="4643470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7167" name="Object 15"/>
          <p:cNvGraphicFramePr>
            <a:graphicFrameLocks noChangeAspect="1"/>
          </p:cNvGraphicFramePr>
          <p:nvPr/>
        </p:nvGraphicFramePr>
        <p:xfrm>
          <a:off x="714348" y="5072074"/>
          <a:ext cx="3343275" cy="849312"/>
        </p:xfrm>
        <a:graphic>
          <a:graphicData uri="http://schemas.openxmlformats.org/presentationml/2006/ole">
            <p:oleObj spid="_x0000_s177167" name="Формула" r:id="rId5" imgW="1549080" imgH="393480" progId="Equation.3">
              <p:embed/>
            </p:oleObj>
          </a:graphicData>
        </a:graphic>
      </p:graphicFrame>
      <p:graphicFrame>
        <p:nvGraphicFramePr>
          <p:cNvPr id="25" name="Object 15"/>
          <p:cNvGraphicFramePr>
            <a:graphicFrameLocks noChangeAspect="1"/>
          </p:cNvGraphicFramePr>
          <p:nvPr/>
        </p:nvGraphicFramePr>
        <p:xfrm>
          <a:off x="4071934" y="2071688"/>
          <a:ext cx="4768850" cy="930275"/>
        </p:xfrm>
        <a:graphic>
          <a:graphicData uri="http://schemas.openxmlformats.org/presentationml/2006/ole">
            <p:oleObj spid="_x0000_s177168" name="Формула" r:id="rId6" imgW="2209680" imgH="431640" progId="Equation.3">
              <p:embed/>
            </p:oleObj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2428860" y="3500438"/>
            <a:ext cx="92869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998909" y="3571479"/>
            <a:ext cx="2858314" cy="158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Graphic spid="23" grpId="0">
        <p:bldAsOne/>
      </p:bldGraphic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48" y="1285860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Пр. Побудувати графік функції </a:t>
            </a:r>
            <a:endParaRPr lang="ru-RU" sz="2400" dirty="0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5643570" y="1071546"/>
          <a:ext cx="1427163" cy="862013"/>
        </p:xfrm>
        <a:graphic>
          <a:graphicData uri="http://schemas.openxmlformats.org/presentationml/2006/ole">
            <p:oleObj spid="_x0000_s178178" name="Формула" r:id="rId3" imgW="736560" imgH="444240" progId="Equation.3">
              <p:embed/>
            </p:oleObj>
          </a:graphicData>
        </a:graphic>
      </p:graphicFrame>
      <p:graphicFrame>
        <p:nvGraphicFramePr>
          <p:cNvPr id="23" name="Содержимое 12"/>
          <p:cNvGraphicFramePr>
            <a:graphicFrameLocks/>
          </p:cNvGraphicFramePr>
          <p:nvPr/>
        </p:nvGraphicFramePr>
        <p:xfrm>
          <a:off x="571472" y="1928802"/>
          <a:ext cx="4643470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7167" name="Object 15"/>
          <p:cNvGraphicFramePr>
            <a:graphicFrameLocks noChangeAspect="1"/>
          </p:cNvGraphicFramePr>
          <p:nvPr/>
        </p:nvGraphicFramePr>
        <p:xfrm>
          <a:off x="2151063" y="5594350"/>
          <a:ext cx="1068387" cy="520700"/>
        </p:xfrm>
        <a:graphic>
          <a:graphicData uri="http://schemas.openxmlformats.org/presentationml/2006/ole">
            <p:oleObj spid="_x0000_s178179" name="Формула" r:id="rId5" imgW="495000" imgH="241200" progId="Equation.3">
              <p:embed/>
            </p:oleObj>
          </a:graphicData>
        </a:graphic>
      </p:graphicFrame>
      <p:graphicFrame>
        <p:nvGraphicFramePr>
          <p:cNvPr id="25" name="Object 15"/>
          <p:cNvGraphicFramePr>
            <a:graphicFrameLocks noChangeAspect="1"/>
          </p:cNvGraphicFramePr>
          <p:nvPr/>
        </p:nvGraphicFramePr>
        <p:xfrm>
          <a:off x="4017963" y="2071688"/>
          <a:ext cx="4878387" cy="930275"/>
        </p:xfrm>
        <a:graphic>
          <a:graphicData uri="http://schemas.openxmlformats.org/presentationml/2006/ole">
            <p:oleObj spid="_x0000_s178180" name="Формула" r:id="rId6" imgW="22604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48" y="1285860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Пр. Побудувати графік функції </a:t>
            </a:r>
            <a:endParaRPr lang="ru-RU" sz="2400" dirty="0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5643570" y="1071546"/>
          <a:ext cx="1427163" cy="862013"/>
        </p:xfrm>
        <a:graphic>
          <a:graphicData uri="http://schemas.openxmlformats.org/presentationml/2006/ole">
            <p:oleObj spid="_x0000_s196610" name="Формула" r:id="rId3" imgW="736560" imgH="444240" progId="Equation.3">
              <p:embed/>
            </p:oleObj>
          </a:graphicData>
        </a:graphic>
      </p:graphicFrame>
      <p:graphicFrame>
        <p:nvGraphicFramePr>
          <p:cNvPr id="23" name="Содержимое 12"/>
          <p:cNvGraphicFramePr>
            <a:graphicFrameLocks/>
          </p:cNvGraphicFramePr>
          <p:nvPr/>
        </p:nvGraphicFramePr>
        <p:xfrm>
          <a:off x="571472" y="1928802"/>
          <a:ext cx="4643470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Object 15"/>
          <p:cNvGraphicFramePr>
            <a:graphicFrameLocks noChangeAspect="1"/>
          </p:cNvGraphicFramePr>
          <p:nvPr/>
        </p:nvGraphicFramePr>
        <p:xfrm>
          <a:off x="4071934" y="2071688"/>
          <a:ext cx="4768850" cy="930275"/>
        </p:xfrm>
        <a:graphic>
          <a:graphicData uri="http://schemas.openxmlformats.org/presentationml/2006/ole">
            <p:oleObj spid="_x0000_s196612" name="Формула" r:id="rId5" imgW="2209680" imgH="43164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285984" y="5286388"/>
          <a:ext cx="1427163" cy="862013"/>
        </p:xfrm>
        <a:graphic>
          <a:graphicData uri="http://schemas.openxmlformats.org/presentationml/2006/ole">
            <p:oleObj spid="_x0000_s196613" name="Формула" r:id="rId6" imgW="736560" imgH="4442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Graphic spid="23" grpId="0">
        <p:bldAsOne/>
      </p:bldGraphic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48" y="1285860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Пр. Побудувати графік функції </a:t>
            </a:r>
            <a:endParaRPr lang="ru-RU" sz="2400" dirty="0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5643570" y="1071546"/>
          <a:ext cx="1427163" cy="862013"/>
        </p:xfrm>
        <a:graphic>
          <a:graphicData uri="http://schemas.openxmlformats.org/presentationml/2006/ole">
            <p:oleObj spid="_x0000_s179202" name="Формула" r:id="rId3" imgW="736560" imgH="444240" progId="Equation.3">
              <p:embed/>
            </p:oleObj>
          </a:graphicData>
        </a:graphic>
      </p:graphicFrame>
      <p:graphicFrame>
        <p:nvGraphicFramePr>
          <p:cNvPr id="23" name="Содержимое 12"/>
          <p:cNvGraphicFramePr>
            <a:graphicFrameLocks/>
          </p:cNvGraphicFramePr>
          <p:nvPr/>
        </p:nvGraphicFramePr>
        <p:xfrm>
          <a:off x="571472" y="1928802"/>
          <a:ext cx="4643470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Object 15"/>
          <p:cNvGraphicFramePr>
            <a:graphicFrameLocks noChangeAspect="1"/>
          </p:cNvGraphicFramePr>
          <p:nvPr/>
        </p:nvGraphicFramePr>
        <p:xfrm>
          <a:off x="4086225" y="2071688"/>
          <a:ext cx="4741863" cy="930275"/>
        </p:xfrm>
        <a:graphic>
          <a:graphicData uri="http://schemas.openxmlformats.org/presentationml/2006/ole">
            <p:oleObj spid="_x0000_s179204" name="Формула" r:id="rId5" imgW="2197080" imgH="43164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071670" y="5214950"/>
          <a:ext cx="1427163" cy="862013"/>
        </p:xfrm>
        <a:graphic>
          <a:graphicData uri="http://schemas.openxmlformats.org/presentationml/2006/ole">
            <p:oleObj spid="_x0000_s179205" name="Формула" r:id="rId6" imgW="73656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Graphic spid="23" grpId="0">
        <p:bldAsOne/>
      </p:bldGraphic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48" y="1285860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Пр. Побудувати графік функції </a:t>
            </a:r>
            <a:endParaRPr lang="ru-RU" sz="2400" dirty="0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5544541" y="1186574"/>
          <a:ext cx="1242037" cy="550151"/>
        </p:xfrm>
        <a:graphic>
          <a:graphicData uri="http://schemas.openxmlformats.org/presentationml/2006/ole">
            <p:oleObj spid="_x0000_s193538" name="Формула" r:id="rId3" imgW="545760" imgH="241200" progId="Equation.3">
              <p:embed/>
            </p:oleObj>
          </a:graphicData>
        </a:graphic>
      </p:graphicFrame>
      <p:graphicFrame>
        <p:nvGraphicFramePr>
          <p:cNvPr id="23" name="Содержимое 12"/>
          <p:cNvGraphicFramePr>
            <a:graphicFrameLocks/>
          </p:cNvGraphicFramePr>
          <p:nvPr/>
        </p:nvGraphicFramePr>
        <p:xfrm>
          <a:off x="571472" y="2428868"/>
          <a:ext cx="4643470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Object 15"/>
          <p:cNvGraphicFramePr>
            <a:graphicFrameLocks noChangeAspect="1"/>
          </p:cNvGraphicFramePr>
          <p:nvPr/>
        </p:nvGraphicFramePr>
        <p:xfrm>
          <a:off x="5662615" y="2027436"/>
          <a:ext cx="2124095" cy="404310"/>
        </p:xfrm>
        <a:graphic>
          <a:graphicData uri="http://schemas.openxmlformats.org/presentationml/2006/ole">
            <p:oleObj spid="_x0000_s193539" name="Формула" r:id="rId5" imgW="1066680" imgH="203040" progId="Equation.3">
              <p:embed/>
            </p:oleObj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5788025" y="2571750"/>
          <a:ext cx="1835150" cy="431800"/>
        </p:xfrm>
        <a:graphic>
          <a:graphicData uri="http://schemas.openxmlformats.org/presentationml/2006/ole">
            <p:oleObj spid="_x0000_s193541" name="Формула" r:id="rId6" imgW="863280" imgH="203040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5365779" y="3168650"/>
          <a:ext cx="3349625" cy="1073150"/>
        </p:xfrm>
        <a:graphic>
          <a:graphicData uri="http://schemas.openxmlformats.org/presentationml/2006/ole">
            <p:oleObj spid="_x0000_s193542" name="Формула" r:id="rId7" imgW="1473120" imgH="469800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2214546" y="5500702"/>
          <a:ext cx="1242037" cy="550151"/>
        </p:xfrm>
        <a:graphic>
          <a:graphicData uri="http://schemas.openxmlformats.org/presentationml/2006/ole">
            <p:oleObj spid="_x0000_s193543" name="Формула" r:id="rId8" imgW="5457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Graphic spid="23" grpId="0">
        <p:bldAsOne/>
      </p:bldGraphic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48" y="1285860"/>
            <a:ext cx="792961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Пр. Побудувати графік функції</a:t>
            </a:r>
            <a:endParaRPr lang="en-US" sz="2400" dirty="0" smtClean="0"/>
          </a:p>
          <a:p>
            <a:endParaRPr lang="en-US" sz="2000" dirty="0" smtClean="0"/>
          </a:p>
          <a:p>
            <a:endParaRPr lang="en-US" sz="2400" dirty="0" smtClean="0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5632450" y="1000108"/>
          <a:ext cx="1066800" cy="754062"/>
        </p:xfrm>
        <a:graphic>
          <a:graphicData uri="http://schemas.openxmlformats.org/presentationml/2006/ole">
            <p:oleObj spid="_x0000_s194562" name="Формула" r:id="rId3" imgW="469800" imgH="330120" progId="Equation.3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6929454" y="1250938"/>
          <a:ext cx="1066800" cy="463550"/>
        </p:xfrm>
        <a:graphic>
          <a:graphicData uri="http://schemas.openxmlformats.org/presentationml/2006/ole">
            <p:oleObj spid="_x0000_s194567" name="Формула" r:id="rId4" imgW="469800" imgH="203040" progId="Equation.3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500034" y="2071678"/>
          <a:ext cx="3552820" cy="1833244"/>
        </p:xfrm>
        <a:graphic>
          <a:graphicData uri="http://schemas.openxmlformats.org/presentationml/2006/ole">
            <p:oleObj spid="_x0000_s194568" name="Формула" r:id="rId5" imgW="1879560" imgH="965160" progId="Equation.3">
              <p:embed/>
            </p:oleObj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463550" y="4286250"/>
          <a:ext cx="3625850" cy="1833563"/>
        </p:xfrm>
        <a:graphic>
          <a:graphicData uri="http://schemas.openxmlformats.org/presentationml/2006/ole">
            <p:oleObj spid="_x0000_s194569" name="Формула" r:id="rId6" imgW="1917360" imgH="965160" progId="Equation.3">
              <p:embed/>
            </p:oleObj>
          </a:graphicData>
        </a:graphic>
      </p:graphicFrame>
      <p:graphicFrame>
        <p:nvGraphicFramePr>
          <p:cNvPr id="16" name="Содержимое 12"/>
          <p:cNvGraphicFramePr>
            <a:graphicFrameLocks/>
          </p:cNvGraphicFramePr>
          <p:nvPr/>
        </p:nvGraphicFramePr>
        <p:xfrm>
          <a:off x="4143372" y="1928802"/>
          <a:ext cx="2214578" cy="171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Содержимое 12"/>
          <p:cNvGraphicFramePr>
            <a:graphicFrameLocks/>
          </p:cNvGraphicFramePr>
          <p:nvPr/>
        </p:nvGraphicFramePr>
        <p:xfrm>
          <a:off x="6572264" y="1928802"/>
          <a:ext cx="2214578" cy="171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5572132" y="1928802"/>
          <a:ext cx="661581" cy="644530"/>
        </p:xfrm>
        <a:graphic>
          <a:graphicData uri="http://schemas.openxmlformats.org/presentationml/2006/ole">
            <p:oleObj spid="_x0000_s194570" name="Формула" r:id="rId9" imgW="406080" imgH="393480" progId="Equation.3">
              <p:embed/>
            </p:oleObj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8001024" y="2857496"/>
          <a:ext cx="682625" cy="374650"/>
        </p:xfrm>
        <a:graphic>
          <a:graphicData uri="http://schemas.openxmlformats.org/presentationml/2006/ole">
            <p:oleObj spid="_x0000_s194571" name="Формула" r:id="rId10" imgW="419040" imgH="228600" progId="Equation.3">
              <p:embed/>
            </p:oleObj>
          </a:graphicData>
        </a:graphic>
      </p:graphicFrame>
      <p:graphicFrame>
        <p:nvGraphicFramePr>
          <p:cNvPr id="21" name="Содержимое 12"/>
          <p:cNvGraphicFramePr>
            <a:graphicFrameLocks/>
          </p:cNvGraphicFramePr>
          <p:nvPr/>
        </p:nvGraphicFramePr>
        <p:xfrm>
          <a:off x="4214810" y="3571876"/>
          <a:ext cx="4429156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7429520" y="5772954"/>
          <a:ext cx="928694" cy="656442"/>
        </p:xfrm>
        <a:graphic>
          <a:graphicData uri="http://schemas.openxmlformats.org/presentationml/2006/ole">
            <p:oleObj spid="_x0000_s194572" name="Формула" r:id="rId12" imgW="469800" imgH="3301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Graphic spid="16" grpId="0">
        <p:bldAsOne/>
      </p:bldGraphic>
      <p:bldGraphic spid="17" grpId="0">
        <p:bldAsOne/>
      </p:bldGraphic>
      <p:bldGraphic spid="21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Autofit/>
          </a:bodyPr>
          <a:lstStyle/>
          <a:p>
            <a:pPr algn="ctr"/>
            <a:r>
              <a:rPr lang="uk-UA" sz="54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 функції</a:t>
            </a:r>
            <a:endParaRPr lang="ru-RU" sz="54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Содержимое 38"/>
          <p:cNvSpPr>
            <a:spLocks noGrp="1"/>
          </p:cNvSpPr>
          <p:nvPr>
            <p:ph idx="1"/>
          </p:nvPr>
        </p:nvSpPr>
        <p:spPr>
          <a:xfrm>
            <a:off x="457200" y="1524000"/>
            <a:ext cx="8258204" cy="4762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err="1" smtClean="0"/>
              <a:t>Озн</a:t>
            </a:r>
            <a:r>
              <a:rPr lang="uk-UA" dirty="0" smtClean="0"/>
              <a:t>. </a:t>
            </a:r>
            <a:r>
              <a:rPr lang="uk-UA" b="1" i="1" dirty="0" smtClean="0"/>
              <a:t>Числовою функцією</a:t>
            </a:r>
            <a:r>
              <a:rPr lang="uk-UA" dirty="0" smtClean="0"/>
              <a:t> з областю визначення </a:t>
            </a:r>
            <a:r>
              <a:rPr lang="en-US" i="1" dirty="0" smtClean="0"/>
              <a:t>D</a:t>
            </a:r>
            <a:r>
              <a:rPr lang="uk-UA" dirty="0" smtClean="0"/>
              <a:t> називається </a:t>
            </a:r>
            <a:r>
              <a:rPr lang="uk-UA" b="1" dirty="0" smtClean="0"/>
              <a:t>відповідність</a:t>
            </a:r>
            <a:r>
              <a:rPr lang="uk-UA" dirty="0" smtClean="0"/>
              <a:t>, при якій кожному числу  </a:t>
            </a:r>
            <a:r>
              <a:rPr lang="uk-UA" i="1" dirty="0" smtClean="0"/>
              <a:t>х</a:t>
            </a:r>
            <a:r>
              <a:rPr lang="uk-UA" dirty="0" smtClean="0"/>
              <a:t> </a:t>
            </a:r>
            <a:r>
              <a:rPr lang="uk-UA" dirty="0" smtClean="0">
                <a:sym typeface="Symbol"/>
              </a:rPr>
              <a:t></a:t>
            </a:r>
            <a:r>
              <a:rPr lang="uk-UA" dirty="0" smtClean="0"/>
              <a:t> </a:t>
            </a:r>
            <a:r>
              <a:rPr lang="en-US" i="1" dirty="0" smtClean="0"/>
              <a:t>D</a:t>
            </a:r>
            <a:r>
              <a:rPr lang="en-US" dirty="0" smtClean="0"/>
              <a:t> </a:t>
            </a:r>
            <a:r>
              <a:rPr lang="uk-UA" dirty="0" smtClean="0"/>
              <a:t>відповідає деяке цілком означене </a:t>
            </a:r>
            <a:r>
              <a:rPr lang="uk-UA" b="1" dirty="0" smtClean="0"/>
              <a:t>число</a:t>
            </a:r>
            <a:r>
              <a:rPr lang="uk-UA" dirty="0" smtClean="0"/>
              <a:t> </a:t>
            </a:r>
            <a:r>
              <a:rPr lang="en-US" i="1" dirty="0" smtClean="0"/>
              <a:t>y</a:t>
            </a:r>
            <a:r>
              <a:rPr lang="uk-UA" dirty="0" smtClean="0"/>
              <a:t>. </a:t>
            </a:r>
          </a:p>
          <a:p>
            <a:pPr>
              <a:buNone/>
            </a:pPr>
            <a:r>
              <a:rPr lang="uk-UA" dirty="0" err="1" smtClean="0"/>
              <a:t>Озн</a:t>
            </a:r>
            <a:r>
              <a:rPr lang="uk-UA" dirty="0" smtClean="0"/>
              <a:t>. (М. </a:t>
            </a:r>
            <a:r>
              <a:rPr lang="uk-UA" dirty="0" err="1" smtClean="0"/>
              <a:t>Лобачевського</a:t>
            </a:r>
            <a:r>
              <a:rPr lang="uk-UA" dirty="0" smtClean="0"/>
              <a:t> і Л.</a:t>
            </a:r>
            <a:r>
              <a:rPr lang="uk-UA" dirty="0" err="1" smtClean="0"/>
              <a:t>Діріхле</a:t>
            </a:r>
            <a:r>
              <a:rPr lang="uk-UA" dirty="0" smtClean="0"/>
              <a:t>) Якщо кожному числу </a:t>
            </a:r>
            <a:r>
              <a:rPr lang="uk-UA" i="1" dirty="0" smtClean="0"/>
              <a:t>х </a:t>
            </a:r>
            <a:r>
              <a:rPr lang="uk-UA" dirty="0" smtClean="0"/>
              <a:t>з деякої числової множини </a:t>
            </a:r>
            <a:r>
              <a:rPr lang="uk-UA" i="1" dirty="0" smtClean="0"/>
              <a:t>Х</a:t>
            </a:r>
            <a:r>
              <a:rPr lang="uk-UA" dirty="0" smtClean="0"/>
              <a:t>  за певним правилом поставлене у відповідність єдине </a:t>
            </a:r>
            <a:br>
              <a:rPr lang="uk-UA" dirty="0" smtClean="0"/>
            </a:br>
            <a:r>
              <a:rPr lang="uk-UA" b="1" dirty="0" smtClean="0"/>
              <a:t>число</a:t>
            </a:r>
            <a:r>
              <a:rPr lang="uk-UA" dirty="0" smtClean="0"/>
              <a:t> </a:t>
            </a:r>
            <a:r>
              <a:rPr lang="en-US" i="1" dirty="0" smtClean="0"/>
              <a:t>y</a:t>
            </a:r>
            <a:r>
              <a:rPr lang="en-US" dirty="0" smtClean="0"/>
              <a:t>, </a:t>
            </a:r>
            <a:r>
              <a:rPr lang="uk-UA" dirty="0" smtClean="0"/>
              <a:t>то кажуть, що у є </a:t>
            </a:r>
            <a:r>
              <a:rPr lang="uk-UA" b="1" i="1" dirty="0" smtClean="0"/>
              <a:t>функція</a:t>
            </a:r>
            <a:r>
              <a:rPr lang="uk-UA" dirty="0" smtClean="0"/>
              <a:t> від </a:t>
            </a:r>
            <a:r>
              <a:rPr lang="uk-UA" i="1" dirty="0" smtClean="0"/>
              <a:t>х.</a:t>
            </a: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" y="152400"/>
            <a:ext cx="9144000" cy="847708"/>
          </a:xfrm>
        </p:spPr>
        <p:txBody>
          <a:bodyPr>
            <a:noAutofit/>
          </a:bodyPr>
          <a:lstStyle/>
          <a:p>
            <a:pPr algn="ctr"/>
            <a:r>
              <a:rPr lang="uk-UA" sz="4800" spc="20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</a:t>
            </a:r>
            <a:endParaRPr lang="ru-RU" sz="4800" spc="20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48" y="1285860"/>
            <a:ext cx="792961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Пр. Побудувати графік функції</a:t>
            </a:r>
            <a:endParaRPr lang="en-US" sz="2400" dirty="0" smtClean="0"/>
          </a:p>
          <a:p>
            <a:endParaRPr lang="en-US" sz="2000" dirty="0" smtClean="0"/>
          </a:p>
          <a:p>
            <a:endParaRPr lang="en-US" sz="2400" dirty="0" smtClean="0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5532438" y="1000125"/>
          <a:ext cx="1268412" cy="754063"/>
        </p:xfrm>
        <a:graphic>
          <a:graphicData uri="http://schemas.openxmlformats.org/presentationml/2006/ole">
            <p:oleObj spid="_x0000_s195586" name="Формула" r:id="rId3" imgW="558720" imgH="330120" progId="Equation.3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6843713" y="1250950"/>
          <a:ext cx="1239837" cy="463550"/>
        </p:xfrm>
        <a:graphic>
          <a:graphicData uri="http://schemas.openxmlformats.org/presentationml/2006/ole">
            <p:oleObj spid="_x0000_s195587" name="Формула" r:id="rId4" imgW="545760" imgH="203040" progId="Equation.3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404813" y="2000250"/>
          <a:ext cx="3744912" cy="1978025"/>
        </p:xfrm>
        <a:graphic>
          <a:graphicData uri="http://schemas.openxmlformats.org/presentationml/2006/ole">
            <p:oleObj spid="_x0000_s195588" name="Формула" r:id="rId5" imgW="1981080" imgH="1041120" progId="Equation.3">
              <p:embed/>
            </p:oleObj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331788" y="4214813"/>
          <a:ext cx="3890962" cy="1978025"/>
        </p:xfrm>
        <a:graphic>
          <a:graphicData uri="http://schemas.openxmlformats.org/presentationml/2006/ole">
            <p:oleObj spid="_x0000_s195589" name="Формула" r:id="rId6" imgW="2057400" imgH="1041120" progId="Equation.3">
              <p:embed/>
            </p:oleObj>
          </a:graphicData>
        </a:graphic>
      </p:graphicFrame>
      <p:graphicFrame>
        <p:nvGraphicFramePr>
          <p:cNvPr id="16" name="Содержимое 12"/>
          <p:cNvGraphicFramePr>
            <a:graphicFrameLocks/>
          </p:cNvGraphicFramePr>
          <p:nvPr/>
        </p:nvGraphicFramePr>
        <p:xfrm>
          <a:off x="4143372" y="1928802"/>
          <a:ext cx="2214578" cy="171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Содержимое 12"/>
          <p:cNvGraphicFramePr>
            <a:graphicFrameLocks/>
          </p:cNvGraphicFramePr>
          <p:nvPr/>
        </p:nvGraphicFramePr>
        <p:xfrm>
          <a:off x="6572264" y="1928802"/>
          <a:ext cx="2214578" cy="171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5416550" y="1857364"/>
          <a:ext cx="973138" cy="644525"/>
        </p:xfrm>
        <a:graphic>
          <a:graphicData uri="http://schemas.openxmlformats.org/presentationml/2006/ole">
            <p:oleObj spid="_x0000_s195590" name="Формула" r:id="rId9" imgW="596880" imgH="393480" progId="Equation.3">
              <p:embed/>
            </p:oleObj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8001024" y="2857496"/>
          <a:ext cx="682625" cy="374650"/>
        </p:xfrm>
        <a:graphic>
          <a:graphicData uri="http://schemas.openxmlformats.org/presentationml/2006/ole">
            <p:oleObj spid="_x0000_s195591" name="Формула" r:id="rId10" imgW="419040" imgH="228600" progId="Equation.3">
              <p:embed/>
            </p:oleObj>
          </a:graphicData>
        </a:graphic>
      </p:graphicFrame>
      <p:graphicFrame>
        <p:nvGraphicFramePr>
          <p:cNvPr id="21" name="Содержимое 12"/>
          <p:cNvGraphicFramePr>
            <a:graphicFrameLocks/>
          </p:cNvGraphicFramePr>
          <p:nvPr/>
        </p:nvGraphicFramePr>
        <p:xfrm>
          <a:off x="4214810" y="3571876"/>
          <a:ext cx="4429156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7375554" y="4071942"/>
          <a:ext cx="1268412" cy="754063"/>
        </p:xfrm>
        <a:graphic>
          <a:graphicData uri="http://schemas.openxmlformats.org/presentationml/2006/ole">
            <p:oleObj spid="_x0000_s195593" name="Формула" r:id="rId12" imgW="558720" imgH="3301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Graphic spid="16" grpId="0">
        <p:bldAsOne/>
      </p:bldGraphic>
      <p:bldGraphic spid="17" grpId="0">
        <p:bldAsOne/>
      </p:bldGraphic>
      <p:bldGraphic spid="21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1719</TotalTime>
  <Words>931</Words>
  <Application>Microsoft Office PowerPoint</Application>
  <PresentationFormat>Экран (4:3)</PresentationFormat>
  <Paragraphs>478</Paragraphs>
  <Slides>90</Slides>
  <Notes>0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90</vt:i4>
      </vt:variant>
    </vt:vector>
  </HeadingPairs>
  <TitlesOfParts>
    <vt:vector size="93" baseType="lpstr">
      <vt:lpstr>Бумажная</vt:lpstr>
      <vt:lpstr>Формула</vt:lpstr>
      <vt:lpstr>Диаграмма</vt:lpstr>
      <vt:lpstr>Функції</vt:lpstr>
      <vt:lpstr>Поняття функції</vt:lpstr>
      <vt:lpstr>Поняття функції</vt:lpstr>
      <vt:lpstr>Поняття функції</vt:lpstr>
      <vt:lpstr>Поняття функції</vt:lpstr>
      <vt:lpstr>Поняття функції</vt:lpstr>
      <vt:lpstr>Поняття функції</vt:lpstr>
      <vt:lpstr>Поняття функції</vt:lpstr>
      <vt:lpstr>Поняття функції</vt:lpstr>
      <vt:lpstr>Поняття функції</vt:lpstr>
      <vt:lpstr>Способи задання  функції</vt:lpstr>
      <vt:lpstr>Способи задання  функції</vt:lpstr>
      <vt:lpstr>Властивості функцій</vt:lpstr>
      <vt:lpstr>Властивості функцій</vt:lpstr>
      <vt:lpstr>Властивості функцій</vt:lpstr>
      <vt:lpstr>Властивості функцій</vt:lpstr>
      <vt:lpstr>Властивості функцій</vt:lpstr>
      <vt:lpstr>Властивості функцій</vt:lpstr>
      <vt:lpstr>Властивості функцій</vt:lpstr>
      <vt:lpstr>Поняття складеної функцій</vt:lpstr>
      <vt:lpstr>Елементарні функції</vt:lpstr>
      <vt:lpstr>Лінійна функція</vt:lpstr>
      <vt:lpstr>Лінійна функція</vt:lpstr>
      <vt:lpstr>Лінійна функція</vt:lpstr>
      <vt:lpstr>Лінійна функція</vt:lpstr>
      <vt:lpstr>Обернена функція</vt:lpstr>
      <vt:lpstr>Степенева функція</vt:lpstr>
      <vt:lpstr>Показникова функція</vt:lpstr>
      <vt:lpstr>Логарифмічна функція</vt:lpstr>
      <vt:lpstr>Тригонометричні функції</vt:lpstr>
      <vt:lpstr>Обернені тригоном. функції</vt:lpstr>
      <vt:lpstr>Елементарні функцій</vt:lpstr>
      <vt:lpstr>Елементарні функцій</vt:lpstr>
      <vt:lpstr>Елементарні функцій</vt:lpstr>
      <vt:lpstr>Елементарні функцій</vt:lpstr>
      <vt:lpstr>Деякі неелементарні функцій</vt:lpstr>
      <vt:lpstr>Деякі неелементарні функцій</vt:lpstr>
      <vt:lpstr>Деякі неелементарні функцій</vt:lpstr>
      <vt:lpstr>Деякі неелементарні функцій</vt:lpstr>
      <vt:lpstr>Приклади</vt:lpstr>
      <vt:lpstr>Приклади</vt:lpstr>
      <vt:lpstr>Приклади</vt:lpstr>
      <vt:lpstr>Приклади</vt:lpstr>
      <vt:lpstr>Приклади</vt:lpstr>
      <vt:lpstr>Приклади</vt:lpstr>
      <vt:lpstr>Приклади</vt:lpstr>
      <vt:lpstr>Обернена пропорційність </vt:lpstr>
      <vt:lpstr>Слайд 48</vt:lpstr>
      <vt:lpstr>Дробово-лінійна функція</vt:lpstr>
      <vt:lpstr>Дробово-лінійна функція</vt:lpstr>
      <vt:lpstr>Дробово-лінійна функція</vt:lpstr>
      <vt:lpstr>Дробово-лінійна функція</vt:lpstr>
      <vt:lpstr>Дробово-лінійна функція</vt:lpstr>
      <vt:lpstr>Дробово-лінійна функція</vt:lpstr>
      <vt:lpstr>Дробово-лінійна функція</vt:lpstr>
      <vt:lpstr>Дробово-лінійна функція</vt:lpstr>
      <vt:lpstr>Дробово-лінійна функція</vt:lpstr>
      <vt:lpstr>Дробово-лінійна функція</vt:lpstr>
      <vt:lpstr>Дробово-лінійна функція</vt:lpstr>
      <vt:lpstr>Дробово-лінійна функція</vt:lpstr>
      <vt:lpstr>Дробово-лінійна функція</vt:lpstr>
      <vt:lpstr>Дробово-лінійна функція</vt:lpstr>
      <vt:lpstr>Дробово-лінійна функція</vt:lpstr>
      <vt:lpstr>Степенева функція</vt:lpstr>
      <vt:lpstr>Степенева функція</vt:lpstr>
      <vt:lpstr>Степенева функція</vt:lpstr>
      <vt:lpstr>Степенева функція</vt:lpstr>
      <vt:lpstr>Степенева функція</vt:lpstr>
      <vt:lpstr>Степенева функція</vt:lpstr>
      <vt:lpstr>Степенева функція</vt:lpstr>
      <vt:lpstr>Квадратична функція</vt:lpstr>
      <vt:lpstr>Квадратична функція</vt:lpstr>
      <vt:lpstr>Квадратична функція</vt:lpstr>
      <vt:lpstr>Квадратична функція</vt:lpstr>
      <vt:lpstr>Квадратична функція</vt:lpstr>
      <vt:lpstr>Приклад</vt:lpstr>
      <vt:lpstr>Властивості функцій</vt:lpstr>
      <vt:lpstr>Приклади</vt:lpstr>
      <vt:lpstr>Приклади</vt:lpstr>
      <vt:lpstr>Приклади</vt:lpstr>
      <vt:lpstr>Приклади</vt:lpstr>
      <vt:lpstr>Приклади</vt:lpstr>
      <vt:lpstr>Приклади</vt:lpstr>
      <vt:lpstr>Приклади</vt:lpstr>
      <vt:lpstr>Приклади</vt:lpstr>
      <vt:lpstr>Приклади</vt:lpstr>
      <vt:lpstr>Приклади</vt:lpstr>
      <vt:lpstr>Приклади</vt:lpstr>
      <vt:lpstr>Приклади</vt:lpstr>
      <vt:lpstr>Приклади</vt:lpstr>
    </vt:vector>
  </TitlesOfParts>
  <Company>Melkosoft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FuckYouBill</dc:creator>
  <cp:lastModifiedBy>User</cp:lastModifiedBy>
  <cp:revision>164</cp:revision>
  <dcterms:created xsi:type="dcterms:W3CDTF">2010-11-13T17:02:00Z</dcterms:created>
  <dcterms:modified xsi:type="dcterms:W3CDTF">2015-01-08T18:02:56Z</dcterms:modified>
</cp:coreProperties>
</file>