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" userId="bd677e4b0482ae8e" providerId="Windows Live" clId="Web-{EDE7EC81-2FC5-4388-B6AF-AD00072456C2}"/>
    <pc:docChg chg="addSld modSld modSection">
      <pc:chgData name="Guest" userId="bd677e4b0482ae8e" providerId="Windows Live" clId="Web-{EDE7EC81-2FC5-4388-B6AF-AD00072456C2}" dt="2018-01-31T17:04:02.806" v="207"/>
      <pc:docMkLst>
        <pc:docMk/>
      </pc:docMkLst>
      <pc:sldChg chg="mod setBg">
        <pc:chgData name="Guest" userId="bd677e4b0482ae8e" providerId="Windows Live" clId="Web-{EDE7EC81-2FC5-4388-B6AF-AD00072456C2}" dt="2018-01-31T16:37:33.573" v="0"/>
        <pc:sldMkLst>
          <pc:docMk/>
          <pc:sldMk cId="4220724164" sldId="257"/>
        </pc:sldMkLst>
      </pc:sldChg>
      <pc:sldChg chg="modSp mod setBg">
        <pc:chgData name="Guest" userId="bd677e4b0482ae8e" providerId="Windows Live" clId="Web-{EDE7EC81-2FC5-4388-B6AF-AD00072456C2}" dt="2018-01-31T16:39:15.887" v="5"/>
        <pc:sldMkLst>
          <pc:docMk/>
          <pc:sldMk cId="251273237" sldId="259"/>
        </pc:sldMkLst>
        <pc:spChg chg="mod">
          <ac:chgData name="Guest" userId="bd677e4b0482ae8e" providerId="Windows Live" clId="Web-{EDE7EC81-2FC5-4388-B6AF-AD00072456C2}" dt="2018-01-31T16:39:15.840" v="4"/>
          <ac:spMkLst>
            <pc:docMk/>
            <pc:sldMk cId="251273237" sldId="259"/>
            <ac:spMk id="2" creationId="{29669618-A688-461B-B7A8-CFD0E4E143D9}"/>
          </ac:spMkLst>
        </pc:spChg>
      </pc:sldChg>
      <pc:sldChg chg="addSp modSp new mod setBg">
        <pc:chgData name="Guest" userId="bd677e4b0482ae8e" providerId="Windows Live" clId="Web-{EDE7EC81-2FC5-4388-B6AF-AD00072456C2}" dt="2018-01-31T17:04:02.806" v="207"/>
        <pc:sldMkLst>
          <pc:docMk/>
          <pc:sldMk cId="3751104367" sldId="260"/>
        </pc:sldMkLst>
        <pc:spChg chg="mod">
          <ac:chgData name="Guest" userId="bd677e4b0482ae8e" providerId="Windows Live" clId="Web-{EDE7EC81-2FC5-4388-B6AF-AD00072456C2}" dt="2018-01-31T17:02:40.758" v="202"/>
          <ac:spMkLst>
            <pc:docMk/>
            <pc:sldMk cId="3751104367" sldId="260"/>
            <ac:spMk id="2" creationId="{32BDEC7F-6F2F-4E85-B981-F7BCEBE370B1}"/>
          </ac:spMkLst>
        </pc:spChg>
        <pc:spChg chg="mod">
          <ac:chgData name="Guest" userId="bd677e4b0482ae8e" providerId="Windows Live" clId="Web-{EDE7EC81-2FC5-4388-B6AF-AD00072456C2}" dt="2018-01-31T16:46:17.754" v="140"/>
          <ac:spMkLst>
            <pc:docMk/>
            <pc:sldMk cId="3751104367" sldId="260"/>
            <ac:spMk id="3" creationId="{7EB6A28A-4DB1-438E-B1E4-F507737A95CC}"/>
          </ac:spMkLst>
        </pc:spChg>
        <pc:spChg chg="add mod">
          <ac:chgData name="Guest" userId="bd677e4b0482ae8e" providerId="Windows Live" clId="Web-{EDE7EC81-2FC5-4388-B6AF-AD00072456C2}" dt="2018-01-31T17:04:02.806" v="207"/>
          <ac:spMkLst>
            <pc:docMk/>
            <pc:sldMk cId="3751104367" sldId="260"/>
            <ac:spMk id="4" creationId="{9A171C78-0669-4B4B-A21A-8C184BEB484E}"/>
          </ac:spMkLst>
        </pc:spChg>
      </pc:sldChg>
      <pc:sldChg chg="addSp modSp new mod setBg">
        <pc:chgData name="Guest" userId="bd677e4b0482ae8e" providerId="Windows Live" clId="Web-{EDE7EC81-2FC5-4388-B6AF-AD00072456C2}" dt="2018-01-31T17:01:04.006" v="200"/>
        <pc:sldMkLst>
          <pc:docMk/>
          <pc:sldMk cId="3388671980" sldId="261"/>
        </pc:sldMkLst>
        <pc:picChg chg="add mod">
          <ac:chgData name="Guest" userId="bd677e4b0482ae8e" providerId="Windows Live" clId="Web-{EDE7EC81-2FC5-4388-B6AF-AD00072456C2}" dt="2018-01-31T17:01:03.943" v="199"/>
          <ac:picMkLst>
            <pc:docMk/>
            <pc:sldMk cId="3388671980" sldId="261"/>
            <ac:picMk id="2" creationId="{1142C6CA-862F-46AA-B824-32758B3407F2}"/>
          </ac:picMkLst>
        </pc:picChg>
      </pc:sldChg>
    </pc:docChg>
  </pc:docChgLst>
  <pc:docChgLst>
    <pc:chgData name="Guest" userId="bd677e4b0482ae8e" providerId="Windows Live" clId="Web-{48AC14E3-EEBA-42FF-BBD0-2611756CBD68}"/>
    <pc:docChg chg="addSld delSld modSld modSection">
      <pc:chgData name="Guest" userId="bd677e4b0482ae8e" providerId="Windows Live" clId="Web-{48AC14E3-EEBA-42FF-BBD0-2611756CBD68}" dt="2018-01-31T15:07:54.950" v="52"/>
      <pc:docMkLst>
        <pc:docMk/>
      </pc:docMkLst>
      <pc:sldChg chg="del">
        <pc:chgData name="Guest" userId="bd677e4b0482ae8e" providerId="Windows Live" clId="Web-{48AC14E3-EEBA-42FF-BBD0-2611756CBD68}" dt="2018-01-31T14:32:06.388" v="0"/>
        <pc:sldMkLst>
          <pc:docMk/>
          <pc:sldMk cId="1351651579" sldId="256"/>
        </pc:sldMkLst>
      </pc:sldChg>
      <pc:sldChg chg="addSp modSp new">
        <pc:chgData name="Guest" userId="bd677e4b0482ae8e" providerId="Windows Live" clId="Web-{48AC14E3-EEBA-42FF-BBD0-2611756CBD68}" dt="2018-01-31T14:45:36.438" v="47"/>
        <pc:sldMkLst>
          <pc:docMk/>
          <pc:sldMk cId="3487529013" sldId="256"/>
        </pc:sldMkLst>
        <pc:picChg chg="add mod">
          <ac:chgData name="Guest" userId="bd677e4b0482ae8e" providerId="Windows Live" clId="Web-{48AC14E3-EEBA-42FF-BBD0-2611756CBD68}" dt="2018-01-31T14:45:36.438" v="47"/>
          <ac:picMkLst>
            <pc:docMk/>
            <pc:sldMk cId="3487529013" sldId="256"/>
            <ac:picMk id="2" creationId="{C0D7CD51-7890-4358-9EF7-47428FB60E18}"/>
          </ac:picMkLst>
        </pc:picChg>
        <pc:picChg chg="add mod">
          <ac:chgData name="Guest" userId="bd677e4b0482ae8e" providerId="Windows Live" clId="Web-{48AC14E3-EEBA-42FF-BBD0-2611756CBD68}" dt="2018-01-31T14:44:15.336" v="40"/>
          <ac:picMkLst>
            <pc:docMk/>
            <pc:sldMk cId="3487529013" sldId="256"/>
            <ac:picMk id="4" creationId="{2BAEA5F7-4926-4F19-A48C-4EC8B1B6D05F}"/>
          </ac:picMkLst>
        </pc:picChg>
        <pc:picChg chg="add mod">
          <ac:chgData name="Guest" userId="bd677e4b0482ae8e" providerId="Windows Live" clId="Web-{48AC14E3-EEBA-42FF-BBD0-2611756CBD68}" dt="2018-01-31T14:44:25.103" v="43"/>
          <ac:picMkLst>
            <pc:docMk/>
            <pc:sldMk cId="3487529013" sldId="256"/>
            <ac:picMk id="6" creationId="{3646340E-2BA3-454D-9702-5C23B7CF9950}"/>
          </ac:picMkLst>
        </pc:picChg>
        <pc:picChg chg="add mod">
          <ac:chgData name="Guest" userId="bd677e4b0482ae8e" providerId="Windows Live" clId="Web-{48AC14E3-EEBA-42FF-BBD0-2611756CBD68}" dt="2018-01-31T14:44:29.307" v="44"/>
          <ac:picMkLst>
            <pc:docMk/>
            <pc:sldMk cId="3487529013" sldId="256"/>
            <ac:picMk id="8" creationId="{5C46F52B-4051-4D87-A4B8-900B1C9954F0}"/>
          </ac:picMkLst>
        </pc:picChg>
        <pc:picChg chg="add mod">
          <ac:chgData name="Guest" userId="bd677e4b0482ae8e" providerId="Windows Live" clId="Web-{48AC14E3-EEBA-42FF-BBD0-2611756CBD68}" dt="2018-01-31T14:44:35.635" v="46"/>
          <ac:picMkLst>
            <pc:docMk/>
            <pc:sldMk cId="3487529013" sldId="256"/>
            <ac:picMk id="10" creationId="{0D16704F-3DC4-4418-A9B9-F866A9CC360E}"/>
          </ac:picMkLst>
        </pc:picChg>
        <pc:picChg chg="add mod">
          <ac:chgData name="Guest" userId="bd677e4b0482ae8e" providerId="Windows Live" clId="Web-{48AC14E3-EEBA-42FF-BBD0-2611756CBD68}" dt="2018-01-31T14:44:33.385" v="45"/>
          <ac:picMkLst>
            <pc:docMk/>
            <pc:sldMk cId="3487529013" sldId="256"/>
            <ac:picMk id="12" creationId="{E0838825-10A7-44F8-9DC0-851457323233}"/>
          </ac:picMkLst>
        </pc:picChg>
        <pc:picChg chg="add mod">
          <ac:chgData name="Guest" userId="bd677e4b0482ae8e" providerId="Windows Live" clId="Web-{48AC14E3-EEBA-42FF-BBD0-2611756CBD68}" dt="2018-01-31T14:44:09.086" v="39"/>
          <ac:picMkLst>
            <pc:docMk/>
            <pc:sldMk cId="3487529013" sldId="256"/>
            <ac:picMk id="14" creationId="{81E70CFB-16D7-4866-B3A7-9C26C0685E9C}"/>
          </ac:picMkLst>
        </pc:picChg>
      </pc:sldChg>
      <pc:sldChg chg="addSp modSp new del">
        <pc:chgData name="Guest" userId="bd677e4b0482ae8e" providerId="Windows Live" clId="Web-{48AC14E3-EEBA-42FF-BBD0-2611756CBD68}" dt="2018-01-31T15:07:54.950" v="52"/>
        <pc:sldMkLst>
          <pc:docMk/>
          <pc:sldMk cId="4205383602" sldId="257"/>
        </pc:sldMkLst>
        <pc:spChg chg="add mod">
          <ac:chgData name="Guest" userId="bd677e4b0482ae8e" providerId="Windows Live" clId="Web-{48AC14E3-EEBA-42FF-BBD0-2611756CBD68}" dt="2018-01-31T15:06:29.638" v="51"/>
          <ac:spMkLst>
            <pc:docMk/>
            <pc:sldMk cId="4205383602" sldId="257"/>
            <ac:spMk id="4" creationId="{359D5160-9E30-470C-9D89-10888DA00FA4}"/>
          </ac:spMkLst>
        </pc:spChg>
        <pc:picChg chg="add mod">
          <ac:chgData name="Guest" userId="bd677e4b0482ae8e" providerId="Windows Live" clId="Web-{48AC14E3-EEBA-42FF-BBD0-2611756CBD68}" dt="2018-01-31T15:03:08.248" v="49"/>
          <ac:picMkLst>
            <pc:docMk/>
            <pc:sldMk cId="4205383602" sldId="257"/>
            <ac:picMk id="2" creationId="{3023A3FC-BA8A-4B4D-8BB8-1C703612BD61}"/>
          </ac:picMkLst>
        </pc:picChg>
      </pc:sldChg>
    </pc:docChg>
  </pc:docChgLst>
  <pc:docChgLst>
    <pc:chgData name="Guest" userId="bd677e4b0482ae8e" providerId="Windows Live" clId="Web-{90C86871-199D-432A-90F7-6FB622F7D5BD}"/>
    <pc:docChg chg="addSld delSld modSld modSection">
      <pc:chgData name="Guest" userId="bd677e4b0482ae8e" providerId="Windows Live" clId="Web-{90C86871-199D-432A-90F7-6FB622F7D5BD}" dt="2018-01-31T15:57:41.022" v="93"/>
      <pc:docMkLst>
        <pc:docMk/>
      </pc:docMkLst>
      <pc:sldChg chg="new del">
        <pc:chgData name="Guest" userId="bd677e4b0482ae8e" providerId="Windows Live" clId="Web-{90C86871-199D-432A-90F7-6FB622F7D5BD}" dt="2018-01-31T15:51:31.421" v="1"/>
        <pc:sldMkLst>
          <pc:docMk/>
          <pc:sldMk cId="17346062" sldId="259"/>
        </pc:sldMkLst>
      </pc:sldChg>
      <pc:sldChg chg="modSp new">
        <pc:chgData name="Guest" userId="bd677e4b0482ae8e" providerId="Windows Live" clId="Web-{90C86871-199D-432A-90F7-6FB622F7D5BD}" dt="2018-01-31T15:57:41.022" v="93"/>
        <pc:sldMkLst>
          <pc:docMk/>
          <pc:sldMk cId="251273237" sldId="259"/>
        </pc:sldMkLst>
        <pc:spChg chg="mod">
          <ac:chgData name="Guest" userId="bd677e4b0482ae8e" providerId="Windows Live" clId="Web-{90C86871-199D-432A-90F7-6FB622F7D5BD}" dt="2018-01-31T15:57:41.022" v="93"/>
          <ac:spMkLst>
            <pc:docMk/>
            <pc:sldMk cId="251273237" sldId="259"/>
            <ac:spMk id="2" creationId="{29669618-A688-461B-B7A8-CFD0E4E143D9}"/>
          </ac:spMkLst>
        </pc:spChg>
        <pc:spChg chg="mod ord">
          <ac:chgData name="Guest" userId="bd677e4b0482ae8e" providerId="Windows Live" clId="Web-{90C86871-199D-432A-90F7-6FB622F7D5BD}" dt="2018-01-31T15:57:26.912" v="92"/>
          <ac:spMkLst>
            <pc:docMk/>
            <pc:sldMk cId="251273237" sldId="259"/>
            <ac:spMk id="3" creationId="{5474B271-F64F-46EE-A60A-A26593935B72}"/>
          </ac:spMkLst>
        </pc:spChg>
      </pc:sldChg>
    </pc:docChg>
  </pc:docChgLst>
  <pc:docChgLst>
    <pc:chgData name="Guest" userId="bd677e4b0482ae8e" providerId="Windows Live" clId="Web-{C7E08DA4-5090-4882-BD5A-8BACA7C3896C}"/>
    <pc:docChg chg="addSld modSld modMainMaster modSection">
      <pc:chgData name="Guest" userId="bd677e4b0482ae8e" providerId="Windows Live" clId="Web-{C7E08DA4-5090-4882-BD5A-8BACA7C3896C}" dt="2018-01-31T15:19:51.541" v="36"/>
      <pc:docMkLst>
        <pc:docMk/>
      </pc:docMkLst>
      <pc:sldChg chg="mod setBg">
        <pc:chgData name="Guest" userId="bd677e4b0482ae8e" providerId="Windows Live" clId="Web-{C7E08DA4-5090-4882-BD5A-8BACA7C3896C}" dt="2018-01-31T15:19:22.524" v="33"/>
        <pc:sldMkLst>
          <pc:docMk/>
          <pc:sldMk cId="3487529013" sldId="256"/>
        </pc:sldMkLst>
      </pc:sldChg>
      <pc:sldChg chg="addSp modSp new mod setBg">
        <pc:chgData name="Guest" userId="bd677e4b0482ae8e" providerId="Windows Live" clId="Web-{C7E08DA4-5090-4882-BD5A-8BACA7C3896C}" dt="2018-01-31T15:19:31.353" v="34"/>
        <pc:sldMkLst>
          <pc:docMk/>
          <pc:sldMk cId="4220724164" sldId="257"/>
        </pc:sldMkLst>
        <pc:picChg chg="add mod">
          <ac:chgData name="Guest" userId="bd677e4b0482ae8e" providerId="Windows Live" clId="Web-{C7E08DA4-5090-4882-BD5A-8BACA7C3896C}" dt="2018-01-31T15:10:44.374" v="11"/>
          <ac:picMkLst>
            <pc:docMk/>
            <pc:sldMk cId="4220724164" sldId="257"/>
            <ac:picMk id="2" creationId="{1B5B7B2B-576E-4545-9911-86DCAE27A656}"/>
          </ac:picMkLst>
        </pc:picChg>
      </pc:sldChg>
      <pc:sldChg chg="addSp modSp new mod setBg">
        <pc:chgData name="Guest" userId="bd677e4b0482ae8e" providerId="Windows Live" clId="Web-{C7E08DA4-5090-4882-BD5A-8BACA7C3896C}" dt="2018-01-31T15:19:51.541" v="36"/>
        <pc:sldMkLst>
          <pc:docMk/>
          <pc:sldMk cId="1001778278" sldId="258"/>
        </pc:sldMkLst>
        <pc:picChg chg="add mod">
          <ac:chgData name="Guest" userId="bd677e4b0482ae8e" providerId="Windows Live" clId="Web-{C7E08DA4-5090-4882-BD5A-8BACA7C3896C}" dt="2018-01-31T15:14:17.503" v="20"/>
          <ac:picMkLst>
            <pc:docMk/>
            <pc:sldMk cId="1001778278" sldId="258"/>
            <ac:picMk id="2" creationId="{066D34B4-1566-4E27-AFAA-60AA59879593}"/>
          </ac:picMkLst>
        </pc:picChg>
      </pc:sldChg>
      <pc:sldMasterChg chg="mod setBg modSldLayout">
        <pc:chgData name="Guest" userId="bd677e4b0482ae8e" providerId="Windows Live" clId="Web-{C7E08DA4-5090-4882-BD5A-8BACA7C3896C}" dt="2018-01-31T15:19:00.633" v="31"/>
        <pc:sldMasterMkLst>
          <pc:docMk/>
          <pc:sldMasterMk cId="1517288259" sldId="2147483912"/>
        </pc:sldMasterMkLst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1844279236" sldId="2147483913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4251921543" sldId="2147483914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349989308" sldId="2147483915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22100208" sldId="2147483916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1167948099" sldId="2147483917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3406582860" sldId="2147483918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605344229" sldId="2147483919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3277670676" sldId="2147483920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1076687697" sldId="2147483921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2657904509" sldId="2147483922"/>
          </pc:sldLayoutMkLst>
        </pc:sldLayoutChg>
        <pc:sldLayoutChg chg="mod setBg">
          <pc:chgData name="Guest" userId="bd677e4b0482ae8e" providerId="Windows Live" clId="Web-{C7E08DA4-5090-4882-BD5A-8BACA7C3896C}" dt="2018-01-31T15:19:00.633" v="31"/>
          <pc:sldLayoutMkLst>
            <pc:docMk/>
            <pc:sldMasterMk cId="1517288259" sldId="2147483912"/>
            <pc:sldLayoutMk cId="955157416" sldId="2147483923"/>
          </pc:sldLayoutMkLst>
        </pc:sldLayoutChg>
      </pc:sldMasterChg>
    </pc:docChg>
  </pc:docChgLst>
  <pc:docChgLst>
    <pc:chgData name="Guest" userId="bd677e4b0482ae8e" providerId="Windows Live" clId="Web-{08CA22C9-EE6A-4C39-92F6-434DD0999741}"/>
    <pc:docChg chg="modSld">
      <pc:chgData name="Guest" userId="bd677e4b0482ae8e" providerId="Windows Live" clId="Web-{08CA22C9-EE6A-4C39-92F6-434DD0999741}" dt="2018-01-31T15:59:24.945" v="4"/>
      <pc:docMkLst>
        <pc:docMk/>
      </pc:docMkLst>
      <pc:sldChg chg="modSp">
        <pc:chgData name="Guest" userId="bd677e4b0482ae8e" providerId="Windows Live" clId="Web-{08CA22C9-EE6A-4C39-92F6-434DD0999741}" dt="2018-01-31T15:59:24.945" v="4"/>
        <pc:sldMkLst>
          <pc:docMk/>
          <pc:sldMk cId="251273237" sldId="259"/>
        </pc:sldMkLst>
        <pc:spChg chg="mod">
          <ac:chgData name="Guest" userId="bd677e4b0482ae8e" providerId="Windows Live" clId="Web-{08CA22C9-EE6A-4C39-92F6-434DD0999741}" dt="2018-01-31T15:59:24.945" v="4"/>
          <ac:spMkLst>
            <pc:docMk/>
            <pc:sldMk cId="251273237" sldId="259"/>
            <ac:spMk id="2" creationId="{29669618-A688-461B-B7A8-CFD0E4E143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503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91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54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6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930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710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48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90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45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59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804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C0D7CD51-7890-4358-9EF7-47428FB60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6752"/>
            <a:ext cx="3542930" cy="3614277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2BAEA5F7-4926-4F19-A48C-4EC8B1B6D05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84802" y="302104"/>
            <a:ext cx="2743200" cy="2743200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3646340E-2BA3-454D-9702-5C23B7CF99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775" y="491490"/>
            <a:ext cx="2992884" cy="299288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5C46F52B-4051-4D87-A4B8-900B1C9954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9775" y="257175"/>
            <a:ext cx="2644915" cy="2641740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xmlns="" id="{0D16704F-3DC4-4418-A9B9-F866A9CC36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950" y="3501965"/>
            <a:ext cx="2827337" cy="2893458"/>
          </a:xfrm>
          <a:prstGeom prst="rect">
            <a:avLst/>
          </a:prstGeom>
        </p:spPr>
      </p:pic>
      <p:pic>
        <p:nvPicPr>
          <p:cNvPr id="12" name="Рисунок 12" descr="Изображение выглядит как коллекция картинок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E0838825-10A7-44F8-9DC0-8514573232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9895" y="3257550"/>
            <a:ext cx="3259214" cy="3375436"/>
          </a:xfrm>
          <a:prstGeom prst="rect">
            <a:avLst/>
          </a:prstGeom>
        </p:spPr>
      </p:pic>
      <p:pic>
        <p:nvPicPr>
          <p:cNvPr id="14" name="Рисунок 14" descr="Изображение выглядит как коллекция картинок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81E70CFB-16D7-4866-B3A7-9C26C0685E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1350" y="3622768"/>
            <a:ext cx="3167063" cy="272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752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uk-UA" b="1" u="sng" dirty="0" smtClean="0"/>
              <a:t>Кульмінація:</a:t>
            </a:r>
            <a:r>
              <a:rPr lang="uk-UA" dirty="0" smtClean="0"/>
              <a:t> однієї ночі Сава з  Михайлом пішли до панського лісу за жердинами аби полагодити тин; другого дня Михайла знайшли в лісі вбитим. Батьки і Анна запідозрюють в убивстві Саву, зате хто вбивця Михайла невідомо.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b="1" u="sng" dirty="0" smtClean="0"/>
              <a:t>Розв’язка:</a:t>
            </a:r>
            <a:r>
              <a:rPr lang="uk-UA" dirty="0" smtClean="0"/>
              <a:t> похорон Михайла. </a:t>
            </a:r>
            <a:r>
              <a:rPr lang="uk-UA" dirty="0" err="1" smtClean="0"/>
              <a:t>Івоніка</a:t>
            </a:r>
            <a:r>
              <a:rPr lang="uk-UA" dirty="0" smtClean="0"/>
              <a:t> почав втрачати віру в те, що він є господарем землі. Він віддув її владу над собою, відчув себе її рабом. З цього випливає </a:t>
            </a:r>
            <a:r>
              <a:rPr lang="uk-UA" u="sng" dirty="0" smtClean="0"/>
              <a:t>ідея твору</a:t>
            </a:r>
            <a:r>
              <a:rPr lang="uk-UA" dirty="0" smtClean="0"/>
              <a:t>: «земля повинна бути для людини, а не людина для землі». Земля покликана народжувати життя, а у творі Кобилянської стає причиною смерті.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39" y="0"/>
            <a:ext cx="101890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331" y="0"/>
            <a:ext cx="108813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75211" y="613953"/>
          <a:ext cx="10646228" cy="5895722"/>
        </p:xfrm>
        <a:graphic>
          <a:graphicData uri="http://schemas.openxmlformats.org/drawingml/2006/table">
            <a:tbl>
              <a:tblPr/>
              <a:tblGrid>
                <a:gridCol w="2660723"/>
                <a:gridCol w="2661835"/>
                <a:gridCol w="2661835"/>
                <a:gridCol w="2661835"/>
              </a:tblGrid>
              <a:tr h="11338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Роль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Аудиторія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latin typeface="Times New Roman"/>
                          <a:ea typeface="Calibri"/>
                          <a:cs typeface="Times New Roman"/>
                        </a:rPr>
                        <a:t>Форма </a:t>
                      </a:r>
                      <a:endParaRPr lang="ru-RU" sz="3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latin typeface="Times New Roman"/>
                          <a:ea typeface="Calibri"/>
                          <a:cs typeface="Times New Roman"/>
                        </a:rPr>
                        <a:t>Тема </a:t>
                      </a:r>
                      <a:endParaRPr lang="ru-RU" sz="3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7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latin typeface="Times New Roman"/>
                          <a:ea typeface="Calibri"/>
                          <a:cs typeface="Times New Roman"/>
                        </a:rPr>
                        <a:t>Михайло </a:t>
                      </a:r>
                      <a:endParaRPr lang="ru-RU" sz="3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Анна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latin typeface="Times New Roman"/>
                          <a:ea typeface="Calibri"/>
                          <a:cs typeface="Times New Roman"/>
                        </a:rPr>
                        <a:t>Sms</a:t>
                      </a:r>
                      <a:r>
                        <a:rPr lang="uk-UA" sz="3600" b="1" dirty="0" err="1">
                          <a:latin typeface="Times New Roman"/>
                          <a:ea typeface="Calibri"/>
                          <a:cs typeface="Times New Roman"/>
                        </a:rPr>
                        <a:t>-повідомлення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Зізнання у кохання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7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latin typeface="Times New Roman"/>
                          <a:ea typeface="Calibri"/>
                          <a:cs typeface="Times New Roman"/>
                        </a:rPr>
                        <a:t>Сава </a:t>
                      </a:r>
                      <a:endParaRPr lang="ru-RU" sz="3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latin typeface="Times New Roman"/>
                          <a:ea typeface="Calibri"/>
                          <a:cs typeface="Times New Roman"/>
                        </a:rPr>
                        <a:t>Михайлу </a:t>
                      </a:r>
                      <a:endParaRPr lang="ru-RU" sz="3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Лист-каяття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latin typeface="Times New Roman"/>
                          <a:ea typeface="Calibri"/>
                          <a:cs typeface="Times New Roman"/>
                        </a:rPr>
                        <a:t>Провинна перед братом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7200" dirty="0" err="1" smtClean="0"/>
              <a:t>Домашнє</a:t>
            </a:r>
            <a:r>
              <a:rPr lang="en-US" sz="7200" dirty="0" smtClean="0"/>
              <a:t> </a:t>
            </a:r>
            <a:r>
              <a:rPr lang="en-US" sz="7200" dirty="0" err="1" smtClean="0"/>
              <a:t>завдання</a:t>
            </a:r>
            <a:r>
              <a:rPr lang="en-US" sz="7200" dirty="0" smtClean="0"/>
              <a:t>: </a:t>
            </a:r>
            <a:br>
              <a:rPr lang="en-US" sz="7200" dirty="0" smtClean="0"/>
            </a:br>
            <a:r>
              <a:rPr lang="en-US" sz="7200" dirty="0" err="1" smtClean="0"/>
              <a:t>життя</a:t>
            </a:r>
            <a:r>
              <a:rPr lang="en-US" sz="7200" dirty="0" smtClean="0"/>
              <a:t> і </a:t>
            </a:r>
            <a:r>
              <a:rPr lang="en-US" sz="7200" dirty="0" err="1" smtClean="0"/>
              <a:t>творчість</a:t>
            </a:r>
            <a:r>
              <a:rPr lang="en-US" sz="7200" dirty="0" smtClean="0"/>
              <a:t> </a:t>
            </a:r>
            <a:r>
              <a:rPr lang="en-US" sz="7200" dirty="0" err="1" smtClean="0"/>
              <a:t>Василя</a:t>
            </a:r>
            <a:r>
              <a:rPr lang="en-US" sz="7200" dirty="0" smtClean="0"/>
              <a:t> </a:t>
            </a:r>
            <a:r>
              <a:rPr lang="en-US" sz="7200" dirty="0" err="1" smtClean="0"/>
              <a:t>Стефаника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1B5B7B2B-576E-4545-9911-86DCAE27A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26" y="95250"/>
            <a:ext cx="11132599" cy="673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072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женщина, стена, человек, внутренний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066D34B4-1566-4E27-AFAA-60AA59879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5" y="0"/>
            <a:ext cx="6488113" cy="678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177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669618-A688-461B-B7A8-CFD0E4E1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25" y="931188"/>
            <a:ext cx="8910638" cy="46679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r>
              <a:rPr lang="ru-RU" dirty="0"/>
              <a:t>Тема: "</a:t>
            </a:r>
            <a:r>
              <a:rPr lang="ru-RU" dirty="0" err="1"/>
              <a:t>Глибокий</a:t>
            </a:r>
            <a:r>
              <a:rPr lang="ru-RU" dirty="0"/>
              <a:t> </a:t>
            </a:r>
            <a:r>
              <a:rPr lang="ru-RU" dirty="0" err="1"/>
              <a:t>психологізм</a:t>
            </a:r>
            <a:r>
              <a:rPr lang="ru-RU" dirty="0"/>
              <a:t> і </a:t>
            </a:r>
            <a:r>
              <a:rPr lang="ru-RU" dirty="0" err="1"/>
              <a:t>символізм</a:t>
            </a:r>
            <a:r>
              <a:rPr lang="ru-RU" dirty="0"/>
              <a:t> </a:t>
            </a:r>
            <a:r>
              <a:rPr lang="ru-RU" dirty="0" err="1"/>
              <a:t>повісті</a:t>
            </a:r>
            <a:r>
              <a:rPr lang="ru-RU" dirty="0"/>
              <a:t> "Земля" як новаторство Ольги </a:t>
            </a:r>
            <a:r>
              <a:rPr lang="ru-RU" dirty="0" err="1"/>
              <a:t>Кобилянської</a:t>
            </a:r>
            <a:r>
              <a:rPr lang="ru-RU" dirty="0"/>
              <a:t>"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474B271-F64F-46EE-A60A-A26593935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5040000" flipH="1" flipV="1">
            <a:off x="14649451" y="5457825"/>
            <a:ext cx="85740" cy="28388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27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BDEC7F-6F2F-4E85-B981-F7BCEBE37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" y="19097"/>
            <a:ext cx="12212685" cy="6846841"/>
          </a:xfr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4800" dirty="0" err="1">
                <a:latin typeface="Times New Roman"/>
                <a:cs typeface="Times New Roman"/>
              </a:rPr>
              <a:t>Цілі</a:t>
            </a:r>
            <a:r>
              <a:rPr lang="ru-RU" sz="4800" dirty="0">
                <a:latin typeface="Times New Roman"/>
                <a:cs typeface="Times New Roman"/>
              </a:rPr>
              <a:t> уроку: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ru-RU" sz="4800" dirty="0">
                <a:latin typeface="Times New Roman"/>
                <a:cs typeface="Times New Roman"/>
              </a:rPr>
              <a:t>1. </a:t>
            </a:r>
            <a:r>
              <a:rPr lang="ru-RU" sz="4800" dirty="0" err="1">
                <a:latin typeface="Times New Roman"/>
                <a:cs typeface="Times New Roman"/>
              </a:rPr>
              <a:t>Усвідомити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майстерність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письменниці</a:t>
            </a:r>
            <a:r>
              <a:rPr lang="ru-RU" sz="4800" dirty="0">
                <a:latin typeface="Times New Roman"/>
                <a:cs typeface="Times New Roman"/>
              </a:rPr>
              <a:t> в </a:t>
            </a:r>
            <a:r>
              <a:rPr lang="ru-RU" sz="4800" dirty="0" err="1">
                <a:latin typeface="Times New Roman"/>
                <a:cs typeface="Times New Roman"/>
              </a:rPr>
              <a:t>розкритті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різних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психологічних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типів</a:t>
            </a:r>
            <a:r>
              <a:rPr lang="ru-RU" sz="4800" dirty="0">
                <a:latin typeface="Times New Roman"/>
                <a:cs typeface="Times New Roman"/>
              </a:rPr>
              <a:t> людей.</a:t>
            </a:r>
            <a:r>
              <a:rPr lang="en-US" dirty="0"/>
              <a:t/>
            </a:r>
            <a:br>
              <a:rPr lang="en-US" dirty="0"/>
            </a:br>
            <a:r>
              <a:rPr lang="ru-RU" sz="4800" dirty="0">
                <a:latin typeface="Times New Roman"/>
                <a:cs typeface="Times New Roman"/>
              </a:rPr>
              <a:t>2. </a:t>
            </a:r>
            <a:r>
              <a:rPr lang="ru-RU" sz="4800" dirty="0" err="1">
                <a:latin typeface="Times New Roman"/>
                <a:cs typeface="Times New Roman"/>
              </a:rPr>
              <a:t>Викликати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інтерес</a:t>
            </a:r>
            <a:r>
              <a:rPr lang="ru-RU" sz="4800" dirty="0">
                <a:latin typeface="Times New Roman"/>
                <a:cs typeface="Times New Roman"/>
              </a:rPr>
              <a:t> до </a:t>
            </a:r>
            <a:r>
              <a:rPr lang="ru-RU" sz="4800" dirty="0" err="1">
                <a:latin typeface="Times New Roman"/>
                <a:cs typeface="Times New Roman"/>
              </a:rPr>
              <a:t>читання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художніх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творів</a:t>
            </a:r>
            <a:r>
              <a:rPr lang="ru-RU" sz="4800" dirty="0">
                <a:latin typeface="Times New Roman"/>
                <a:cs typeface="Times New Roman"/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ru-RU" sz="4800" dirty="0">
                <a:latin typeface="Times New Roman"/>
                <a:cs typeface="Times New Roman"/>
              </a:rPr>
              <a:t>3. </a:t>
            </a:r>
            <a:r>
              <a:rPr lang="ru-RU" sz="4800" dirty="0" err="1">
                <a:latin typeface="Times New Roman"/>
                <a:cs typeface="Times New Roman"/>
              </a:rPr>
              <a:t>Розвивати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навички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порівняння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образів</a:t>
            </a:r>
            <a:r>
              <a:rPr lang="ru-RU" sz="4800" dirty="0">
                <a:latin typeface="Times New Roman"/>
                <a:cs typeface="Times New Roman"/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ru-RU" sz="4800" dirty="0">
                <a:latin typeface="Times New Roman"/>
                <a:cs typeface="Times New Roman"/>
              </a:rPr>
              <a:t>4. </a:t>
            </a:r>
            <a:r>
              <a:rPr lang="ru-RU" sz="4800" dirty="0" err="1">
                <a:latin typeface="Times New Roman"/>
                <a:cs typeface="Times New Roman"/>
              </a:rPr>
              <a:t>Вміння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висловлювати</a:t>
            </a:r>
            <a:r>
              <a:rPr lang="ru-RU" sz="4800" dirty="0">
                <a:latin typeface="Times New Roman"/>
                <a:cs typeface="Times New Roman"/>
              </a:rPr>
              <a:t> </a:t>
            </a:r>
            <a:r>
              <a:rPr lang="ru-RU" sz="4800" dirty="0" err="1">
                <a:latin typeface="Times New Roman"/>
                <a:cs typeface="Times New Roman"/>
              </a:rPr>
              <a:t>власні</a:t>
            </a:r>
            <a:r>
              <a:rPr lang="ru-RU" sz="4800" dirty="0">
                <a:latin typeface="Times New Roman"/>
                <a:cs typeface="Times New Roman"/>
              </a:rPr>
              <a:t> думки з приводу прочитаного.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B6A28A-4DB1-438E-B1E4-F507737A9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838" y="4589463"/>
            <a:ext cx="311966" cy="150018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171C78-0669-4B4B-A21A-8C184BEB484E}"/>
              </a:ext>
            </a:extLst>
          </p:cNvPr>
          <p:cNvSpPr txBox="1"/>
          <p:nvPr/>
        </p:nvSpPr>
        <p:spPr>
          <a:xfrm>
            <a:off x="14830425" y="2409825"/>
            <a:ext cx="27432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xmlns="" val="375110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галстук, человек, стена, фотография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1142C6CA-862F-46AA-B824-32758B340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738" y="0"/>
            <a:ext cx="6240386" cy="682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867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uk-UA" i="1" dirty="0" smtClean="0"/>
              <a:t> </a:t>
            </a:r>
            <a:r>
              <a:rPr lang="uk-UA" b="1" u="sng" dirty="0" smtClean="0"/>
              <a:t>Експозиція (початок):</a:t>
            </a:r>
            <a:r>
              <a:rPr lang="uk-UA" dirty="0" smtClean="0"/>
              <a:t> весілля в селі (</a:t>
            </a:r>
            <a:r>
              <a:rPr lang="uk-UA" dirty="0" err="1" smtClean="0"/>
              <a:t>Парасинки</a:t>
            </a:r>
            <a:r>
              <a:rPr lang="uk-UA" dirty="0" smtClean="0"/>
              <a:t> та </a:t>
            </a:r>
            <a:r>
              <a:rPr lang="uk-UA" dirty="0" err="1" smtClean="0"/>
              <a:t>Додорика</a:t>
            </a:r>
            <a:r>
              <a:rPr lang="uk-UA" dirty="0" smtClean="0"/>
              <a:t>) – це велика подія. Молодята запрошують усе село розділити їхню радість. Так за одним столом зібралися герої твору: головні і другорядні, багаті і бідні.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b="1" u="sng" dirty="0" smtClean="0"/>
              <a:t>Зав’язка:</a:t>
            </a:r>
            <a:r>
              <a:rPr lang="uk-UA" dirty="0" smtClean="0"/>
              <a:t> зустріч Анни і Михайла, перше побачення, та щось «неймовірно» страшне й потворне летіло з лісу….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uk-UA" b="1" u="sng" dirty="0" smtClean="0"/>
              <a:t>Розвиток дії:</a:t>
            </a:r>
            <a:r>
              <a:rPr lang="uk-UA" dirty="0" smtClean="0"/>
              <a:t> перебування Михайла у війську; лінія </a:t>
            </a:r>
            <a:r>
              <a:rPr lang="uk-UA" dirty="0" err="1" smtClean="0"/>
              <a:t>Сави-Рахіри</a:t>
            </a:r>
            <a:r>
              <a:rPr lang="uk-UA" dirty="0" smtClean="0"/>
              <a:t>, яка мала великий вплив на юнака.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215</Words>
  <Application>Microsoft Office PowerPoint</Application>
  <PresentationFormat>Произвольный</PresentationFormat>
  <Paragraphs>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Тема: "Глибокий психологізм і символізм повісті "Земля" як новаторство Ольги Кобилянської"</vt:lpstr>
      <vt:lpstr>Цілі уроку:  1. Усвідомити майстерність письменниці в розкритті різних психологічних типів людей. 2. Викликати інтерес до читання художніх творів. 3. Розвивати навички порівняння образів. 4. Вміння висловлювати власні думки з приводу прочитаного.</vt:lpstr>
      <vt:lpstr>Слайд 6</vt:lpstr>
      <vt:lpstr> Експозиція (початок): весілля в селі (Парасинки та Додорика) – це велика подія. Молодята запрошують усе село розділити їхню радість. Так за одним столом зібралися герої твору: головні і другорядні, багаті і бідні.  </vt:lpstr>
      <vt:lpstr>Зав’язка: зустріч Анни і Михайла, перше побачення, та щось «неймовірно» страшне й потворне летіло з лісу…. </vt:lpstr>
      <vt:lpstr>Розвиток дії: перебування Михайла у війську; лінія Сави-Рахіри, яка мала великий вплив на юнака. </vt:lpstr>
      <vt:lpstr>Кульмінація: однієї ночі Сава з  Михайлом пішли до панського лісу за жердинами аби полагодити тин; другого дня Михайла знайшли в лісі вбитим. Батьки і Анна запідозрюють в убивстві Саву, зате хто вбивця Михайла невідомо.  </vt:lpstr>
      <vt:lpstr>Розв’язка: похорон Михайла. Івоніка почав втрачати віру в те, що він є господарем землі. Він віддув її владу над собою, відчув себе її рабом. З цього випливає ідея твору: «земля повинна бути для людини, а не людина для землі». Земля покликана народжувати життя, а у творі Кобилянської стає причиною смерті. </vt:lpstr>
      <vt:lpstr>Слайд 12</vt:lpstr>
      <vt:lpstr>Слайд 13</vt:lpstr>
      <vt:lpstr>Слайд 14</vt:lpstr>
      <vt:lpstr>Домашнє завдання:  життя і творчість Василя Стефаника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Пользователь</cp:lastModifiedBy>
  <cp:revision>9</cp:revision>
  <dcterms:created xsi:type="dcterms:W3CDTF">2012-07-30T23:42:41Z</dcterms:created>
  <dcterms:modified xsi:type="dcterms:W3CDTF">2018-02-04T19:11:09Z</dcterms:modified>
</cp:coreProperties>
</file>