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32" autoAdjust="0"/>
  </p:normalViewPr>
  <p:slideViewPr>
    <p:cSldViewPr>
      <p:cViewPr varScale="1">
        <p:scale>
          <a:sx n="64" d="100"/>
          <a:sy n="64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07167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rgbClr val="7030A0"/>
                </a:solidFill>
              </a:rPr>
              <a:t>Гра</a:t>
            </a:r>
            <a:r>
              <a:rPr lang="ru-RU" sz="7200" dirty="0" smtClean="0">
                <a:solidFill>
                  <a:srgbClr val="7030A0"/>
                </a:solidFill>
              </a:rPr>
              <a:t> «</a:t>
            </a:r>
            <a:r>
              <a:rPr lang="ru-RU" sz="7200" dirty="0" err="1" smtClean="0">
                <a:solidFill>
                  <a:srgbClr val="7030A0"/>
                </a:solidFill>
              </a:rPr>
              <a:t>Хто</a:t>
            </a:r>
            <a:r>
              <a:rPr lang="ru-RU" sz="7200" dirty="0" smtClean="0">
                <a:solidFill>
                  <a:srgbClr val="7030A0"/>
                </a:solidFill>
              </a:rPr>
              <a:t> </a:t>
            </a:r>
            <a:r>
              <a:rPr lang="ru-RU" sz="7200" dirty="0" err="1" smtClean="0">
                <a:solidFill>
                  <a:srgbClr val="7030A0"/>
                </a:solidFill>
              </a:rPr>
              <a:t>зайвий</a:t>
            </a:r>
            <a:r>
              <a:rPr lang="ru-RU" sz="7200" dirty="0" smtClean="0">
                <a:solidFill>
                  <a:srgbClr val="7030A0"/>
                </a:solidFill>
              </a:rPr>
              <a:t>?»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3643314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Будь </a:t>
            </a:r>
            <a:r>
              <a:rPr lang="ru-RU" sz="5400" dirty="0" err="1" smtClean="0">
                <a:solidFill>
                  <a:srgbClr val="7030A0"/>
                </a:solidFill>
              </a:rPr>
              <a:t>уважним</a:t>
            </a:r>
            <a:r>
              <a:rPr lang="ru-RU" sz="5400" dirty="0" smtClean="0">
                <a:solidFill>
                  <a:srgbClr val="7030A0"/>
                </a:solidFill>
              </a:rPr>
              <a:t>!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артинки по биологии\рыбы\ok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714776" cy="2437208"/>
          </a:xfrm>
          <a:prstGeom prst="rect">
            <a:avLst/>
          </a:prstGeom>
          <a:noFill/>
        </p:spPr>
      </p:pic>
      <p:pic>
        <p:nvPicPr>
          <p:cNvPr id="9219" name="Picture 3" descr="G:\картинки по биологии\рыбы\скачанные файлы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181355" cy="2382945"/>
          </a:xfrm>
          <a:prstGeom prst="rect">
            <a:avLst/>
          </a:prstGeom>
          <a:noFill/>
        </p:spPr>
      </p:pic>
      <p:pic>
        <p:nvPicPr>
          <p:cNvPr id="9220" name="Picture 4" descr="C:\Users\new2016ter\Desktop\для сертификата\0_4b98_ad3b184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071942"/>
            <a:ext cx="3381372" cy="25360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Дельфін </a:t>
            </a:r>
            <a:r>
              <a:rPr lang="uk-UA" sz="4000" dirty="0" err="1" smtClean="0"/>
              <a:t>–не</a:t>
            </a:r>
            <a:r>
              <a:rPr lang="uk-UA" sz="4000" dirty="0" smtClean="0"/>
              <a:t> є рибою.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ew2016ter\Desktop\для сертификата\452-616x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281397" cy="2481264"/>
          </a:xfrm>
          <a:prstGeom prst="rect">
            <a:avLst/>
          </a:prstGeom>
          <a:noFill/>
        </p:spPr>
      </p:pic>
      <p:pic>
        <p:nvPicPr>
          <p:cNvPr id="10243" name="Picture 3" descr="C:\Users\new2016ter\Desktop\для сертификата\free-wallpaper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3429024" cy="2571769"/>
          </a:xfrm>
          <a:prstGeom prst="rect">
            <a:avLst/>
          </a:prstGeom>
          <a:noFill/>
        </p:spPr>
      </p:pic>
      <p:pic>
        <p:nvPicPr>
          <p:cNvPr id="10244" name="Picture 4" descr="C:\Users\new2016ter\Desktop\для сертификата\fawn-86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857628"/>
            <a:ext cx="3429024" cy="27432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214290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Косуля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ew2016ter\Desktop\для сертификата\cherepaha-more-voda-vodoros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725781" cy="2328866"/>
          </a:xfrm>
          <a:prstGeom prst="rect">
            <a:avLst/>
          </a:prstGeom>
          <a:noFill/>
        </p:spPr>
      </p:pic>
      <p:pic>
        <p:nvPicPr>
          <p:cNvPr id="11267" name="Picture 3" descr="C:\Users\new2016ter\Desktop\для сертификата\ryba-kloun-morskie-ryb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4343366" cy="2714604"/>
          </a:xfrm>
          <a:prstGeom prst="rect">
            <a:avLst/>
          </a:prstGeom>
          <a:noFill/>
        </p:spPr>
      </p:pic>
      <p:pic>
        <p:nvPicPr>
          <p:cNvPr id="11268" name="Picture 4" descr="C:\Users\new2016ter\Desktop\для сертификата\0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352788" cy="2514591"/>
          </a:xfrm>
          <a:prstGeom prst="rect">
            <a:avLst/>
          </a:prstGeom>
          <a:noFill/>
        </p:spPr>
      </p:pic>
      <p:pic>
        <p:nvPicPr>
          <p:cNvPr id="11269" name="Picture 5" descr="C:\Users\new2016ter\Desktop\для сертификата\452-616x3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071942"/>
            <a:ext cx="4071966" cy="23598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Мавпа </a:t>
            </a:r>
            <a:r>
              <a:rPr lang="uk-UA" sz="4000" dirty="0" err="1" smtClean="0"/>
              <a:t>–не</a:t>
            </a:r>
            <a:r>
              <a:rPr lang="uk-UA" sz="4000" dirty="0" smtClean="0"/>
              <a:t> є водною твариною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ew2016ter\Desktop\для сертификата\kroliki_v_korzine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333720" cy="2500290"/>
          </a:xfrm>
          <a:prstGeom prst="rect">
            <a:avLst/>
          </a:prstGeom>
          <a:noFill/>
        </p:spPr>
      </p:pic>
      <p:pic>
        <p:nvPicPr>
          <p:cNvPr id="12291" name="Picture 3" descr="C:\Users\new2016ter\Desktop\для сертификата\zhivotnye-slony-slonenok-rebenok-zhivotny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689354" cy="2459890"/>
          </a:xfrm>
          <a:prstGeom prst="rect">
            <a:avLst/>
          </a:prstGeom>
          <a:noFill/>
        </p:spPr>
      </p:pic>
      <p:pic>
        <p:nvPicPr>
          <p:cNvPr id="12292" name="Picture 4" descr="C:\Users\new2016ter\Desktop\для сертификата\nastol.com.ua-185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4572000" cy="2857499"/>
          </a:xfrm>
          <a:prstGeom prst="rect">
            <a:avLst/>
          </a:prstGeom>
          <a:noFill/>
        </p:spPr>
      </p:pic>
      <p:pic>
        <p:nvPicPr>
          <p:cNvPr id="12293" name="Picture 5" descr="C:\Users\new2016ter\Desktop\для сертификата\fawn-86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00438"/>
            <a:ext cx="3839763" cy="30718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285728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Собака – хижак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292893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Молодець!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2016ter\Desktop\для сертификата\kotenok-morda-yazik-la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657559" cy="2286016"/>
          </a:xfrm>
          <a:prstGeom prst="rect">
            <a:avLst/>
          </a:prstGeom>
          <a:noFill/>
        </p:spPr>
      </p:pic>
      <p:pic>
        <p:nvPicPr>
          <p:cNvPr id="1027" name="Picture 3" descr="C:\Users\new2016ter\Desktop\для сертификата\250910-Se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695683" cy="2309802"/>
          </a:xfrm>
          <a:prstGeom prst="rect">
            <a:avLst/>
          </a:prstGeom>
          <a:noFill/>
        </p:spPr>
      </p:pic>
      <p:pic>
        <p:nvPicPr>
          <p:cNvPr id="1028" name="Picture 4" descr="C:\Users\new2016ter\Desktop\для сертификата\Big_cats_Tigers_308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57628"/>
            <a:ext cx="4019544" cy="2678388"/>
          </a:xfrm>
          <a:prstGeom prst="rect">
            <a:avLst/>
          </a:prstGeom>
          <a:noFill/>
        </p:spPr>
      </p:pic>
      <p:pic>
        <p:nvPicPr>
          <p:cNvPr id="1029" name="Picture 5" descr="C:\Users\new2016ter\Desktop\для сертификата\258994-Sep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4000496" cy="25003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64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Панда –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ведм</a:t>
            </a:r>
            <a:r>
              <a:rPr lang="uk-UA" sz="4000" dirty="0" err="1" smtClean="0"/>
              <a:t>ідь</a:t>
            </a:r>
            <a:r>
              <a:rPr lang="uk-UA" sz="4000" dirty="0" smtClean="0"/>
              <a:t>, всі інші </a:t>
            </a:r>
            <a:r>
              <a:rPr lang="uk-UA" sz="4000" dirty="0" err="1" smtClean="0"/>
              <a:t>–кішки</a:t>
            </a:r>
            <a:r>
              <a:rPr lang="uk-UA" sz="4000" dirty="0" smtClean="0"/>
              <a:t>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w2016ter\Desktop\для сертификата\nastol.com.ua-185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076643" cy="2547902"/>
          </a:xfrm>
          <a:prstGeom prst="rect">
            <a:avLst/>
          </a:prstGeom>
          <a:noFill/>
        </p:spPr>
      </p:pic>
      <p:pic>
        <p:nvPicPr>
          <p:cNvPr id="3" name="Picture 4" descr="C:\Users\new2016ter\Desktop\для сертификата\Big_cats_Tigers_308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4019544" cy="2678388"/>
          </a:xfrm>
          <a:prstGeom prst="rect">
            <a:avLst/>
          </a:prstGeom>
          <a:noFill/>
        </p:spPr>
      </p:pic>
      <p:pic>
        <p:nvPicPr>
          <p:cNvPr id="2051" name="Picture 3" descr="C:\Users\new2016ter\Desktop\для сертификата\61701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3833786" cy="2875339"/>
          </a:xfrm>
          <a:prstGeom prst="rect">
            <a:avLst/>
          </a:prstGeom>
          <a:noFill/>
        </p:spPr>
      </p:pic>
      <p:pic>
        <p:nvPicPr>
          <p:cNvPr id="2052" name="Picture 4" descr="C:\Users\new2016ter\Desktop\для сертификата\697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142984"/>
            <a:ext cx="4214810" cy="263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21429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Жираф – </a:t>
            </a:r>
            <a:r>
              <a:rPr lang="uk-UA" sz="4000" dirty="0" err="1" smtClean="0"/>
              <a:t>рослиноїдна</a:t>
            </a:r>
            <a:r>
              <a:rPr lang="uk-UA" sz="4000" dirty="0" smtClean="0"/>
              <a:t> тварина!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w2016ter\Desktop\для сертификата\0_4b98_ad3b184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000501" cy="3000376"/>
          </a:xfrm>
          <a:prstGeom prst="rect">
            <a:avLst/>
          </a:prstGeom>
          <a:noFill/>
        </p:spPr>
      </p:pic>
      <p:pic>
        <p:nvPicPr>
          <p:cNvPr id="3075" name="Picture 3" descr="C:\Users\new2016ter\Desktop\для сертификата\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28670"/>
            <a:ext cx="4114795" cy="3086096"/>
          </a:xfrm>
          <a:prstGeom prst="rect">
            <a:avLst/>
          </a:prstGeom>
          <a:noFill/>
        </p:spPr>
      </p:pic>
      <p:pic>
        <p:nvPicPr>
          <p:cNvPr id="3076" name="Picture 4" descr="C:\Users\new2016ter\Desktop\для сертификата\0007-011-Morskie-ryb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190981"/>
            <a:ext cx="4000528" cy="26670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Скат – це риба.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рептилии\2201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340881" cy="2224072"/>
          </a:xfrm>
          <a:prstGeom prst="rect">
            <a:avLst/>
          </a:prstGeom>
          <a:noFill/>
        </p:spPr>
      </p:pic>
      <p:pic>
        <p:nvPicPr>
          <p:cNvPr id="4099" name="Picture 3" descr="G:\рептилии\1556_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214818"/>
            <a:ext cx="5588245" cy="2309808"/>
          </a:xfrm>
          <a:prstGeom prst="rect">
            <a:avLst/>
          </a:prstGeom>
          <a:noFill/>
        </p:spPr>
      </p:pic>
      <p:pic>
        <p:nvPicPr>
          <p:cNvPr id="4100" name="Picture 4" descr="C:\Users\new2016ter\Desktop\для сертификата\ryba-kloun-morskie-ryb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2"/>
            <a:ext cx="4171979" cy="2607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8572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Риба клоун.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оллюски\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048689" cy="2800343"/>
          </a:xfrm>
          <a:prstGeom prst="rect">
            <a:avLst/>
          </a:prstGeom>
          <a:noFill/>
        </p:spPr>
      </p:pic>
      <p:pic>
        <p:nvPicPr>
          <p:cNvPr id="5123" name="Picture 3" descr="G:\моллюски\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4071966" cy="2701071"/>
          </a:xfrm>
          <a:prstGeom prst="rect">
            <a:avLst/>
          </a:prstGeom>
          <a:noFill/>
        </p:spPr>
      </p:pic>
      <p:pic>
        <p:nvPicPr>
          <p:cNvPr id="5124" name="Picture 4" descr="C:\Users\new2016ter\Desktop\для сертификата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3929090" cy="24556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21429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Морська зірка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ртинки по биологии\членистоногие\vredonosnie-nasekom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167085" cy="2375313"/>
          </a:xfrm>
          <a:prstGeom prst="rect">
            <a:avLst/>
          </a:prstGeom>
          <a:noFill/>
        </p:spPr>
      </p:pic>
      <p:pic>
        <p:nvPicPr>
          <p:cNvPr id="6147" name="Picture 3" descr="G:\картинки по биологии\членистоногие\Kh9xgv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286250" cy="2733675"/>
          </a:xfrm>
          <a:prstGeom prst="rect">
            <a:avLst/>
          </a:prstGeom>
          <a:noFill/>
        </p:spPr>
      </p:pic>
      <p:pic>
        <p:nvPicPr>
          <p:cNvPr id="6148" name="Picture 4" descr="G:\картинки по биологии\членистоногие\dragonf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929066"/>
            <a:ext cx="4071966" cy="26920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Креветка – це ракоподібне.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артинки по биологии\членистоногие\Фото-паук-птицеед-52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4953000" cy="2333625"/>
          </a:xfrm>
          <a:prstGeom prst="rect">
            <a:avLst/>
          </a:prstGeom>
          <a:noFill/>
        </p:spPr>
      </p:pic>
      <p:pic>
        <p:nvPicPr>
          <p:cNvPr id="7171" name="Picture 3" descr="G:\картинки по биологии\членистоногие\насеком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643316" cy="2732487"/>
          </a:xfrm>
          <a:prstGeom prst="rect">
            <a:avLst/>
          </a:prstGeom>
          <a:noFill/>
        </p:spPr>
      </p:pic>
      <p:pic>
        <p:nvPicPr>
          <p:cNvPr id="7172" name="Picture 4" descr="G:\картинки по биологии\членистоногие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3667124" cy="2750343"/>
          </a:xfrm>
          <a:prstGeom prst="rect">
            <a:avLst/>
          </a:prstGeom>
          <a:noFill/>
        </p:spPr>
      </p:pic>
      <p:pic>
        <p:nvPicPr>
          <p:cNvPr id="7173" name="Picture 5" descr="G:\картинки по биологии\членистоногие\15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143380"/>
            <a:ext cx="3429024" cy="2143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28572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Жуки – це Комаха.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картинки по биологии\земноводные\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195812" cy="2762243"/>
          </a:xfrm>
          <a:prstGeom prst="rect">
            <a:avLst/>
          </a:prstGeom>
          <a:noFill/>
        </p:spPr>
      </p:pic>
      <p:pic>
        <p:nvPicPr>
          <p:cNvPr id="8195" name="Picture 3" descr="G:\картинки по биологии\земноводные\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3524235" cy="2643176"/>
          </a:xfrm>
          <a:prstGeom prst="rect">
            <a:avLst/>
          </a:prstGeom>
          <a:noFill/>
        </p:spPr>
      </p:pic>
      <p:pic>
        <p:nvPicPr>
          <p:cNvPr id="8196" name="Picture 4" descr="G:\картинки по биологии\земноводные\ispolinskaya-salamand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04225"/>
            <a:ext cx="4286280" cy="2444646"/>
          </a:xfrm>
          <a:prstGeom prst="rect">
            <a:avLst/>
          </a:prstGeom>
          <a:noFill/>
        </p:spPr>
      </p:pic>
      <p:pic>
        <p:nvPicPr>
          <p:cNvPr id="8197" name="Picture 5" descr="C:\Users\new2016ter\Desktop\для сертификата\233207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47" y="4214818"/>
            <a:ext cx="4357653" cy="24511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42860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Каракатиця – це Молюск.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69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new2016ter</dc:creator>
  <cp:lastModifiedBy>new2016ter</cp:lastModifiedBy>
  <cp:revision>4</cp:revision>
  <dcterms:created xsi:type="dcterms:W3CDTF">2018-02-04T07:39:53Z</dcterms:created>
  <dcterms:modified xsi:type="dcterms:W3CDTF">2018-02-04T08:13:12Z</dcterms:modified>
</cp:coreProperties>
</file>