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8" r:id="rId10"/>
    <p:sldId id="269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780E"/>
    <a:srgbClr val="A47D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81" d="100"/>
          <a:sy n="81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ataliya\Desktop\&#1064;&#1050;&#1054;&#1051;&#1040;\Wien%20in%205%20Minuten%20-%20Reisef&#252;hrer%20-%20Die%20besten%20Sehensw&#252;rdigkeiten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ataliya\Desktop\&#1064;&#1050;&#1054;&#1051;&#1040;\Welcome%20to%20Austria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5072066" cy="857256"/>
          </a:xfrm>
        </p:spPr>
        <p:txBody>
          <a:bodyPr>
            <a:noAutofit/>
          </a:bodyPr>
          <a:lstStyle/>
          <a:p>
            <a:r>
              <a:rPr lang="de-DE" sz="5400" dirty="0" smtClean="0">
                <a:solidFill>
                  <a:schemeClr val="accent2">
                    <a:lumMod val="50000"/>
                  </a:schemeClr>
                </a:solidFill>
              </a:rPr>
              <a:t>Österreich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австр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8643998" cy="5271929"/>
          </a:xfrm>
        </p:spPr>
      </p:pic>
    </p:spTree>
  </p:cSld>
  <p:clrMapOvr>
    <a:masterClrMapping/>
  </p:clrMapOvr>
  <p:transition advClick="0" advTm="5000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0668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accent3">
                    <a:lumMod val="75000"/>
                  </a:schemeClr>
                </a:solidFill>
                <a:latin typeface="Algerian" pitchFamily="82" charset="0"/>
              </a:rPr>
              <a:t>salzburger</a:t>
            </a:r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  <a:latin typeface="Algerian" pitchFamily="82" charset="0"/>
              </a:rPr>
              <a:t> </a:t>
            </a:r>
            <a:r>
              <a:rPr lang="en-US" sz="4400" dirty="0" err="1" smtClean="0">
                <a:solidFill>
                  <a:schemeClr val="accent3">
                    <a:lumMod val="75000"/>
                  </a:schemeClr>
                </a:solidFill>
                <a:latin typeface="Algerian" pitchFamily="82" charset="0"/>
              </a:rPr>
              <a:t>altstadt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salzburgtag_schoneheimat-thumb-1024xauto-1310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8429683" cy="5051716"/>
          </a:xfr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066800"/>
          </a:xfrm>
        </p:spPr>
        <p:txBody>
          <a:bodyPr>
            <a:normAutofit/>
          </a:bodyPr>
          <a:lstStyle/>
          <a:p>
            <a:r>
              <a:rPr lang="de-DE" sz="6000" dirty="0" smtClean="0">
                <a:latin typeface="Algerian" pitchFamily="82" charset="0"/>
              </a:rPr>
              <a:t>Wien</a:t>
            </a:r>
            <a:endParaRPr lang="ru-RU" sz="6000" dirty="0"/>
          </a:p>
        </p:txBody>
      </p:sp>
      <p:pic>
        <p:nvPicPr>
          <p:cNvPr id="4" name="Wien in 5 Minuten - Reiseführer - Die besten Sehenswürdigkeite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1500174"/>
            <a:ext cx="8413072" cy="5160981"/>
          </a:xfrm>
          <a:prstGeom prst="rect">
            <a:avLst/>
          </a:prstGeom>
        </p:spPr>
      </p:pic>
    </p:spTree>
  </p:cSld>
  <p:clrMapOvr>
    <a:masterClrMapping/>
  </p:clrMapOvr>
  <p:transition advClick="0" advTm="1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>
            <a:normAutofit/>
          </a:bodyPr>
          <a:lstStyle/>
          <a:p>
            <a:r>
              <a:rPr lang="de-DE" sz="4400" dirty="0" smtClean="0">
                <a:latin typeface="Algerian" pitchFamily="82" charset="0"/>
              </a:rPr>
              <a:t>Willkommen in Österreich </a:t>
            </a:r>
            <a:endParaRPr lang="ru-RU" sz="4400" dirty="0"/>
          </a:p>
        </p:txBody>
      </p:sp>
      <p:pic>
        <p:nvPicPr>
          <p:cNvPr id="4" name="Welcome to Austria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1785926"/>
            <a:ext cx="8715404" cy="4902415"/>
          </a:xfrm>
          <a:prstGeom prst="rect">
            <a:avLst/>
          </a:prstGeom>
        </p:spPr>
      </p:pic>
    </p:spTree>
  </p:cSld>
  <p:clrMapOvr>
    <a:masterClrMapping/>
  </p:clrMapOvr>
  <p:transition advClick="0" advTm="1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9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ustria-450x28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000240"/>
            <a:ext cx="5286412" cy="464347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142984"/>
            <a:ext cx="3643306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Österreich liegt im </a:t>
            </a:r>
          </a:p>
          <a:p>
            <a:pPr algn="ctr">
              <a:buNone/>
            </a:pPr>
            <a:r>
              <a:rPr lang="de-DE" sz="2400" dirty="0" err="1" smtClean="0">
                <a:latin typeface="Calibri" pitchFamily="34" charset="0"/>
                <a:cs typeface="Calibri" pitchFamily="34" charset="0"/>
              </a:rPr>
              <a:t>sündlichen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Mitteleuropa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und hat die Fläche 83.8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Tausend km.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Im Land leben über 8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Millionen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Einwohner. Österreich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grenzt an die Schweiz,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Italien, Slowenien,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Ungarn, die Tschechische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Republik, die BRD und </a:t>
            </a:r>
          </a:p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Lichtenstein</a:t>
            </a:r>
            <a:r>
              <a:rPr lang="de-DE" dirty="0" smtClean="0"/>
              <a:t>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714356"/>
            <a:ext cx="5214942" cy="1066800"/>
          </a:xfrm>
        </p:spPr>
        <p:txBody>
          <a:bodyPr>
            <a:normAutofit fontScale="90000"/>
          </a:bodyPr>
          <a:lstStyle/>
          <a:p>
            <a:r>
              <a:rPr lang="de-DE" sz="4800" dirty="0" smtClean="0">
                <a:solidFill>
                  <a:srgbClr val="C00000"/>
                </a:solidFill>
                <a:latin typeface="Algerian" pitchFamily="82" charset="0"/>
              </a:rPr>
              <a:t>Geographische Lage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1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858280" cy="1357322"/>
          </a:xfrm>
        </p:spPr>
        <p:txBody>
          <a:bodyPr>
            <a:normAutofit/>
          </a:bodyPr>
          <a:lstStyle/>
          <a:p>
            <a:r>
              <a:rPr lang="de-DE" sz="4800" dirty="0" smtClean="0">
                <a:solidFill>
                  <a:srgbClr val="1B780E"/>
                </a:solidFill>
                <a:latin typeface="Algerian" pitchFamily="82" charset="0"/>
              </a:rPr>
              <a:t>Die malerische Landschaft</a:t>
            </a:r>
            <a:endParaRPr lang="ru-RU" sz="4800" dirty="0">
              <a:solidFill>
                <a:srgbClr val="1B780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3500430" cy="535782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de-DE" sz="3200" dirty="0" smtClean="0">
                <a:latin typeface="Calibri" pitchFamily="34" charset="0"/>
                <a:cs typeface="Calibri" pitchFamily="34" charset="0"/>
              </a:rPr>
              <a:t>Die ö</a:t>
            </a:r>
            <a:r>
              <a:rPr lang="de-DE" sz="3200" dirty="0" smtClean="0">
                <a:latin typeface="Calibri" pitchFamily="34" charset="0"/>
                <a:cs typeface="Calibri" pitchFamily="34" charset="0"/>
              </a:rPr>
              <a:t>sterreichische </a:t>
            </a:r>
            <a:r>
              <a:rPr lang="de-DE" sz="3200" dirty="0" smtClean="0">
                <a:latin typeface="Calibri" pitchFamily="34" charset="0"/>
                <a:cs typeface="Calibri" pitchFamily="34" charset="0"/>
              </a:rPr>
              <a:t>malerische Landschaft besteht aus großen hohen und schönen Mittelgebirgen. Österreich ist eines des berühmtesten, waldreichsten </a:t>
            </a:r>
            <a:r>
              <a:rPr lang="de-DE" sz="3200" dirty="0" err="1" smtClean="0">
                <a:latin typeface="Calibri" pitchFamily="34" charset="0"/>
                <a:cs typeface="Calibri" pitchFamily="34" charset="0"/>
              </a:rPr>
              <a:t>Älpenlands</a:t>
            </a:r>
            <a:r>
              <a:rPr lang="de-DE" dirty="0" smtClean="0"/>
              <a:t>.  </a:t>
            </a:r>
            <a:endParaRPr lang="ru-RU" dirty="0"/>
          </a:p>
        </p:txBody>
      </p:sp>
      <p:pic>
        <p:nvPicPr>
          <p:cNvPr id="5" name="Содержимое 4" descr="tours_in_austria_sllld_1_b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86182" y="1643050"/>
            <a:ext cx="5107543" cy="4977579"/>
          </a:xfrm>
        </p:spPr>
      </p:pic>
    </p:spTree>
  </p:cSld>
  <p:clrMapOvr>
    <a:masterClrMapping/>
  </p:clrMapOvr>
  <p:transition advClick="0" advTm="15000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786842" cy="1143000"/>
          </a:xfrm>
        </p:spPr>
        <p:txBody>
          <a:bodyPr>
            <a:normAutofit fontScale="90000"/>
          </a:bodyPr>
          <a:lstStyle/>
          <a:p>
            <a:r>
              <a:rPr lang="de-DE" sz="5400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Der Hauptstadt ist Wien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2648BC317F000101213757522AABE02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5286412" cy="492922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428736"/>
            <a:ext cx="3186106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Wien liegt an der Donau. Wien ist die schönste Stadt Europas und hat viele wunderwolle Sehenswürdigkeiten. In Wein liegt ein großer </a:t>
            </a:r>
            <a:r>
              <a:rPr lang="de-DE" sz="2400" dirty="0" err="1" smtClean="0">
                <a:latin typeface="Calibri" pitchFamily="34" charset="0"/>
                <a:cs typeface="Calibri" pitchFamily="34" charset="0"/>
              </a:rPr>
              <a:t>Waldpark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. Er hat ein riesiges Territorium und viele Touristen besuchen diesen Park. Dort kann man die Natur genießen. 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Click="0" advTm="15000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658196" cy="1071570"/>
          </a:xfrm>
        </p:spPr>
        <p:txBody>
          <a:bodyPr>
            <a:normAutofit fontScale="90000"/>
          </a:bodyPr>
          <a:lstStyle/>
          <a:p>
            <a:r>
              <a:rPr lang="de-DE" sz="5400" dirty="0" smtClean="0">
                <a:solidFill>
                  <a:srgbClr val="A47D00"/>
                </a:solidFill>
                <a:latin typeface="Algerian" pitchFamily="82" charset="0"/>
              </a:rPr>
              <a:t>Wein ist eine Musikstadt</a:t>
            </a:r>
            <a:endParaRPr lang="ru-RU" sz="5400" dirty="0">
              <a:solidFill>
                <a:srgbClr val="A47D00"/>
              </a:solidFill>
            </a:endParaRPr>
          </a:p>
        </p:txBody>
      </p:sp>
      <p:pic>
        <p:nvPicPr>
          <p:cNvPr id="5" name="Содержимое 4" descr="pamyatnik-Shtrausu-gVen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5643602" cy="48577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884" y="1428736"/>
            <a:ext cx="3071834" cy="51435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2600" dirty="0" smtClean="0">
                <a:latin typeface="Calibri" pitchFamily="34" charset="0"/>
                <a:cs typeface="Calibri" pitchFamily="34" charset="0"/>
              </a:rPr>
              <a:t>Man nennt Wien eine Musikstadt, weil dort die größten Komponisten, wie Wolfgang Amadeus Mozart, Joseph Haydn, Johann Straus und Ludwig von Beethoven, lebten und arbeiten.</a:t>
            </a:r>
            <a:endParaRPr lang="ru-RU" sz="2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Click="0" advTm="15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066800"/>
          </a:xfrm>
        </p:spPr>
        <p:txBody>
          <a:bodyPr>
            <a:normAutofit/>
          </a:bodyPr>
          <a:lstStyle/>
          <a:p>
            <a:r>
              <a:rPr lang="en-US" sz="4800" dirty="0" err="1" smtClean="0">
                <a:solidFill>
                  <a:srgbClr val="0070C0"/>
                </a:solidFill>
                <a:latin typeface="Algerian" pitchFamily="82" charset="0"/>
              </a:rPr>
              <a:t>Schloss</a:t>
            </a:r>
            <a:r>
              <a:rPr lang="en-US" sz="4800" dirty="0" smtClean="0">
                <a:solidFill>
                  <a:srgbClr val="0070C0"/>
                </a:solidFill>
                <a:latin typeface="Algerian" pitchFamily="82" charset="0"/>
              </a:rPr>
              <a:t> </a:t>
            </a:r>
            <a:r>
              <a:rPr lang="en-US" sz="4800" dirty="0" err="1" smtClean="0">
                <a:solidFill>
                  <a:srgbClr val="0070C0"/>
                </a:solidFill>
                <a:latin typeface="Algerian" pitchFamily="82" charset="0"/>
              </a:rPr>
              <a:t>Schönbrunn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500_F_111299093_VbIsbQWvvLPXfOaD7lammrskf99bBCz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8389061" cy="5246727"/>
          </a:xfr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accent4">
                    <a:lumMod val="50000"/>
                  </a:schemeClr>
                </a:solidFill>
                <a:latin typeface="Algerian" pitchFamily="82" charset="0"/>
              </a:rPr>
              <a:t>Kunsthistorisches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  <a:latin typeface="Algerian" pitchFamily="82" charset="0"/>
              </a:rPr>
              <a:t> Museum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Kunsthistorisches-Museum-Vienna-exterior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8001056" cy="5336643"/>
          </a:xfr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372476" cy="1071570"/>
          </a:xfrm>
        </p:spPr>
        <p:txBody>
          <a:bodyPr/>
          <a:lstStyle/>
          <a:p>
            <a:r>
              <a:rPr lang="en-US" sz="5400" dirty="0" err="1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</a:rPr>
              <a:t>staatsoper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40520-ringstrasse-2015-staatsoper-tags-schraeg-von-oben-19to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8553403" cy="4716474"/>
          </a:xfr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066800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rathaus</a:t>
            </a:r>
            <a:endParaRPr lang="ru-RU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280px-Wienerrathau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8143932" cy="5162571"/>
          </a:xfr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127</TotalTime>
  <Words>164</Words>
  <PresentationFormat>Экран (4:3)</PresentationFormat>
  <Paragraphs>28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Österreich</vt:lpstr>
      <vt:lpstr>Geographische Lage</vt:lpstr>
      <vt:lpstr>Die malerische Landschaft</vt:lpstr>
      <vt:lpstr>Der Hauptstadt ist Wien</vt:lpstr>
      <vt:lpstr>Wein ist eine Musikstadt</vt:lpstr>
      <vt:lpstr>Schloss Schönbrunn</vt:lpstr>
      <vt:lpstr>Kunsthistorisches Museum</vt:lpstr>
      <vt:lpstr>staatsoper</vt:lpstr>
      <vt:lpstr>rathaus</vt:lpstr>
      <vt:lpstr>salzburger altstadt</vt:lpstr>
      <vt:lpstr>Wien</vt:lpstr>
      <vt:lpstr>Willkommen in Österreich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Австрия</dc:title>
  <dc:creator>Nataliya</dc:creator>
  <cp:lastModifiedBy>Nataliya</cp:lastModifiedBy>
  <cp:revision>17</cp:revision>
  <dcterms:created xsi:type="dcterms:W3CDTF">2017-09-17T08:55:03Z</dcterms:created>
  <dcterms:modified xsi:type="dcterms:W3CDTF">2017-10-21T17:40:11Z</dcterms:modified>
</cp:coreProperties>
</file>