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3" r:id="rId1"/>
    <p:sldMasterId id="2147483757" r:id="rId2"/>
  </p:sldMasterIdLst>
  <p:notesMasterIdLst>
    <p:notesMasterId r:id="rId33"/>
  </p:notesMasterIdLst>
  <p:sldIdLst>
    <p:sldId id="311" r:id="rId3"/>
    <p:sldId id="308" r:id="rId4"/>
    <p:sldId id="296" r:id="rId5"/>
    <p:sldId id="309" r:id="rId6"/>
    <p:sldId id="305" r:id="rId7"/>
    <p:sldId id="302" r:id="rId8"/>
    <p:sldId id="304" r:id="rId9"/>
    <p:sldId id="257" r:id="rId10"/>
    <p:sldId id="270" r:id="rId11"/>
    <p:sldId id="291" r:id="rId12"/>
    <p:sldId id="258" r:id="rId13"/>
    <p:sldId id="260" r:id="rId14"/>
    <p:sldId id="273" r:id="rId15"/>
    <p:sldId id="274" r:id="rId16"/>
    <p:sldId id="263" r:id="rId17"/>
    <p:sldId id="261" r:id="rId18"/>
    <p:sldId id="294" r:id="rId19"/>
    <p:sldId id="275" r:id="rId20"/>
    <p:sldId id="265" r:id="rId21"/>
    <p:sldId id="277" r:id="rId22"/>
    <p:sldId id="287" r:id="rId23"/>
    <p:sldId id="293" r:id="rId24"/>
    <p:sldId id="295" r:id="rId25"/>
    <p:sldId id="276" r:id="rId26"/>
    <p:sldId id="267" r:id="rId27"/>
    <p:sldId id="310" r:id="rId28"/>
    <p:sldId id="306" r:id="rId29"/>
    <p:sldId id="288" r:id="rId30"/>
    <p:sldId id="289" r:id="rId31"/>
    <p:sldId id="269" r:id="rId3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41" autoAdjust="0"/>
    <p:restoredTop sz="94849" autoAdjust="0"/>
  </p:normalViewPr>
  <p:slideViewPr>
    <p:cSldViewPr>
      <p:cViewPr>
        <p:scale>
          <a:sx n="66" d="100"/>
          <a:sy n="66" d="100"/>
        </p:scale>
        <p:origin x="-1716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0B442A-985E-496F-99B2-13B150E6053A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7BBC24A0-70CC-49D9-80F1-B22A07785D97}">
      <dgm:prSet phldrT="[Текст]"/>
      <dgm:spPr/>
      <dgm:t>
        <a:bodyPr/>
        <a:lstStyle/>
        <a:p>
          <a:r>
            <a:rPr lang="en-US" dirty="0" smtClean="0"/>
            <a:t>TEAM</a:t>
          </a:r>
          <a:endParaRPr lang="uk-UA" dirty="0"/>
        </a:p>
      </dgm:t>
    </dgm:pt>
    <dgm:pt modelId="{29ED5556-AB77-4D9E-B134-FE6C651BDD31}" type="parTrans" cxnId="{2AAD2EBF-635B-4787-851D-A518FE1122E7}">
      <dgm:prSet/>
      <dgm:spPr/>
      <dgm:t>
        <a:bodyPr/>
        <a:lstStyle/>
        <a:p>
          <a:endParaRPr lang="uk-UA"/>
        </a:p>
      </dgm:t>
    </dgm:pt>
    <dgm:pt modelId="{F1641AB3-36D1-49C0-BB3C-EC5E5FCCE6FA}" type="sibTrans" cxnId="{2AAD2EBF-635B-4787-851D-A518FE1122E7}">
      <dgm:prSet/>
      <dgm:spPr/>
      <dgm:t>
        <a:bodyPr/>
        <a:lstStyle/>
        <a:p>
          <a:endParaRPr lang="uk-UA"/>
        </a:p>
      </dgm:t>
    </dgm:pt>
    <dgm:pt modelId="{BFC64123-390E-492D-A4DF-0F35F2928901}">
      <dgm:prSet phldrT="[Текст]"/>
      <dgm:spPr/>
      <dgm:t>
        <a:bodyPr/>
        <a:lstStyle/>
        <a:p>
          <a:r>
            <a:rPr lang="en-US" dirty="0" smtClean="0"/>
            <a:t>1</a:t>
          </a:r>
          <a:endParaRPr lang="uk-UA" dirty="0"/>
        </a:p>
      </dgm:t>
    </dgm:pt>
    <dgm:pt modelId="{29493207-2E0F-4D12-BEA3-6969798431A1}" type="parTrans" cxnId="{24C7873C-7986-4AB8-ADCB-1D3609732165}">
      <dgm:prSet/>
      <dgm:spPr/>
      <dgm:t>
        <a:bodyPr/>
        <a:lstStyle/>
        <a:p>
          <a:endParaRPr lang="uk-UA"/>
        </a:p>
      </dgm:t>
    </dgm:pt>
    <dgm:pt modelId="{03871D32-3588-4218-9727-A955780A969C}" type="sibTrans" cxnId="{24C7873C-7986-4AB8-ADCB-1D3609732165}">
      <dgm:prSet/>
      <dgm:spPr/>
      <dgm:t>
        <a:bodyPr/>
        <a:lstStyle/>
        <a:p>
          <a:endParaRPr lang="uk-UA"/>
        </a:p>
      </dgm:t>
    </dgm:pt>
    <dgm:pt modelId="{C9E8DFB7-A05D-43FC-A21F-576B04B39E1E}">
      <dgm:prSet phldrT="[Текст]"/>
      <dgm:spPr/>
      <dgm:t>
        <a:bodyPr/>
        <a:lstStyle/>
        <a:p>
          <a:r>
            <a:rPr lang="en-US" dirty="0" smtClean="0"/>
            <a:t>2</a:t>
          </a:r>
          <a:endParaRPr lang="uk-UA" dirty="0"/>
        </a:p>
      </dgm:t>
    </dgm:pt>
    <dgm:pt modelId="{822BE5E0-DA39-45DC-A3C7-20DB355A3C26}" type="parTrans" cxnId="{1AF61F29-4D5D-4F4B-B574-BE5474AA43B7}">
      <dgm:prSet/>
      <dgm:spPr/>
      <dgm:t>
        <a:bodyPr/>
        <a:lstStyle/>
        <a:p>
          <a:endParaRPr lang="uk-UA"/>
        </a:p>
      </dgm:t>
    </dgm:pt>
    <dgm:pt modelId="{C302B56B-0BF2-432D-BACC-520C398FA0C6}" type="sibTrans" cxnId="{1AF61F29-4D5D-4F4B-B574-BE5474AA43B7}">
      <dgm:prSet/>
      <dgm:spPr/>
      <dgm:t>
        <a:bodyPr/>
        <a:lstStyle/>
        <a:p>
          <a:endParaRPr lang="uk-UA"/>
        </a:p>
      </dgm:t>
    </dgm:pt>
    <dgm:pt modelId="{0C5AAB6A-D316-464D-B098-79C438D3AB6E}">
      <dgm:prSet phldrT="[Текст]"/>
      <dgm:spPr/>
      <dgm:t>
        <a:bodyPr/>
        <a:lstStyle/>
        <a:p>
          <a:r>
            <a:rPr lang="en-US" dirty="0" smtClean="0"/>
            <a:t>Pupils</a:t>
          </a:r>
          <a:endParaRPr lang="uk-UA" dirty="0"/>
        </a:p>
      </dgm:t>
    </dgm:pt>
    <dgm:pt modelId="{790C2AE0-9681-4D50-BC05-8CAF22685D39}" type="parTrans" cxnId="{FA3A7A74-DB05-4D69-9A1D-E9B89331D554}">
      <dgm:prSet/>
      <dgm:spPr/>
      <dgm:t>
        <a:bodyPr/>
        <a:lstStyle/>
        <a:p>
          <a:endParaRPr lang="uk-UA"/>
        </a:p>
      </dgm:t>
    </dgm:pt>
    <dgm:pt modelId="{ED95E5AA-0920-469F-88DE-607E9E24AF89}" type="sibTrans" cxnId="{FA3A7A74-DB05-4D69-9A1D-E9B89331D554}">
      <dgm:prSet/>
      <dgm:spPr/>
      <dgm:t>
        <a:bodyPr/>
        <a:lstStyle/>
        <a:p>
          <a:endParaRPr lang="uk-UA"/>
        </a:p>
      </dgm:t>
    </dgm:pt>
    <dgm:pt modelId="{23AF1280-A670-4516-9097-DCF7195083EC}">
      <dgm:prSet phldrT="[Текст]"/>
      <dgm:spPr/>
      <dgm:t>
        <a:bodyPr/>
        <a:lstStyle/>
        <a:p>
          <a:endParaRPr lang="uk-UA" dirty="0"/>
        </a:p>
      </dgm:t>
    </dgm:pt>
    <dgm:pt modelId="{5A7BAE3D-84B6-435A-8A47-3630D2452DCF}" type="parTrans" cxnId="{65ED0055-7DDA-46C4-825C-52EA4DADFC1B}">
      <dgm:prSet/>
      <dgm:spPr/>
      <dgm:t>
        <a:bodyPr/>
        <a:lstStyle/>
        <a:p>
          <a:endParaRPr lang="uk-UA"/>
        </a:p>
      </dgm:t>
    </dgm:pt>
    <dgm:pt modelId="{CF0B1101-AFD1-48C1-9802-44241513C3DF}" type="sibTrans" cxnId="{65ED0055-7DDA-46C4-825C-52EA4DADFC1B}">
      <dgm:prSet/>
      <dgm:spPr/>
      <dgm:t>
        <a:bodyPr/>
        <a:lstStyle/>
        <a:p>
          <a:endParaRPr lang="uk-UA"/>
        </a:p>
      </dgm:t>
    </dgm:pt>
    <dgm:pt modelId="{272C00CE-40BD-499B-A639-3CA7C2A19CA1}">
      <dgm:prSet phldrT="[Текст]"/>
      <dgm:spPr/>
      <dgm:t>
        <a:bodyPr/>
        <a:lstStyle/>
        <a:p>
          <a:endParaRPr lang="uk-UA" dirty="0"/>
        </a:p>
      </dgm:t>
    </dgm:pt>
    <dgm:pt modelId="{307DAE6A-A5ED-49D0-BB83-13D6DE1A719B}" type="parTrans" cxnId="{3E07412D-D9E3-4304-A91D-71B15319A4BD}">
      <dgm:prSet/>
      <dgm:spPr/>
      <dgm:t>
        <a:bodyPr/>
        <a:lstStyle/>
        <a:p>
          <a:endParaRPr lang="uk-UA"/>
        </a:p>
      </dgm:t>
    </dgm:pt>
    <dgm:pt modelId="{2F71FDD1-0904-4776-BBAC-85CEE756928D}" type="sibTrans" cxnId="{3E07412D-D9E3-4304-A91D-71B15319A4BD}">
      <dgm:prSet/>
      <dgm:spPr/>
      <dgm:t>
        <a:bodyPr/>
        <a:lstStyle/>
        <a:p>
          <a:endParaRPr lang="uk-UA"/>
        </a:p>
      </dgm:t>
    </dgm:pt>
    <dgm:pt modelId="{2F001C1F-7D80-4CD9-9225-02C4573E6ED5}">
      <dgm:prSet phldrT="[Текст]"/>
      <dgm:spPr/>
      <dgm:t>
        <a:bodyPr/>
        <a:lstStyle/>
        <a:p>
          <a:endParaRPr lang="uk-UA" dirty="0"/>
        </a:p>
      </dgm:t>
    </dgm:pt>
    <dgm:pt modelId="{D020DD12-3B55-4458-8BDE-989694E60259}" type="sibTrans" cxnId="{AA41AF31-69B6-47BE-8FEE-F2B2F70A816F}">
      <dgm:prSet/>
      <dgm:spPr/>
      <dgm:t>
        <a:bodyPr/>
        <a:lstStyle/>
        <a:p>
          <a:endParaRPr lang="uk-UA"/>
        </a:p>
      </dgm:t>
    </dgm:pt>
    <dgm:pt modelId="{8E290613-5C07-48EA-858E-4B9260BE0D47}" type="parTrans" cxnId="{AA41AF31-69B6-47BE-8FEE-F2B2F70A816F}">
      <dgm:prSet/>
      <dgm:spPr/>
      <dgm:t>
        <a:bodyPr/>
        <a:lstStyle/>
        <a:p>
          <a:endParaRPr lang="uk-UA"/>
        </a:p>
      </dgm:t>
    </dgm:pt>
    <dgm:pt modelId="{558CBA55-3922-41E5-BB49-D635D2282559}">
      <dgm:prSet phldrT="[Текст]"/>
      <dgm:spPr/>
      <dgm:t>
        <a:bodyPr/>
        <a:lstStyle/>
        <a:p>
          <a:r>
            <a:rPr lang="en-US" dirty="0" smtClean="0"/>
            <a:t>Teacher</a:t>
          </a:r>
          <a:endParaRPr lang="uk-UA" dirty="0"/>
        </a:p>
      </dgm:t>
    </dgm:pt>
    <dgm:pt modelId="{E85A0786-CEDA-45D6-85C3-07F99027F22E}" type="sibTrans" cxnId="{B5FE9193-16A4-4813-91AE-0B5295F3E7B7}">
      <dgm:prSet/>
      <dgm:spPr/>
      <dgm:t>
        <a:bodyPr/>
        <a:lstStyle/>
        <a:p>
          <a:endParaRPr lang="uk-UA"/>
        </a:p>
      </dgm:t>
    </dgm:pt>
    <dgm:pt modelId="{B07EEA75-49A8-4F20-96C7-9441923C8B37}" type="parTrans" cxnId="{B5FE9193-16A4-4813-91AE-0B5295F3E7B7}">
      <dgm:prSet/>
      <dgm:spPr/>
      <dgm:t>
        <a:bodyPr/>
        <a:lstStyle/>
        <a:p>
          <a:endParaRPr lang="uk-UA"/>
        </a:p>
      </dgm:t>
    </dgm:pt>
    <dgm:pt modelId="{BFD12197-F27B-49A2-B080-A2E3B325DB45}" type="pres">
      <dgm:prSet presAssocID="{1F0B442A-985E-496F-99B2-13B150E6053A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AD66469F-C7FD-49A9-960B-3085D3DC5016}" type="pres">
      <dgm:prSet presAssocID="{7BBC24A0-70CC-49D9-80F1-B22A07785D97}" presName="circle1" presStyleLbl="node1" presStyleIdx="0" presStyleCnt="3"/>
      <dgm:spPr/>
    </dgm:pt>
    <dgm:pt modelId="{67F0D7BD-70F0-4181-9553-9E503B95D015}" type="pres">
      <dgm:prSet presAssocID="{7BBC24A0-70CC-49D9-80F1-B22A07785D97}" presName="space" presStyleCnt="0"/>
      <dgm:spPr/>
    </dgm:pt>
    <dgm:pt modelId="{6CC6126A-7E3B-4F07-9F17-ED182758B6E0}" type="pres">
      <dgm:prSet presAssocID="{7BBC24A0-70CC-49D9-80F1-B22A07785D97}" presName="rect1" presStyleLbl="alignAcc1" presStyleIdx="0" presStyleCnt="3" custAng="0" custLinFactNeighborX="-4151" custLinFactNeighborY="13124"/>
      <dgm:spPr/>
      <dgm:t>
        <a:bodyPr/>
        <a:lstStyle/>
        <a:p>
          <a:endParaRPr lang="uk-UA"/>
        </a:p>
      </dgm:t>
    </dgm:pt>
    <dgm:pt modelId="{84598598-B001-4DBE-AD82-AC6F24D68B6D}" type="pres">
      <dgm:prSet presAssocID="{0C5AAB6A-D316-464D-B098-79C438D3AB6E}" presName="vertSpace2" presStyleLbl="node1" presStyleIdx="0" presStyleCnt="3"/>
      <dgm:spPr/>
    </dgm:pt>
    <dgm:pt modelId="{1C0E26DC-1982-48E8-919F-C4D245CE1A60}" type="pres">
      <dgm:prSet presAssocID="{0C5AAB6A-D316-464D-B098-79C438D3AB6E}" presName="circle2" presStyleLbl="node1" presStyleIdx="1" presStyleCnt="3"/>
      <dgm:spPr/>
    </dgm:pt>
    <dgm:pt modelId="{CEC20F58-759C-4A2C-84AD-525882893D65}" type="pres">
      <dgm:prSet presAssocID="{0C5AAB6A-D316-464D-B098-79C438D3AB6E}" presName="rect2" presStyleLbl="alignAcc1" presStyleIdx="1" presStyleCnt="3"/>
      <dgm:spPr/>
      <dgm:t>
        <a:bodyPr/>
        <a:lstStyle/>
        <a:p>
          <a:endParaRPr lang="uk-UA"/>
        </a:p>
      </dgm:t>
    </dgm:pt>
    <dgm:pt modelId="{855275CA-1C61-4AF2-843B-2F863E357DD0}" type="pres">
      <dgm:prSet presAssocID="{558CBA55-3922-41E5-BB49-D635D2282559}" presName="vertSpace3" presStyleLbl="node1" presStyleIdx="1" presStyleCnt="3"/>
      <dgm:spPr/>
    </dgm:pt>
    <dgm:pt modelId="{3740A092-89B0-4193-8ABD-33F58C015F24}" type="pres">
      <dgm:prSet presAssocID="{558CBA55-3922-41E5-BB49-D635D2282559}" presName="circle3" presStyleLbl="node1" presStyleIdx="2" presStyleCnt="3"/>
      <dgm:spPr/>
    </dgm:pt>
    <dgm:pt modelId="{9B04BF3F-EFD6-4576-958F-39A577E1D45B}" type="pres">
      <dgm:prSet presAssocID="{558CBA55-3922-41E5-BB49-D635D2282559}" presName="rect3" presStyleLbl="alignAcc1" presStyleIdx="2" presStyleCnt="3"/>
      <dgm:spPr/>
      <dgm:t>
        <a:bodyPr/>
        <a:lstStyle/>
        <a:p>
          <a:endParaRPr lang="uk-UA"/>
        </a:p>
      </dgm:t>
    </dgm:pt>
    <dgm:pt modelId="{4FCD17E2-87A7-402A-B39B-ACE78795656E}" type="pres">
      <dgm:prSet presAssocID="{7BBC24A0-70CC-49D9-80F1-B22A07785D97}" presName="rect1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D429B1CA-C307-4CF0-8892-C6A2D7E97E89}" type="pres">
      <dgm:prSet presAssocID="{7BBC24A0-70CC-49D9-80F1-B22A07785D97}" presName="rect1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CA4065C-A7CD-4903-B9CA-140202ABADF3}" type="pres">
      <dgm:prSet presAssocID="{0C5AAB6A-D316-464D-B098-79C438D3AB6E}" presName="rect2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2EB594F-2DE8-482E-A367-E4EBC4446F4E}" type="pres">
      <dgm:prSet presAssocID="{0C5AAB6A-D316-464D-B098-79C438D3AB6E}" presName="rect2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60782F21-CB07-4010-9955-6DDF342E7621}" type="pres">
      <dgm:prSet presAssocID="{558CBA55-3922-41E5-BB49-D635D2282559}" presName="rect3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AEB1F88-CE03-4757-B812-764542A1D092}" type="pres">
      <dgm:prSet presAssocID="{558CBA55-3922-41E5-BB49-D635D2282559}" presName="rect3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600D136F-A316-42DE-8DDB-F5DF5BD1B381}" type="presOf" srcId="{272C00CE-40BD-499B-A639-3CA7C2A19CA1}" destId="{02EB594F-2DE8-482E-A367-E4EBC4446F4E}" srcOrd="0" destOrd="1" presId="urn:microsoft.com/office/officeart/2005/8/layout/target3"/>
    <dgm:cxn modelId="{3E07412D-D9E3-4304-A91D-71B15319A4BD}" srcId="{0C5AAB6A-D316-464D-B098-79C438D3AB6E}" destId="{272C00CE-40BD-499B-A639-3CA7C2A19CA1}" srcOrd="1" destOrd="0" parTransId="{307DAE6A-A5ED-49D0-BB83-13D6DE1A719B}" sibTransId="{2F71FDD1-0904-4776-BBAC-85CEE756928D}"/>
    <dgm:cxn modelId="{65ED0055-7DDA-46C4-825C-52EA4DADFC1B}" srcId="{0C5AAB6A-D316-464D-B098-79C438D3AB6E}" destId="{23AF1280-A670-4516-9097-DCF7195083EC}" srcOrd="0" destOrd="0" parTransId="{5A7BAE3D-84B6-435A-8A47-3630D2452DCF}" sibTransId="{CF0B1101-AFD1-48C1-9802-44241513C3DF}"/>
    <dgm:cxn modelId="{40037C75-E47C-4BEE-BD99-57F244E8F508}" type="presOf" srcId="{558CBA55-3922-41E5-BB49-D635D2282559}" destId="{60782F21-CB07-4010-9955-6DDF342E7621}" srcOrd="1" destOrd="0" presId="urn:microsoft.com/office/officeart/2005/8/layout/target3"/>
    <dgm:cxn modelId="{D646E50D-62D4-4ABD-AD89-D84DD4E487F1}" type="presOf" srcId="{23AF1280-A670-4516-9097-DCF7195083EC}" destId="{02EB594F-2DE8-482E-A367-E4EBC4446F4E}" srcOrd="0" destOrd="0" presId="urn:microsoft.com/office/officeart/2005/8/layout/target3"/>
    <dgm:cxn modelId="{AA41AF31-69B6-47BE-8FEE-F2B2F70A816F}" srcId="{558CBA55-3922-41E5-BB49-D635D2282559}" destId="{2F001C1F-7D80-4CD9-9225-02C4573E6ED5}" srcOrd="0" destOrd="0" parTransId="{8E290613-5C07-48EA-858E-4B9260BE0D47}" sibTransId="{D020DD12-3B55-4458-8BDE-989694E60259}"/>
    <dgm:cxn modelId="{1AF61F29-4D5D-4F4B-B574-BE5474AA43B7}" srcId="{7BBC24A0-70CC-49D9-80F1-B22A07785D97}" destId="{C9E8DFB7-A05D-43FC-A21F-576B04B39E1E}" srcOrd="1" destOrd="0" parTransId="{822BE5E0-DA39-45DC-A3C7-20DB355A3C26}" sibTransId="{C302B56B-0BF2-432D-BACC-520C398FA0C6}"/>
    <dgm:cxn modelId="{88B30D7A-950F-4547-B08D-1DD9FEDE6A78}" type="presOf" srcId="{0C5AAB6A-D316-464D-B098-79C438D3AB6E}" destId="{CEC20F58-759C-4A2C-84AD-525882893D65}" srcOrd="0" destOrd="0" presId="urn:microsoft.com/office/officeart/2005/8/layout/target3"/>
    <dgm:cxn modelId="{2AAD2EBF-635B-4787-851D-A518FE1122E7}" srcId="{1F0B442A-985E-496F-99B2-13B150E6053A}" destId="{7BBC24A0-70CC-49D9-80F1-B22A07785D97}" srcOrd="0" destOrd="0" parTransId="{29ED5556-AB77-4D9E-B134-FE6C651BDD31}" sibTransId="{F1641AB3-36D1-49C0-BB3C-EC5E5FCCE6FA}"/>
    <dgm:cxn modelId="{01B87505-24A0-422A-B1D2-ADD0BD89D069}" type="presOf" srcId="{7BBC24A0-70CC-49D9-80F1-B22A07785D97}" destId="{4FCD17E2-87A7-402A-B39B-ACE78795656E}" srcOrd="1" destOrd="0" presId="urn:microsoft.com/office/officeart/2005/8/layout/target3"/>
    <dgm:cxn modelId="{B5FE9193-16A4-4813-91AE-0B5295F3E7B7}" srcId="{1F0B442A-985E-496F-99B2-13B150E6053A}" destId="{558CBA55-3922-41E5-BB49-D635D2282559}" srcOrd="2" destOrd="0" parTransId="{B07EEA75-49A8-4F20-96C7-9441923C8B37}" sibTransId="{E85A0786-CEDA-45D6-85C3-07F99027F22E}"/>
    <dgm:cxn modelId="{13BA3ECD-BE96-4D75-A5CC-C23E7B0A4CF2}" type="presOf" srcId="{1F0B442A-985E-496F-99B2-13B150E6053A}" destId="{BFD12197-F27B-49A2-B080-A2E3B325DB45}" srcOrd="0" destOrd="0" presId="urn:microsoft.com/office/officeart/2005/8/layout/target3"/>
    <dgm:cxn modelId="{E912FDB3-55A8-4EEB-8159-93965D75752D}" type="presOf" srcId="{0C5AAB6A-D316-464D-B098-79C438D3AB6E}" destId="{FCA4065C-A7CD-4903-B9CA-140202ABADF3}" srcOrd="1" destOrd="0" presId="urn:microsoft.com/office/officeart/2005/8/layout/target3"/>
    <dgm:cxn modelId="{CB621668-09EA-46DD-8E29-4A28D333C69B}" type="presOf" srcId="{2F001C1F-7D80-4CD9-9225-02C4573E6ED5}" destId="{EAEB1F88-CE03-4757-B812-764542A1D092}" srcOrd="0" destOrd="0" presId="urn:microsoft.com/office/officeart/2005/8/layout/target3"/>
    <dgm:cxn modelId="{8799A5BB-83F8-4234-AAB3-AA0AB1D7A22F}" type="presOf" srcId="{7BBC24A0-70CC-49D9-80F1-B22A07785D97}" destId="{6CC6126A-7E3B-4F07-9F17-ED182758B6E0}" srcOrd="0" destOrd="0" presId="urn:microsoft.com/office/officeart/2005/8/layout/target3"/>
    <dgm:cxn modelId="{C6F0978F-422E-4507-B4BC-A56D46B3730E}" type="presOf" srcId="{BFC64123-390E-492D-A4DF-0F35F2928901}" destId="{D429B1CA-C307-4CF0-8892-C6A2D7E97E89}" srcOrd="0" destOrd="0" presId="urn:microsoft.com/office/officeart/2005/8/layout/target3"/>
    <dgm:cxn modelId="{9E57E19B-48F8-483A-AF9F-971F961A9CDE}" type="presOf" srcId="{C9E8DFB7-A05D-43FC-A21F-576B04B39E1E}" destId="{D429B1CA-C307-4CF0-8892-C6A2D7E97E89}" srcOrd="0" destOrd="1" presId="urn:microsoft.com/office/officeart/2005/8/layout/target3"/>
    <dgm:cxn modelId="{802332A1-F823-4898-A1EB-3B0FE07F9F0C}" type="presOf" srcId="{558CBA55-3922-41E5-BB49-D635D2282559}" destId="{9B04BF3F-EFD6-4576-958F-39A577E1D45B}" srcOrd="0" destOrd="0" presId="urn:microsoft.com/office/officeart/2005/8/layout/target3"/>
    <dgm:cxn modelId="{FA3A7A74-DB05-4D69-9A1D-E9B89331D554}" srcId="{1F0B442A-985E-496F-99B2-13B150E6053A}" destId="{0C5AAB6A-D316-464D-B098-79C438D3AB6E}" srcOrd="1" destOrd="0" parTransId="{790C2AE0-9681-4D50-BC05-8CAF22685D39}" sibTransId="{ED95E5AA-0920-469F-88DE-607E9E24AF89}"/>
    <dgm:cxn modelId="{24C7873C-7986-4AB8-ADCB-1D3609732165}" srcId="{7BBC24A0-70CC-49D9-80F1-B22A07785D97}" destId="{BFC64123-390E-492D-A4DF-0F35F2928901}" srcOrd="0" destOrd="0" parTransId="{29493207-2E0F-4D12-BEA3-6969798431A1}" sibTransId="{03871D32-3588-4218-9727-A955780A969C}"/>
    <dgm:cxn modelId="{82F07CE7-91BA-4FF3-9A87-5B98044937D0}" type="presParOf" srcId="{BFD12197-F27B-49A2-B080-A2E3B325DB45}" destId="{AD66469F-C7FD-49A9-960B-3085D3DC5016}" srcOrd="0" destOrd="0" presId="urn:microsoft.com/office/officeart/2005/8/layout/target3"/>
    <dgm:cxn modelId="{7A57C5CD-2975-438F-93DB-65CA1639ED0C}" type="presParOf" srcId="{BFD12197-F27B-49A2-B080-A2E3B325DB45}" destId="{67F0D7BD-70F0-4181-9553-9E503B95D015}" srcOrd="1" destOrd="0" presId="urn:microsoft.com/office/officeart/2005/8/layout/target3"/>
    <dgm:cxn modelId="{8FA057B2-C2E9-4D4C-91E6-B96806476784}" type="presParOf" srcId="{BFD12197-F27B-49A2-B080-A2E3B325DB45}" destId="{6CC6126A-7E3B-4F07-9F17-ED182758B6E0}" srcOrd="2" destOrd="0" presId="urn:microsoft.com/office/officeart/2005/8/layout/target3"/>
    <dgm:cxn modelId="{D92D2757-12A4-4A3C-BF07-9E5842642362}" type="presParOf" srcId="{BFD12197-F27B-49A2-B080-A2E3B325DB45}" destId="{84598598-B001-4DBE-AD82-AC6F24D68B6D}" srcOrd="3" destOrd="0" presId="urn:microsoft.com/office/officeart/2005/8/layout/target3"/>
    <dgm:cxn modelId="{7E2CDBBC-FEFB-4AA1-96E6-2F07FD1DD2F4}" type="presParOf" srcId="{BFD12197-F27B-49A2-B080-A2E3B325DB45}" destId="{1C0E26DC-1982-48E8-919F-C4D245CE1A60}" srcOrd="4" destOrd="0" presId="urn:microsoft.com/office/officeart/2005/8/layout/target3"/>
    <dgm:cxn modelId="{AF88DCB4-AE26-4D6E-AA2C-6807286F258E}" type="presParOf" srcId="{BFD12197-F27B-49A2-B080-A2E3B325DB45}" destId="{CEC20F58-759C-4A2C-84AD-525882893D65}" srcOrd="5" destOrd="0" presId="urn:microsoft.com/office/officeart/2005/8/layout/target3"/>
    <dgm:cxn modelId="{BDC1F8C6-7751-44CD-99C9-5240E8139A77}" type="presParOf" srcId="{BFD12197-F27B-49A2-B080-A2E3B325DB45}" destId="{855275CA-1C61-4AF2-843B-2F863E357DD0}" srcOrd="6" destOrd="0" presId="urn:microsoft.com/office/officeart/2005/8/layout/target3"/>
    <dgm:cxn modelId="{42EEDDA2-3839-4E31-9EF0-A4CDFF6C4CF7}" type="presParOf" srcId="{BFD12197-F27B-49A2-B080-A2E3B325DB45}" destId="{3740A092-89B0-4193-8ABD-33F58C015F24}" srcOrd="7" destOrd="0" presId="urn:microsoft.com/office/officeart/2005/8/layout/target3"/>
    <dgm:cxn modelId="{92E00319-A808-47BC-8F0B-E08B04C9A51D}" type="presParOf" srcId="{BFD12197-F27B-49A2-B080-A2E3B325DB45}" destId="{9B04BF3F-EFD6-4576-958F-39A577E1D45B}" srcOrd="8" destOrd="0" presId="urn:microsoft.com/office/officeart/2005/8/layout/target3"/>
    <dgm:cxn modelId="{74EA863A-F14D-4CA7-9F94-A427101509A0}" type="presParOf" srcId="{BFD12197-F27B-49A2-B080-A2E3B325DB45}" destId="{4FCD17E2-87A7-402A-B39B-ACE78795656E}" srcOrd="9" destOrd="0" presId="urn:microsoft.com/office/officeart/2005/8/layout/target3"/>
    <dgm:cxn modelId="{3D773F38-F959-4779-AE50-3694D2836079}" type="presParOf" srcId="{BFD12197-F27B-49A2-B080-A2E3B325DB45}" destId="{D429B1CA-C307-4CF0-8892-C6A2D7E97E89}" srcOrd="10" destOrd="0" presId="urn:microsoft.com/office/officeart/2005/8/layout/target3"/>
    <dgm:cxn modelId="{6D59012B-9A0A-47A4-AF92-8EF8C01D89F3}" type="presParOf" srcId="{BFD12197-F27B-49A2-B080-A2E3B325DB45}" destId="{FCA4065C-A7CD-4903-B9CA-140202ABADF3}" srcOrd="11" destOrd="0" presId="urn:microsoft.com/office/officeart/2005/8/layout/target3"/>
    <dgm:cxn modelId="{A0C22A48-D88D-4B45-9A03-B59F1DA599AC}" type="presParOf" srcId="{BFD12197-F27B-49A2-B080-A2E3B325DB45}" destId="{02EB594F-2DE8-482E-A367-E4EBC4446F4E}" srcOrd="12" destOrd="0" presId="urn:microsoft.com/office/officeart/2005/8/layout/target3"/>
    <dgm:cxn modelId="{FD58A49D-F7DF-4893-810F-875B0615ED17}" type="presParOf" srcId="{BFD12197-F27B-49A2-B080-A2E3B325DB45}" destId="{60782F21-CB07-4010-9955-6DDF342E7621}" srcOrd="13" destOrd="0" presId="urn:microsoft.com/office/officeart/2005/8/layout/target3"/>
    <dgm:cxn modelId="{B9BAE560-C80F-4388-84B4-BE9A76022B7A}" type="presParOf" srcId="{BFD12197-F27B-49A2-B080-A2E3B325DB45}" destId="{EAEB1F88-CE03-4757-B812-764542A1D092}" srcOrd="1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14B2947-53D0-47D7-92BD-BC8FE312FB4F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/>
      <dgm:spPr/>
    </dgm:pt>
    <dgm:pt modelId="{595DB8D8-2098-4BE1-B69A-ADEF95FEE890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uk-UA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Розрізняють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uk-UA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 явища</a:t>
          </a:r>
          <a:r>
            <a:rPr kumimoji="0" lang="uk-U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 </a:t>
          </a:r>
          <a:endParaRPr kumimoji="0" 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</dgm:t>
    </dgm:pt>
    <dgm:pt modelId="{AAB67D3B-570C-4421-8463-64B60DDAE480}" type="parTrans" cxnId="{594C2E37-2053-4F22-8DD9-465719238C4F}">
      <dgm:prSet/>
      <dgm:spPr/>
    </dgm:pt>
    <dgm:pt modelId="{00A22B9F-E76D-4A61-9913-A39E760EB26F}" type="sibTrans" cxnId="{594C2E37-2053-4F22-8DD9-465719238C4F}">
      <dgm:prSet/>
      <dgm:spPr/>
    </dgm:pt>
    <dgm:pt modelId="{8C2AFA48-8B82-4C81-8F46-212A3FB0719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uk-UA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фізичні</a:t>
          </a:r>
          <a:r>
            <a:rPr kumimoji="0" lang="uk-U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 </a:t>
          </a:r>
          <a:endParaRPr kumimoji="0" 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</dgm:t>
    </dgm:pt>
    <dgm:pt modelId="{F5D8DB8B-88A5-4736-B408-E21DE93E5F77}" type="parTrans" cxnId="{747FD691-9A0A-420F-961C-DC2685702BC5}">
      <dgm:prSet/>
      <dgm:spPr/>
      <dgm:t>
        <a:bodyPr/>
        <a:lstStyle/>
        <a:p>
          <a:endParaRPr lang="uk-UA"/>
        </a:p>
      </dgm:t>
    </dgm:pt>
    <dgm:pt modelId="{AC710F47-82FB-4907-AC07-11F485145457}" type="sibTrans" cxnId="{747FD691-9A0A-420F-961C-DC2685702BC5}">
      <dgm:prSet/>
      <dgm:spPr/>
    </dgm:pt>
    <dgm:pt modelId="{973C7B1D-B608-4C74-9688-3E82F679C867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uk-UA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суспільні</a:t>
          </a:r>
          <a:endParaRPr kumimoji="0" lang="ru-RU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</dgm:t>
    </dgm:pt>
    <dgm:pt modelId="{1EC6C453-8783-49B4-8FA4-FDEF65D3AF5C}" type="parTrans" cxnId="{5DE9B96A-35EC-444A-B9CB-97DBD1B69CFA}">
      <dgm:prSet/>
      <dgm:spPr/>
      <dgm:t>
        <a:bodyPr/>
        <a:lstStyle/>
        <a:p>
          <a:endParaRPr lang="uk-UA"/>
        </a:p>
      </dgm:t>
    </dgm:pt>
    <dgm:pt modelId="{2BFBDD4C-5D46-4103-9AB7-68D7DD21595C}" type="sibTrans" cxnId="{5DE9B96A-35EC-444A-B9CB-97DBD1B69CFA}">
      <dgm:prSet/>
      <dgm:spPr/>
    </dgm:pt>
    <dgm:pt modelId="{0B56BF71-4E0E-4978-BEEE-7A0AF16891C0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uk-UA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біологічні</a:t>
          </a:r>
          <a:endParaRPr kumimoji="0" lang="ru-RU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</dgm:t>
    </dgm:pt>
    <dgm:pt modelId="{80CC537E-D3DB-4256-A8C1-D145E2E8584B}" type="parTrans" cxnId="{54AD594A-0940-4780-A15E-B79D02ECAD15}">
      <dgm:prSet/>
      <dgm:spPr/>
      <dgm:t>
        <a:bodyPr/>
        <a:lstStyle/>
        <a:p>
          <a:endParaRPr lang="uk-UA"/>
        </a:p>
      </dgm:t>
    </dgm:pt>
    <dgm:pt modelId="{FFE4C597-354A-4577-A81E-1A2FA1C62186}" type="sibTrans" cxnId="{54AD594A-0940-4780-A15E-B79D02ECAD15}">
      <dgm:prSet/>
      <dgm:spPr/>
    </dgm:pt>
    <dgm:pt modelId="{149B601F-DFAD-485D-960D-95F690326E45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uk-UA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хімічні</a:t>
          </a:r>
          <a:endParaRPr kumimoji="0" lang="ru-RU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</dgm:t>
    </dgm:pt>
    <dgm:pt modelId="{4073C23C-54BC-4BCB-981E-D281017E9CC1}" type="parTrans" cxnId="{2AC55F00-EA9E-426F-9CBA-1DD06DB8E5D1}">
      <dgm:prSet/>
      <dgm:spPr/>
      <dgm:t>
        <a:bodyPr/>
        <a:lstStyle/>
        <a:p>
          <a:endParaRPr lang="uk-UA"/>
        </a:p>
      </dgm:t>
    </dgm:pt>
    <dgm:pt modelId="{51B9A817-CCFA-4BD6-BD8D-3608B4C1CF05}" type="sibTrans" cxnId="{2AC55F00-EA9E-426F-9CBA-1DD06DB8E5D1}">
      <dgm:prSet/>
      <dgm:spPr/>
    </dgm:pt>
    <dgm:pt modelId="{3E250D9F-F510-4580-AC83-292B331496A7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uk-UA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Геологічні</a:t>
          </a:r>
          <a:endParaRPr kumimoji="0" lang="ru-RU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endParaRPr>
        </a:p>
      </dgm:t>
    </dgm:pt>
    <dgm:pt modelId="{255CB18F-AC6B-4999-97E7-F559C180ECB2}" type="parTrans" cxnId="{4B4F232F-94FB-4711-AC4C-EA669C3B9C77}">
      <dgm:prSet/>
      <dgm:spPr/>
      <dgm:t>
        <a:bodyPr/>
        <a:lstStyle/>
        <a:p>
          <a:endParaRPr lang="uk-UA"/>
        </a:p>
      </dgm:t>
    </dgm:pt>
    <dgm:pt modelId="{796B8483-69B0-4752-A075-CE5EC471066B}" type="sibTrans" cxnId="{4B4F232F-94FB-4711-AC4C-EA669C3B9C77}">
      <dgm:prSet/>
      <dgm:spPr/>
    </dgm:pt>
    <dgm:pt modelId="{8C59E791-6C50-4DCA-A40A-8D1342A4CF6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uk-UA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Атмосферні</a:t>
          </a:r>
          <a:r>
            <a:rPr kumimoji="0" lang="uk-U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rPr>
            <a:t> </a:t>
          </a:r>
          <a:endParaRPr kumimoji="0" 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endParaRPr>
        </a:p>
      </dgm:t>
    </dgm:pt>
    <dgm:pt modelId="{DFF544EF-FAF8-4D25-B3A2-13ED1D3F89AC}" type="parTrans" cxnId="{551C5FF1-F834-4C28-AE5A-77466886F898}">
      <dgm:prSet/>
      <dgm:spPr/>
      <dgm:t>
        <a:bodyPr/>
        <a:lstStyle/>
        <a:p>
          <a:endParaRPr lang="uk-UA"/>
        </a:p>
      </dgm:t>
    </dgm:pt>
    <dgm:pt modelId="{782F89C9-3B30-4AE4-B4D7-7316752C0E34}" type="sibTrans" cxnId="{551C5FF1-F834-4C28-AE5A-77466886F898}">
      <dgm:prSet/>
      <dgm:spPr/>
    </dgm:pt>
    <dgm:pt modelId="{6BFF3D68-F516-46A3-AC5D-95D108720B63}" type="pres">
      <dgm:prSet presAssocID="{514B2947-53D0-47D7-92BD-BC8FE312FB4F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406FAE39-96C3-4747-8947-6E4B100DB9D2}" type="pres">
      <dgm:prSet presAssocID="{595DB8D8-2098-4BE1-B69A-ADEF95FEE890}" presName="centerShape" presStyleLbl="node0" presStyleIdx="0" presStyleCnt="1"/>
      <dgm:spPr/>
    </dgm:pt>
    <dgm:pt modelId="{39FFA227-AF33-4CF9-971F-02AF3E12EC1F}" type="pres">
      <dgm:prSet presAssocID="{F5D8DB8B-88A5-4736-B408-E21DE93E5F77}" presName="Name9" presStyleLbl="parChTrans1D2" presStyleIdx="0" presStyleCnt="6"/>
      <dgm:spPr/>
    </dgm:pt>
    <dgm:pt modelId="{2DEE21C5-2821-48B1-AFB4-B2809D2794A3}" type="pres">
      <dgm:prSet presAssocID="{F5D8DB8B-88A5-4736-B408-E21DE93E5F77}" presName="connTx" presStyleLbl="parChTrans1D2" presStyleIdx="0" presStyleCnt="6"/>
      <dgm:spPr/>
    </dgm:pt>
    <dgm:pt modelId="{5889CC12-AC90-41CE-84E8-662FF4EC68A4}" type="pres">
      <dgm:prSet presAssocID="{8C2AFA48-8B82-4C81-8F46-212A3FB07196}" presName="node" presStyleLbl="node1" presStyleIdx="0" presStyleCnt="6">
        <dgm:presLayoutVars>
          <dgm:bulletEnabled val="1"/>
        </dgm:presLayoutVars>
      </dgm:prSet>
      <dgm:spPr/>
    </dgm:pt>
    <dgm:pt modelId="{6A0AE155-DE2B-4D0F-97D6-A51A78614A2C}" type="pres">
      <dgm:prSet presAssocID="{1EC6C453-8783-49B4-8FA4-FDEF65D3AF5C}" presName="Name9" presStyleLbl="parChTrans1D2" presStyleIdx="1" presStyleCnt="6"/>
      <dgm:spPr/>
    </dgm:pt>
    <dgm:pt modelId="{23BFF66C-5D9D-480E-A4F8-C5A67A5A5B08}" type="pres">
      <dgm:prSet presAssocID="{1EC6C453-8783-49B4-8FA4-FDEF65D3AF5C}" presName="connTx" presStyleLbl="parChTrans1D2" presStyleIdx="1" presStyleCnt="6"/>
      <dgm:spPr/>
    </dgm:pt>
    <dgm:pt modelId="{39507012-789F-450B-9D2B-68949D1A0C55}" type="pres">
      <dgm:prSet presAssocID="{973C7B1D-B608-4C74-9688-3E82F679C867}" presName="node" presStyleLbl="node1" presStyleIdx="1" presStyleCnt="6">
        <dgm:presLayoutVars>
          <dgm:bulletEnabled val="1"/>
        </dgm:presLayoutVars>
      </dgm:prSet>
      <dgm:spPr/>
    </dgm:pt>
    <dgm:pt modelId="{84F768B6-22B1-4277-AB15-7C49CC739AC6}" type="pres">
      <dgm:prSet presAssocID="{80CC537E-D3DB-4256-A8C1-D145E2E8584B}" presName="Name9" presStyleLbl="parChTrans1D2" presStyleIdx="2" presStyleCnt="6"/>
      <dgm:spPr/>
    </dgm:pt>
    <dgm:pt modelId="{6A998A3B-A718-4832-9F93-F9C597D10C60}" type="pres">
      <dgm:prSet presAssocID="{80CC537E-D3DB-4256-A8C1-D145E2E8584B}" presName="connTx" presStyleLbl="parChTrans1D2" presStyleIdx="2" presStyleCnt="6"/>
      <dgm:spPr/>
    </dgm:pt>
    <dgm:pt modelId="{1E45B274-CB53-41D0-9E57-ABCB92DC353E}" type="pres">
      <dgm:prSet presAssocID="{0B56BF71-4E0E-4978-BEEE-7A0AF16891C0}" presName="node" presStyleLbl="node1" presStyleIdx="2" presStyleCnt="6">
        <dgm:presLayoutVars>
          <dgm:bulletEnabled val="1"/>
        </dgm:presLayoutVars>
      </dgm:prSet>
      <dgm:spPr/>
    </dgm:pt>
    <dgm:pt modelId="{D3A8EDBF-5BE2-43E2-A41A-39214D26BDCB}" type="pres">
      <dgm:prSet presAssocID="{4073C23C-54BC-4BCB-981E-D281017E9CC1}" presName="Name9" presStyleLbl="parChTrans1D2" presStyleIdx="3" presStyleCnt="6"/>
      <dgm:spPr/>
    </dgm:pt>
    <dgm:pt modelId="{81E40178-BB7C-43A2-B973-4404FE5F776E}" type="pres">
      <dgm:prSet presAssocID="{4073C23C-54BC-4BCB-981E-D281017E9CC1}" presName="connTx" presStyleLbl="parChTrans1D2" presStyleIdx="3" presStyleCnt="6"/>
      <dgm:spPr/>
    </dgm:pt>
    <dgm:pt modelId="{0BF0FCE4-E89A-4984-A9E7-7F6A0640DCE1}" type="pres">
      <dgm:prSet presAssocID="{149B601F-DFAD-485D-960D-95F690326E45}" presName="node" presStyleLbl="node1" presStyleIdx="3" presStyleCnt="6">
        <dgm:presLayoutVars>
          <dgm:bulletEnabled val="1"/>
        </dgm:presLayoutVars>
      </dgm:prSet>
      <dgm:spPr/>
    </dgm:pt>
    <dgm:pt modelId="{DE012E24-3118-4DA6-8F09-5FF2A0C47B63}" type="pres">
      <dgm:prSet presAssocID="{255CB18F-AC6B-4999-97E7-F559C180ECB2}" presName="Name9" presStyleLbl="parChTrans1D2" presStyleIdx="4" presStyleCnt="6"/>
      <dgm:spPr/>
    </dgm:pt>
    <dgm:pt modelId="{33BC87B6-FDE9-4350-AFB1-03A78CA05E7B}" type="pres">
      <dgm:prSet presAssocID="{255CB18F-AC6B-4999-97E7-F559C180ECB2}" presName="connTx" presStyleLbl="parChTrans1D2" presStyleIdx="4" presStyleCnt="6"/>
      <dgm:spPr/>
    </dgm:pt>
    <dgm:pt modelId="{233B805E-13A4-4830-8417-E2B9A5F7B8DF}" type="pres">
      <dgm:prSet presAssocID="{3E250D9F-F510-4580-AC83-292B331496A7}" presName="node" presStyleLbl="node1" presStyleIdx="4" presStyleCnt="6">
        <dgm:presLayoutVars>
          <dgm:bulletEnabled val="1"/>
        </dgm:presLayoutVars>
      </dgm:prSet>
      <dgm:spPr/>
    </dgm:pt>
    <dgm:pt modelId="{62E1A59D-E153-4B35-8860-E5EFA3D66C2F}" type="pres">
      <dgm:prSet presAssocID="{DFF544EF-FAF8-4D25-B3A2-13ED1D3F89AC}" presName="Name9" presStyleLbl="parChTrans1D2" presStyleIdx="5" presStyleCnt="6"/>
      <dgm:spPr/>
    </dgm:pt>
    <dgm:pt modelId="{A73522AC-53D5-450C-A45D-15F974982921}" type="pres">
      <dgm:prSet presAssocID="{DFF544EF-FAF8-4D25-B3A2-13ED1D3F89AC}" presName="connTx" presStyleLbl="parChTrans1D2" presStyleIdx="5" presStyleCnt="6"/>
      <dgm:spPr/>
    </dgm:pt>
    <dgm:pt modelId="{A9D7F278-E811-43A0-AB14-231B9A25D9A6}" type="pres">
      <dgm:prSet presAssocID="{8C59E791-6C50-4DCA-A40A-8D1342A4CF62}" presName="node" presStyleLbl="node1" presStyleIdx="5" presStyleCnt="6">
        <dgm:presLayoutVars>
          <dgm:bulletEnabled val="1"/>
        </dgm:presLayoutVars>
      </dgm:prSet>
      <dgm:spPr/>
    </dgm:pt>
  </dgm:ptLst>
  <dgm:cxnLst>
    <dgm:cxn modelId="{EC465F80-0E30-455E-8EAD-0B4BCF8092BE}" type="presOf" srcId="{DFF544EF-FAF8-4D25-B3A2-13ED1D3F89AC}" destId="{62E1A59D-E153-4B35-8860-E5EFA3D66C2F}" srcOrd="0" destOrd="0" presId="urn:microsoft.com/office/officeart/2005/8/layout/radial1"/>
    <dgm:cxn modelId="{9817D0D6-19F2-4C06-9F28-316546F15B35}" type="presOf" srcId="{595DB8D8-2098-4BE1-B69A-ADEF95FEE890}" destId="{406FAE39-96C3-4747-8947-6E4B100DB9D2}" srcOrd="0" destOrd="0" presId="urn:microsoft.com/office/officeart/2005/8/layout/radial1"/>
    <dgm:cxn modelId="{2AC55F00-EA9E-426F-9CBA-1DD06DB8E5D1}" srcId="{595DB8D8-2098-4BE1-B69A-ADEF95FEE890}" destId="{149B601F-DFAD-485D-960D-95F690326E45}" srcOrd="3" destOrd="0" parTransId="{4073C23C-54BC-4BCB-981E-D281017E9CC1}" sibTransId="{51B9A817-CCFA-4BD6-BD8D-3608B4C1CF05}"/>
    <dgm:cxn modelId="{53750DC0-9ADF-4B25-9888-A6BA4A627FCD}" type="presOf" srcId="{255CB18F-AC6B-4999-97E7-F559C180ECB2}" destId="{33BC87B6-FDE9-4350-AFB1-03A78CA05E7B}" srcOrd="1" destOrd="0" presId="urn:microsoft.com/office/officeart/2005/8/layout/radial1"/>
    <dgm:cxn modelId="{F7E9FF14-E59A-4E46-94E5-475C783AAADF}" type="presOf" srcId="{80CC537E-D3DB-4256-A8C1-D145E2E8584B}" destId="{84F768B6-22B1-4277-AB15-7C49CC739AC6}" srcOrd="0" destOrd="0" presId="urn:microsoft.com/office/officeart/2005/8/layout/radial1"/>
    <dgm:cxn modelId="{0C4A3B31-3234-4818-BA8D-1B235AE7B5B4}" type="presOf" srcId="{973C7B1D-B608-4C74-9688-3E82F679C867}" destId="{39507012-789F-450B-9D2B-68949D1A0C55}" srcOrd="0" destOrd="0" presId="urn:microsoft.com/office/officeart/2005/8/layout/radial1"/>
    <dgm:cxn modelId="{5DE9B96A-35EC-444A-B9CB-97DBD1B69CFA}" srcId="{595DB8D8-2098-4BE1-B69A-ADEF95FEE890}" destId="{973C7B1D-B608-4C74-9688-3E82F679C867}" srcOrd="1" destOrd="0" parTransId="{1EC6C453-8783-49B4-8FA4-FDEF65D3AF5C}" sibTransId="{2BFBDD4C-5D46-4103-9AB7-68D7DD21595C}"/>
    <dgm:cxn modelId="{9D7BAD0B-1F7F-4B2B-824B-3E6B5EC262C2}" type="presOf" srcId="{4073C23C-54BC-4BCB-981E-D281017E9CC1}" destId="{D3A8EDBF-5BE2-43E2-A41A-39214D26BDCB}" srcOrd="0" destOrd="0" presId="urn:microsoft.com/office/officeart/2005/8/layout/radial1"/>
    <dgm:cxn modelId="{4B4F232F-94FB-4711-AC4C-EA669C3B9C77}" srcId="{595DB8D8-2098-4BE1-B69A-ADEF95FEE890}" destId="{3E250D9F-F510-4580-AC83-292B331496A7}" srcOrd="4" destOrd="0" parTransId="{255CB18F-AC6B-4999-97E7-F559C180ECB2}" sibTransId="{796B8483-69B0-4752-A075-CE5EC471066B}"/>
    <dgm:cxn modelId="{FBC09360-5699-42EB-AD18-43BD0B045ACB}" type="presOf" srcId="{1EC6C453-8783-49B4-8FA4-FDEF65D3AF5C}" destId="{23BFF66C-5D9D-480E-A4F8-C5A67A5A5B08}" srcOrd="1" destOrd="0" presId="urn:microsoft.com/office/officeart/2005/8/layout/radial1"/>
    <dgm:cxn modelId="{9A9DE1C9-C36D-4E23-ADFC-B1E19D6E61E5}" type="presOf" srcId="{DFF544EF-FAF8-4D25-B3A2-13ED1D3F89AC}" destId="{A73522AC-53D5-450C-A45D-15F974982921}" srcOrd="1" destOrd="0" presId="urn:microsoft.com/office/officeart/2005/8/layout/radial1"/>
    <dgm:cxn modelId="{551C5FF1-F834-4C28-AE5A-77466886F898}" srcId="{595DB8D8-2098-4BE1-B69A-ADEF95FEE890}" destId="{8C59E791-6C50-4DCA-A40A-8D1342A4CF62}" srcOrd="5" destOrd="0" parTransId="{DFF544EF-FAF8-4D25-B3A2-13ED1D3F89AC}" sibTransId="{782F89C9-3B30-4AE4-B4D7-7316752C0E34}"/>
    <dgm:cxn modelId="{594C2E37-2053-4F22-8DD9-465719238C4F}" srcId="{514B2947-53D0-47D7-92BD-BC8FE312FB4F}" destId="{595DB8D8-2098-4BE1-B69A-ADEF95FEE890}" srcOrd="0" destOrd="0" parTransId="{AAB67D3B-570C-4421-8463-64B60DDAE480}" sibTransId="{00A22B9F-E76D-4A61-9913-A39E760EB26F}"/>
    <dgm:cxn modelId="{6F777121-E026-4FFB-B795-B54A1B5A0918}" type="presOf" srcId="{F5D8DB8B-88A5-4736-B408-E21DE93E5F77}" destId="{2DEE21C5-2821-48B1-AFB4-B2809D2794A3}" srcOrd="1" destOrd="0" presId="urn:microsoft.com/office/officeart/2005/8/layout/radial1"/>
    <dgm:cxn modelId="{39E66FE1-39AF-40B2-AC87-9E77A99F232D}" type="presOf" srcId="{0B56BF71-4E0E-4978-BEEE-7A0AF16891C0}" destId="{1E45B274-CB53-41D0-9E57-ABCB92DC353E}" srcOrd="0" destOrd="0" presId="urn:microsoft.com/office/officeart/2005/8/layout/radial1"/>
    <dgm:cxn modelId="{5AF823B0-AF6C-4CC4-B069-F9FD45E0D721}" type="presOf" srcId="{8C59E791-6C50-4DCA-A40A-8D1342A4CF62}" destId="{A9D7F278-E811-43A0-AB14-231B9A25D9A6}" srcOrd="0" destOrd="0" presId="urn:microsoft.com/office/officeart/2005/8/layout/radial1"/>
    <dgm:cxn modelId="{E3C51207-E638-4EA2-8831-3E4CC7507D1C}" type="presOf" srcId="{514B2947-53D0-47D7-92BD-BC8FE312FB4F}" destId="{6BFF3D68-F516-46A3-AC5D-95D108720B63}" srcOrd="0" destOrd="0" presId="urn:microsoft.com/office/officeart/2005/8/layout/radial1"/>
    <dgm:cxn modelId="{747FD691-9A0A-420F-961C-DC2685702BC5}" srcId="{595DB8D8-2098-4BE1-B69A-ADEF95FEE890}" destId="{8C2AFA48-8B82-4C81-8F46-212A3FB07196}" srcOrd="0" destOrd="0" parTransId="{F5D8DB8B-88A5-4736-B408-E21DE93E5F77}" sibTransId="{AC710F47-82FB-4907-AC07-11F485145457}"/>
    <dgm:cxn modelId="{B076DA01-FDAD-4749-9A04-221268904F6A}" type="presOf" srcId="{80CC537E-D3DB-4256-A8C1-D145E2E8584B}" destId="{6A998A3B-A718-4832-9F93-F9C597D10C60}" srcOrd="1" destOrd="0" presId="urn:microsoft.com/office/officeart/2005/8/layout/radial1"/>
    <dgm:cxn modelId="{709D1D97-EBB1-4831-8555-DA621D2CEF17}" type="presOf" srcId="{149B601F-DFAD-485D-960D-95F690326E45}" destId="{0BF0FCE4-E89A-4984-A9E7-7F6A0640DCE1}" srcOrd="0" destOrd="0" presId="urn:microsoft.com/office/officeart/2005/8/layout/radial1"/>
    <dgm:cxn modelId="{5D429890-DB37-4B6A-B982-A508B608CA35}" type="presOf" srcId="{F5D8DB8B-88A5-4736-B408-E21DE93E5F77}" destId="{39FFA227-AF33-4CF9-971F-02AF3E12EC1F}" srcOrd="0" destOrd="0" presId="urn:microsoft.com/office/officeart/2005/8/layout/radial1"/>
    <dgm:cxn modelId="{A0094C34-3F9A-4327-B924-CEAD17DAB0BE}" type="presOf" srcId="{255CB18F-AC6B-4999-97E7-F559C180ECB2}" destId="{DE012E24-3118-4DA6-8F09-5FF2A0C47B63}" srcOrd="0" destOrd="0" presId="urn:microsoft.com/office/officeart/2005/8/layout/radial1"/>
    <dgm:cxn modelId="{08E6D0BB-8EAA-422F-A861-6A90322F3D3D}" type="presOf" srcId="{1EC6C453-8783-49B4-8FA4-FDEF65D3AF5C}" destId="{6A0AE155-DE2B-4D0F-97D6-A51A78614A2C}" srcOrd="0" destOrd="0" presId="urn:microsoft.com/office/officeart/2005/8/layout/radial1"/>
    <dgm:cxn modelId="{54AD594A-0940-4780-A15E-B79D02ECAD15}" srcId="{595DB8D8-2098-4BE1-B69A-ADEF95FEE890}" destId="{0B56BF71-4E0E-4978-BEEE-7A0AF16891C0}" srcOrd="2" destOrd="0" parTransId="{80CC537E-D3DB-4256-A8C1-D145E2E8584B}" sibTransId="{FFE4C597-354A-4577-A81E-1A2FA1C62186}"/>
    <dgm:cxn modelId="{CF81B4EC-4CFE-43E7-8077-132773798592}" type="presOf" srcId="{8C2AFA48-8B82-4C81-8F46-212A3FB07196}" destId="{5889CC12-AC90-41CE-84E8-662FF4EC68A4}" srcOrd="0" destOrd="0" presId="urn:microsoft.com/office/officeart/2005/8/layout/radial1"/>
    <dgm:cxn modelId="{2D075DB5-F216-4DF0-B415-F487C06C05C0}" type="presOf" srcId="{4073C23C-54BC-4BCB-981E-D281017E9CC1}" destId="{81E40178-BB7C-43A2-B973-4404FE5F776E}" srcOrd="1" destOrd="0" presId="urn:microsoft.com/office/officeart/2005/8/layout/radial1"/>
    <dgm:cxn modelId="{50ABA214-AE1A-47B4-9FDB-B1AC62C2F877}" type="presOf" srcId="{3E250D9F-F510-4580-AC83-292B331496A7}" destId="{233B805E-13A4-4830-8417-E2B9A5F7B8DF}" srcOrd="0" destOrd="0" presId="urn:microsoft.com/office/officeart/2005/8/layout/radial1"/>
    <dgm:cxn modelId="{A46FCE85-9568-4723-A92C-CDEDC08BDB90}" type="presParOf" srcId="{6BFF3D68-F516-46A3-AC5D-95D108720B63}" destId="{406FAE39-96C3-4747-8947-6E4B100DB9D2}" srcOrd="0" destOrd="0" presId="urn:microsoft.com/office/officeart/2005/8/layout/radial1"/>
    <dgm:cxn modelId="{BC256981-BFC9-4197-9899-C0E68B84EF67}" type="presParOf" srcId="{6BFF3D68-F516-46A3-AC5D-95D108720B63}" destId="{39FFA227-AF33-4CF9-971F-02AF3E12EC1F}" srcOrd="1" destOrd="0" presId="urn:microsoft.com/office/officeart/2005/8/layout/radial1"/>
    <dgm:cxn modelId="{422FF485-5D3D-4061-9B7D-590B594E00BD}" type="presParOf" srcId="{39FFA227-AF33-4CF9-971F-02AF3E12EC1F}" destId="{2DEE21C5-2821-48B1-AFB4-B2809D2794A3}" srcOrd="0" destOrd="0" presId="urn:microsoft.com/office/officeart/2005/8/layout/radial1"/>
    <dgm:cxn modelId="{8C2A2E95-2D30-4766-8713-D4F4316BB38D}" type="presParOf" srcId="{6BFF3D68-F516-46A3-AC5D-95D108720B63}" destId="{5889CC12-AC90-41CE-84E8-662FF4EC68A4}" srcOrd="2" destOrd="0" presId="urn:microsoft.com/office/officeart/2005/8/layout/radial1"/>
    <dgm:cxn modelId="{B013E22D-F15D-4DB5-AE09-3F8D234E4AC9}" type="presParOf" srcId="{6BFF3D68-F516-46A3-AC5D-95D108720B63}" destId="{6A0AE155-DE2B-4D0F-97D6-A51A78614A2C}" srcOrd="3" destOrd="0" presId="urn:microsoft.com/office/officeart/2005/8/layout/radial1"/>
    <dgm:cxn modelId="{91F8AD2D-FEDB-4BA9-99DC-B04FADABF760}" type="presParOf" srcId="{6A0AE155-DE2B-4D0F-97D6-A51A78614A2C}" destId="{23BFF66C-5D9D-480E-A4F8-C5A67A5A5B08}" srcOrd="0" destOrd="0" presId="urn:microsoft.com/office/officeart/2005/8/layout/radial1"/>
    <dgm:cxn modelId="{96C6D07D-33DE-4757-A9E6-B3D17F3380D5}" type="presParOf" srcId="{6BFF3D68-F516-46A3-AC5D-95D108720B63}" destId="{39507012-789F-450B-9D2B-68949D1A0C55}" srcOrd="4" destOrd="0" presId="urn:microsoft.com/office/officeart/2005/8/layout/radial1"/>
    <dgm:cxn modelId="{3F64FDEF-3D11-4937-ACD1-28C4720DC673}" type="presParOf" srcId="{6BFF3D68-F516-46A3-AC5D-95D108720B63}" destId="{84F768B6-22B1-4277-AB15-7C49CC739AC6}" srcOrd="5" destOrd="0" presId="urn:microsoft.com/office/officeart/2005/8/layout/radial1"/>
    <dgm:cxn modelId="{91DA5194-41A8-4F04-BD9C-E4150B7F5949}" type="presParOf" srcId="{84F768B6-22B1-4277-AB15-7C49CC739AC6}" destId="{6A998A3B-A718-4832-9F93-F9C597D10C60}" srcOrd="0" destOrd="0" presId="urn:microsoft.com/office/officeart/2005/8/layout/radial1"/>
    <dgm:cxn modelId="{A8B22604-C5DB-4A0E-967B-01FE861EC5F5}" type="presParOf" srcId="{6BFF3D68-F516-46A3-AC5D-95D108720B63}" destId="{1E45B274-CB53-41D0-9E57-ABCB92DC353E}" srcOrd="6" destOrd="0" presId="urn:microsoft.com/office/officeart/2005/8/layout/radial1"/>
    <dgm:cxn modelId="{20C4E6DE-6483-47AB-BCD4-5175D66137AC}" type="presParOf" srcId="{6BFF3D68-F516-46A3-AC5D-95D108720B63}" destId="{D3A8EDBF-5BE2-43E2-A41A-39214D26BDCB}" srcOrd="7" destOrd="0" presId="urn:microsoft.com/office/officeart/2005/8/layout/radial1"/>
    <dgm:cxn modelId="{20F24FB7-F654-40B3-B573-8AEE0F8052A6}" type="presParOf" srcId="{D3A8EDBF-5BE2-43E2-A41A-39214D26BDCB}" destId="{81E40178-BB7C-43A2-B973-4404FE5F776E}" srcOrd="0" destOrd="0" presId="urn:microsoft.com/office/officeart/2005/8/layout/radial1"/>
    <dgm:cxn modelId="{D95ED2FD-112B-4FA9-8214-4CB198261F64}" type="presParOf" srcId="{6BFF3D68-F516-46A3-AC5D-95D108720B63}" destId="{0BF0FCE4-E89A-4984-A9E7-7F6A0640DCE1}" srcOrd="8" destOrd="0" presId="urn:microsoft.com/office/officeart/2005/8/layout/radial1"/>
    <dgm:cxn modelId="{AC74FC32-6379-49E7-9EE5-97EAF2DB86DE}" type="presParOf" srcId="{6BFF3D68-F516-46A3-AC5D-95D108720B63}" destId="{DE012E24-3118-4DA6-8F09-5FF2A0C47B63}" srcOrd="9" destOrd="0" presId="urn:microsoft.com/office/officeart/2005/8/layout/radial1"/>
    <dgm:cxn modelId="{2FC2A394-B76B-4F14-A254-164994885736}" type="presParOf" srcId="{DE012E24-3118-4DA6-8F09-5FF2A0C47B63}" destId="{33BC87B6-FDE9-4350-AFB1-03A78CA05E7B}" srcOrd="0" destOrd="0" presId="urn:microsoft.com/office/officeart/2005/8/layout/radial1"/>
    <dgm:cxn modelId="{59DD2FFC-6B10-420C-8C9A-2E0AC8A9B3A8}" type="presParOf" srcId="{6BFF3D68-F516-46A3-AC5D-95D108720B63}" destId="{233B805E-13A4-4830-8417-E2B9A5F7B8DF}" srcOrd="10" destOrd="0" presId="urn:microsoft.com/office/officeart/2005/8/layout/radial1"/>
    <dgm:cxn modelId="{90506E8C-5A5C-4FDE-A990-FD3BA751CEF2}" type="presParOf" srcId="{6BFF3D68-F516-46A3-AC5D-95D108720B63}" destId="{62E1A59D-E153-4B35-8860-E5EFA3D66C2F}" srcOrd="11" destOrd="0" presId="urn:microsoft.com/office/officeart/2005/8/layout/radial1"/>
    <dgm:cxn modelId="{E6583A0D-5B24-498F-8366-328F47C73BB0}" type="presParOf" srcId="{62E1A59D-E153-4B35-8860-E5EFA3D66C2F}" destId="{A73522AC-53D5-450C-A45D-15F974982921}" srcOrd="0" destOrd="0" presId="urn:microsoft.com/office/officeart/2005/8/layout/radial1"/>
    <dgm:cxn modelId="{04AE271E-A86D-4B67-8D3E-5AFE53BC1C92}" type="presParOf" srcId="{6BFF3D68-F516-46A3-AC5D-95D108720B63}" destId="{A9D7F278-E811-43A0-AB14-231B9A25D9A6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66469F-C7FD-49A9-960B-3085D3DC5016}">
      <dsp:nvSpPr>
        <dsp:cNvPr id="0" name=""/>
        <dsp:cNvSpPr/>
      </dsp:nvSpPr>
      <dsp:spPr>
        <a:xfrm>
          <a:off x="0" y="0"/>
          <a:ext cx="4389437" cy="4389437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C6126A-7E3B-4F07-9F17-ED182758B6E0}">
      <dsp:nvSpPr>
        <dsp:cNvPr id="0" name=""/>
        <dsp:cNvSpPr/>
      </dsp:nvSpPr>
      <dsp:spPr>
        <a:xfrm>
          <a:off x="1944210" y="0"/>
          <a:ext cx="6034881" cy="438943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600" kern="1200" dirty="0" smtClean="0"/>
            <a:t>TEAM</a:t>
          </a:r>
          <a:endParaRPr lang="uk-UA" sz="5600" kern="1200" dirty="0"/>
        </a:p>
      </dsp:txBody>
      <dsp:txXfrm>
        <a:off x="1944210" y="0"/>
        <a:ext cx="3017440" cy="1316833"/>
      </dsp:txXfrm>
    </dsp:sp>
    <dsp:sp modelId="{1C0E26DC-1982-48E8-919F-C4D245CE1A60}">
      <dsp:nvSpPr>
        <dsp:cNvPr id="0" name=""/>
        <dsp:cNvSpPr/>
      </dsp:nvSpPr>
      <dsp:spPr>
        <a:xfrm>
          <a:off x="768152" y="1316833"/>
          <a:ext cx="2853131" cy="2853131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C20F58-759C-4A2C-84AD-525882893D65}">
      <dsp:nvSpPr>
        <dsp:cNvPr id="0" name=""/>
        <dsp:cNvSpPr/>
      </dsp:nvSpPr>
      <dsp:spPr>
        <a:xfrm>
          <a:off x="2194718" y="1316833"/>
          <a:ext cx="6034881" cy="285313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600" kern="1200" dirty="0" smtClean="0"/>
            <a:t>Pupils</a:t>
          </a:r>
          <a:endParaRPr lang="uk-UA" sz="5600" kern="1200" dirty="0"/>
        </a:p>
      </dsp:txBody>
      <dsp:txXfrm>
        <a:off x="2194718" y="1316833"/>
        <a:ext cx="3017440" cy="1316829"/>
      </dsp:txXfrm>
    </dsp:sp>
    <dsp:sp modelId="{3740A092-89B0-4193-8ABD-33F58C015F24}">
      <dsp:nvSpPr>
        <dsp:cNvPr id="0" name=""/>
        <dsp:cNvSpPr/>
      </dsp:nvSpPr>
      <dsp:spPr>
        <a:xfrm>
          <a:off x="1536303" y="2633663"/>
          <a:ext cx="1316829" cy="1316829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04BF3F-EFD6-4576-958F-39A577E1D45B}">
      <dsp:nvSpPr>
        <dsp:cNvPr id="0" name=""/>
        <dsp:cNvSpPr/>
      </dsp:nvSpPr>
      <dsp:spPr>
        <a:xfrm>
          <a:off x="2194718" y="2633663"/>
          <a:ext cx="6034881" cy="131682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600" kern="1200" dirty="0" smtClean="0"/>
            <a:t>Teacher</a:t>
          </a:r>
          <a:endParaRPr lang="uk-UA" sz="5600" kern="1200" dirty="0"/>
        </a:p>
      </dsp:txBody>
      <dsp:txXfrm>
        <a:off x="2194718" y="2633663"/>
        <a:ext cx="3017440" cy="1316829"/>
      </dsp:txXfrm>
    </dsp:sp>
    <dsp:sp modelId="{D429B1CA-C307-4CF0-8892-C6A2D7E97E89}">
      <dsp:nvSpPr>
        <dsp:cNvPr id="0" name=""/>
        <dsp:cNvSpPr/>
      </dsp:nvSpPr>
      <dsp:spPr>
        <a:xfrm>
          <a:off x="5212159" y="0"/>
          <a:ext cx="3017440" cy="1316833"/>
        </a:xfrm>
        <a:prstGeom prst="rect">
          <a:avLst/>
        </a:prstGeom>
        <a:noFill/>
        <a:ln w="381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400" kern="1200" dirty="0" smtClean="0"/>
            <a:t>1</a:t>
          </a:r>
          <a:endParaRPr lang="uk-UA" sz="3400" kern="1200" dirty="0"/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400" kern="1200" dirty="0" smtClean="0"/>
            <a:t>2</a:t>
          </a:r>
          <a:endParaRPr lang="uk-UA" sz="3400" kern="1200" dirty="0"/>
        </a:p>
      </dsp:txBody>
      <dsp:txXfrm>
        <a:off x="5212159" y="0"/>
        <a:ext cx="3017440" cy="1316833"/>
      </dsp:txXfrm>
    </dsp:sp>
    <dsp:sp modelId="{02EB594F-2DE8-482E-A367-E4EBC4446F4E}">
      <dsp:nvSpPr>
        <dsp:cNvPr id="0" name=""/>
        <dsp:cNvSpPr/>
      </dsp:nvSpPr>
      <dsp:spPr>
        <a:xfrm>
          <a:off x="5212159" y="1316833"/>
          <a:ext cx="3017440" cy="1316829"/>
        </a:xfrm>
        <a:prstGeom prst="rect">
          <a:avLst/>
        </a:prstGeom>
        <a:noFill/>
        <a:ln w="381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3400" kern="1200" dirty="0"/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3400" kern="1200" dirty="0"/>
        </a:p>
      </dsp:txBody>
      <dsp:txXfrm>
        <a:off x="5212159" y="1316833"/>
        <a:ext cx="3017440" cy="1316829"/>
      </dsp:txXfrm>
    </dsp:sp>
    <dsp:sp modelId="{EAEB1F88-CE03-4757-B812-764542A1D092}">
      <dsp:nvSpPr>
        <dsp:cNvPr id="0" name=""/>
        <dsp:cNvSpPr/>
      </dsp:nvSpPr>
      <dsp:spPr>
        <a:xfrm>
          <a:off x="5212159" y="2633663"/>
          <a:ext cx="3017440" cy="1316829"/>
        </a:xfrm>
        <a:prstGeom prst="rect">
          <a:avLst/>
        </a:prstGeom>
        <a:noFill/>
        <a:ln w="381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3400" kern="1200" dirty="0"/>
        </a:p>
      </dsp:txBody>
      <dsp:txXfrm>
        <a:off x="5212159" y="2633663"/>
        <a:ext cx="3017440" cy="131682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AE847E0-959B-4D54-8EEA-9CCD3D894D90}" type="datetimeFigureOut">
              <a:rPr lang="uk-UA"/>
              <a:pPr>
                <a:defRPr/>
              </a:pPr>
              <a:t>26.02.2018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uk-UA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uk-UA" noProof="0" smtClean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FA9E142-2A86-4D36-855E-2BBE49F5FE38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675495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bg>
      <p:bgPr>
        <a:gradFill rotWithShape="1">
          <a:gsLst>
            <a:gs pos="0">
              <a:srgbClr val="000000"/>
            </a:gs>
            <a:gs pos="50000">
              <a:srgbClr val="BACBF2"/>
            </a:gs>
            <a:gs pos="100000">
              <a:srgbClr val="DEE5F8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17" name="Пі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uk-UA" smtClean="0"/>
              <a:t>Зразок підзаголовка</a:t>
            </a:r>
            <a:endParaRPr lang="en-US"/>
          </a:p>
        </p:txBody>
      </p:sp>
      <p:sp>
        <p:nvSpPr>
          <p:cNvPr id="4" name="Місце для дати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B6DA0-5653-4FE6-951A-80B2AF8F6CAB}" type="datetimeFigureOut">
              <a:rPr lang="ru-RU"/>
              <a:pPr>
                <a:defRPr/>
              </a:pPr>
              <a:t>26.02.2018</a:t>
            </a:fld>
            <a:endParaRPr lang="ru-RU"/>
          </a:p>
        </p:txBody>
      </p:sp>
      <p:sp>
        <p:nvSpPr>
          <p:cNvPr id="5" name="Місце для нижнього колонтитула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515699-CBC7-45B3-97FF-41D9E05FFE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74842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6D182-52DE-4AB8-BF38-7EFDB9BD5331}" type="datetimeFigureOut">
              <a:rPr lang="ru-RU"/>
              <a:pPr>
                <a:defRPr/>
              </a:pPr>
              <a:t>26.02.2018</a:t>
            </a:fld>
            <a:endParaRPr lang="ru-RU"/>
          </a:p>
        </p:txBody>
      </p:sp>
      <p:sp>
        <p:nvSpPr>
          <p:cNvPr id="5" name="Місце для нижнього колонтитула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CA89C-C5A1-4C1D-8F90-86F5CDEB5C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3212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4148DF-192C-4F73-BDD1-011C7AC89F55}" type="datetimeFigureOut">
              <a:rPr lang="ru-RU"/>
              <a:pPr>
                <a:defRPr/>
              </a:pPr>
              <a:t>26.02.2018</a:t>
            </a:fld>
            <a:endParaRPr lang="ru-RU"/>
          </a:p>
        </p:txBody>
      </p:sp>
      <p:sp>
        <p:nvSpPr>
          <p:cNvPr id="5" name="Місце для нижнього колонтитула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91322-6904-4F08-9279-957629F23E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76895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 і схема або організаційна діагра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SmartArt 2"/>
          <p:cNvSpPr>
            <a:spLocks noGrp="1"/>
          </p:cNvSpPr>
          <p:nvPr>
            <p:ph type="dgm" idx="1"/>
          </p:nvPr>
        </p:nvSpPr>
        <p:spPr>
          <a:xfrm>
            <a:off x="1066800" y="1981200"/>
            <a:ext cx="7543800" cy="4114800"/>
          </a:xfrm>
        </p:spPr>
        <p:txBody>
          <a:bodyPr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>
          <a:xfrm>
            <a:off x="1066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>
          <a:xfrm>
            <a:off x="6705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223875-9028-430B-BABD-66E2976599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970903"/>
      </p:ext>
    </p:extLst>
  </p:cSld>
  <p:clrMapOvr>
    <a:masterClrMapping/>
  </p:clrMapOvr>
  <p:transition>
    <p:strips dir="r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>
  <p:cSld name="Заголовок, текст і клі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медіаоб'єкта 3"/>
          <p:cNvSpPr>
            <a:spLocks noGrp="1"/>
          </p:cNvSpPr>
          <p:nvPr>
            <p:ph type="media" sz="half" idx="2"/>
          </p:nvPr>
        </p:nvSpPr>
        <p:spPr>
          <a:xfrm>
            <a:off x="4914900" y="1981200"/>
            <a:ext cx="3695700" cy="4114800"/>
          </a:xfrm>
        </p:spPr>
        <p:txBody>
          <a:bodyPr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>
          <a:xfrm>
            <a:off x="1066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>
          <a:xfrm>
            <a:off x="6705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856366-D386-4385-9DF8-7C1A02AF6C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2868168"/>
      </p:ext>
    </p:extLst>
  </p:cSld>
  <p:clrMapOvr>
    <a:masterClrMapping/>
  </p:clrMapOvr>
  <p:transition>
    <p:strips dir="r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bg>
      <p:bgPr>
        <a:gradFill rotWithShape="1">
          <a:gsLst>
            <a:gs pos="0">
              <a:srgbClr val="000000"/>
            </a:gs>
            <a:gs pos="50000">
              <a:srgbClr val="BACBF2"/>
            </a:gs>
            <a:gs pos="100000">
              <a:srgbClr val="DEE5F8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17" name="Пі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uk-UA" smtClean="0"/>
              <a:t>Зразок підзаголовка</a:t>
            </a:r>
            <a:endParaRPr lang="en-US"/>
          </a:p>
        </p:txBody>
      </p:sp>
      <p:sp>
        <p:nvSpPr>
          <p:cNvPr id="4" name="Місце для дати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fld id="{BB1CBAC6-944B-4333-B1D2-946E04F6CDCC}" type="datetimeFigureOut">
              <a:rPr lang="ru-RU"/>
              <a:pPr>
                <a:defRPr/>
              </a:pPr>
              <a:t>26.02.2018</a:t>
            </a:fld>
            <a:endParaRPr lang="ru-RU"/>
          </a:p>
        </p:txBody>
      </p:sp>
      <p:sp>
        <p:nvSpPr>
          <p:cNvPr id="5" name="Місце для нижнього колонтитула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fld id="{30D66BCB-0644-4D63-8B16-FAD0479C4E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71186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F0F16-8ADD-4DCA-B107-BA7190B3396A}" type="datetimeFigureOut">
              <a:rPr lang="ru-RU"/>
              <a:pPr>
                <a:defRPr/>
              </a:pPr>
              <a:t>26.02.2018</a:t>
            </a:fld>
            <a:endParaRPr lang="ru-RU"/>
          </a:p>
        </p:txBody>
      </p:sp>
      <p:sp>
        <p:nvSpPr>
          <p:cNvPr id="5" name="Місце для нижнього колонтитула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D8311-F0C2-4784-9456-E06BF49E49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33780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bg>
      <p:bgPr>
        <a:gradFill rotWithShape="1">
          <a:gsLst>
            <a:gs pos="0">
              <a:srgbClr val="000000"/>
            </a:gs>
            <a:gs pos="50000">
              <a:srgbClr val="BACBF2"/>
            </a:gs>
            <a:gs pos="100000">
              <a:srgbClr val="DEE5F8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fld id="{A5E47A9D-C9BF-4232-9539-1752C18E889C}" type="datetimeFigureOut">
              <a:rPr lang="ru-RU"/>
              <a:pPr>
                <a:defRPr/>
              </a:pPr>
              <a:t>26.02.2018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fld id="{A2C6580C-7FB6-45F0-B169-5CB07141F3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62353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5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4564D-AB6D-4ED3-BEA9-C2B19ACA5CF6}" type="datetimeFigureOut">
              <a:rPr lang="ru-RU"/>
              <a:pPr>
                <a:defRPr/>
              </a:pPr>
              <a:t>26.02.2018</a:t>
            </a:fld>
            <a:endParaRPr lang="ru-RU"/>
          </a:p>
        </p:txBody>
      </p:sp>
      <p:sp>
        <p:nvSpPr>
          <p:cNvPr id="6" name="Місце для нижнього колонтитула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59CEAB-22CE-4427-BCE5-1517F6E46C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292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вмісту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7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5158EB-B1A8-4263-B69B-39AD13031601}" type="datetimeFigureOut">
              <a:rPr lang="ru-RU"/>
              <a:pPr>
                <a:defRPr/>
              </a:pPr>
              <a:t>26.02.2018</a:t>
            </a:fld>
            <a:endParaRPr lang="ru-RU"/>
          </a:p>
        </p:txBody>
      </p:sp>
      <p:sp>
        <p:nvSpPr>
          <p:cNvPr id="8" name="Місце для нижнього колонтитула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Місце для номера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CA7336-0BBA-46DC-93A2-E3B1E2DDBB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18817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0D8592-5A9B-4C1B-B76C-0D81AEFC2B00}" type="datetimeFigureOut">
              <a:rPr lang="ru-RU"/>
              <a:pPr>
                <a:defRPr/>
              </a:pPr>
              <a:t>26.02.2018</a:t>
            </a:fld>
            <a:endParaRPr lang="ru-RU"/>
          </a:p>
        </p:txBody>
      </p:sp>
      <p:sp>
        <p:nvSpPr>
          <p:cNvPr id="4" name="Місце для нижнього колонтитула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Місце для номера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246BF-285E-4AC7-A440-28C34798B9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7378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E5E8B3-AA9B-4653-92EE-6FDA3D183486}" type="datetimeFigureOut">
              <a:rPr lang="ru-RU"/>
              <a:pPr>
                <a:defRPr/>
              </a:pPr>
              <a:t>26.02.2018</a:t>
            </a:fld>
            <a:endParaRPr lang="ru-RU"/>
          </a:p>
        </p:txBody>
      </p:sp>
      <p:sp>
        <p:nvSpPr>
          <p:cNvPr id="5" name="Місце для нижнього колонтитула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A38297-ECE1-4197-B0F5-277D2B8ACA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28957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E77D45-FC30-4072-A135-918632FA936E}" type="datetimeFigureOut">
              <a:rPr lang="ru-RU"/>
              <a:pPr>
                <a:defRPr/>
              </a:pPr>
              <a:t>26.02.2018</a:t>
            </a:fld>
            <a:endParaRPr lang="ru-RU"/>
          </a:p>
        </p:txBody>
      </p:sp>
      <p:sp>
        <p:nvSpPr>
          <p:cNvPr id="3" name="Місце для нижнього колонтитула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Місце для номера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5F2F69-6499-4D74-A9F6-CCE21C42E6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47077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5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91AA27-F8AD-4296-9BC7-CE1288F906A7}" type="datetimeFigureOut">
              <a:rPr lang="ru-RU"/>
              <a:pPr>
                <a:defRPr/>
              </a:pPr>
              <a:t>26.02.2018</a:t>
            </a:fld>
            <a:endParaRPr lang="ru-RU"/>
          </a:p>
        </p:txBody>
      </p:sp>
      <p:sp>
        <p:nvSpPr>
          <p:cNvPr id="6" name="Місце для нижнього колонтитула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2602F-1B4C-4D10-9861-12E6C80AF2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40904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з одним вирізаним округленим кутом 13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кутний трикутник 14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ілінія 15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8" name="Полілінія 16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uk-UA" noProof="0" smtClean="0"/>
              <a:t>Клацніть піктограму, щоб додати зображення</a:t>
            </a:r>
            <a:endParaRPr lang="en-US" noProof="0" dirty="0"/>
          </a:p>
        </p:txBody>
      </p:sp>
      <p:sp>
        <p:nvSpPr>
          <p:cNvPr id="9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626D2-BFB8-46A4-B964-F3B639B15FC9}" type="datetimeFigureOut">
              <a:rPr lang="ru-RU"/>
              <a:pPr>
                <a:defRPr/>
              </a:pPr>
              <a:t>26.02.2018</a:t>
            </a:fld>
            <a:endParaRPr lang="ru-RU"/>
          </a:p>
        </p:txBody>
      </p:sp>
      <p:sp>
        <p:nvSpPr>
          <p:cNvPr id="10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Місце для номера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CEDDA2-9F84-48CE-8B6E-59CA335630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0404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669FF9-67C8-4DB2-B35B-D172E87330D0}" type="datetimeFigureOut">
              <a:rPr lang="ru-RU"/>
              <a:pPr>
                <a:defRPr/>
              </a:pPr>
              <a:t>26.02.2018</a:t>
            </a:fld>
            <a:endParaRPr lang="ru-RU"/>
          </a:p>
        </p:txBody>
      </p:sp>
      <p:sp>
        <p:nvSpPr>
          <p:cNvPr id="5" name="Місце для нижнього колонтитула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20287-D389-44B6-A593-D07C1D1B72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1818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9F7215-BD1E-428E-A175-6F00A705049D}" type="datetimeFigureOut">
              <a:rPr lang="ru-RU"/>
              <a:pPr>
                <a:defRPr/>
              </a:pPr>
              <a:t>26.02.2018</a:t>
            </a:fld>
            <a:endParaRPr lang="ru-RU"/>
          </a:p>
        </p:txBody>
      </p:sp>
      <p:sp>
        <p:nvSpPr>
          <p:cNvPr id="5" name="Місце для нижнього колонтитула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7C8B09-2D0E-47BE-95C0-56DB755597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59623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 і схема або організаційна діагра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SmartArt 2"/>
          <p:cNvSpPr>
            <a:spLocks noGrp="1"/>
          </p:cNvSpPr>
          <p:nvPr>
            <p:ph type="dgm" idx="1"/>
          </p:nvPr>
        </p:nvSpPr>
        <p:spPr>
          <a:xfrm>
            <a:off x="1066800" y="1981200"/>
            <a:ext cx="7543800" cy="4114800"/>
          </a:xfrm>
        </p:spPr>
        <p:txBody>
          <a:bodyPr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>
          <a:xfrm>
            <a:off x="1066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>
          <a:xfrm>
            <a:off x="6705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6BDD90-6017-4220-9A5B-46C1758C4E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9883807"/>
      </p:ext>
    </p:extLst>
  </p:cSld>
  <p:clrMapOvr>
    <a:masterClrMapping/>
  </p:clrMapOvr>
  <p:transition>
    <p:strips dir="rd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>
  <p:cSld name="Заголовок, текст і клі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медіаоб'єкта 3"/>
          <p:cNvSpPr>
            <a:spLocks noGrp="1"/>
          </p:cNvSpPr>
          <p:nvPr>
            <p:ph type="media" sz="half" idx="2"/>
          </p:nvPr>
        </p:nvSpPr>
        <p:spPr>
          <a:xfrm>
            <a:off x="4914900" y="1981200"/>
            <a:ext cx="3695700" cy="4114800"/>
          </a:xfrm>
        </p:spPr>
        <p:txBody>
          <a:bodyPr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>
          <a:xfrm>
            <a:off x="1066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>
          <a:xfrm>
            <a:off x="6705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B8347F-D5B3-434C-B570-74BC34AEB7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0538073"/>
      </p:ext>
    </p:extLst>
  </p:cSld>
  <p:clrMapOvr>
    <a:masterClrMapping/>
  </p:clrMapOvr>
  <p:transition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bg>
      <p:bgPr>
        <a:gradFill rotWithShape="1">
          <a:gsLst>
            <a:gs pos="0">
              <a:srgbClr val="000000"/>
            </a:gs>
            <a:gs pos="50000">
              <a:srgbClr val="BACBF2"/>
            </a:gs>
            <a:gs pos="100000">
              <a:srgbClr val="DEE5F8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668F8A-86C8-4CCE-9867-67B6EB772EFD}" type="datetimeFigureOut">
              <a:rPr lang="ru-RU"/>
              <a:pPr>
                <a:defRPr/>
              </a:pPr>
              <a:t>26.02.2018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CAF3ED-30ED-4D84-8D99-E37A5D98A8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49898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5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70F392-1C01-43CE-B57F-725EC3A539E3}" type="datetimeFigureOut">
              <a:rPr lang="ru-RU"/>
              <a:pPr>
                <a:defRPr/>
              </a:pPr>
              <a:t>26.02.2018</a:t>
            </a:fld>
            <a:endParaRPr lang="ru-RU"/>
          </a:p>
        </p:txBody>
      </p:sp>
      <p:sp>
        <p:nvSpPr>
          <p:cNvPr id="6" name="Місце для нижнього колонтитула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888A4C-9B0E-45F9-878D-2BDCF763BC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4610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вмісту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7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092533-C7BC-4918-8551-CAEB31B42409}" type="datetimeFigureOut">
              <a:rPr lang="ru-RU"/>
              <a:pPr>
                <a:defRPr/>
              </a:pPr>
              <a:t>26.02.2018</a:t>
            </a:fld>
            <a:endParaRPr lang="ru-RU"/>
          </a:p>
        </p:txBody>
      </p:sp>
      <p:sp>
        <p:nvSpPr>
          <p:cNvPr id="8" name="Місце для нижнього колонтитула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Місце для номера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20AC9-846C-4307-8BAC-B213815BB8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742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6604A5-AB0B-45C9-B6C3-81DDBCE2D24E}" type="datetimeFigureOut">
              <a:rPr lang="ru-RU"/>
              <a:pPr>
                <a:defRPr/>
              </a:pPr>
              <a:t>26.02.2018</a:t>
            </a:fld>
            <a:endParaRPr lang="ru-RU"/>
          </a:p>
        </p:txBody>
      </p:sp>
      <p:sp>
        <p:nvSpPr>
          <p:cNvPr id="4" name="Місце для нижнього колонтитула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Місце для номера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426AB-1CEF-45CC-A50E-E9CE48DFDB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0054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9983A-E769-4E8B-9BB3-72CEF20DEA27}" type="datetimeFigureOut">
              <a:rPr lang="ru-RU"/>
              <a:pPr>
                <a:defRPr/>
              </a:pPr>
              <a:t>26.02.2018</a:t>
            </a:fld>
            <a:endParaRPr lang="ru-RU"/>
          </a:p>
        </p:txBody>
      </p:sp>
      <p:sp>
        <p:nvSpPr>
          <p:cNvPr id="3" name="Місце для нижнього колонтитула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Місце для номера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322C3C-5245-4039-9208-A21E2B702A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8732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5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A8EE30-6180-4219-99A9-B1E8B1AE352D}" type="datetimeFigureOut">
              <a:rPr lang="ru-RU"/>
              <a:pPr>
                <a:defRPr/>
              </a:pPr>
              <a:t>26.02.2018</a:t>
            </a:fld>
            <a:endParaRPr lang="ru-RU"/>
          </a:p>
        </p:txBody>
      </p:sp>
      <p:sp>
        <p:nvSpPr>
          <p:cNvPr id="6" name="Місце для нижнього колонтитула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51A44-C137-4E07-959B-18371A9B41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6656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з одним вирізаним округленим кутом 13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кутний трикутник 14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ілінія 15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ілінія 16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uk-UA" noProof="0" smtClean="0"/>
              <a:t>Клацніть піктограму, щоб додати зображення</a:t>
            </a:r>
            <a:endParaRPr lang="en-US" noProof="0" dirty="0"/>
          </a:p>
        </p:txBody>
      </p:sp>
      <p:sp>
        <p:nvSpPr>
          <p:cNvPr id="9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952269-DC3A-4F70-A578-CF14BEBC0EDA}" type="datetimeFigureOut">
              <a:rPr lang="ru-RU"/>
              <a:pPr>
                <a:defRPr/>
              </a:pPr>
              <a:t>26.02.2018</a:t>
            </a:fld>
            <a:endParaRPr lang="ru-RU"/>
          </a:p>
        </p:txBody>
      </p:sp>
      <p:sp>
        <p:nvSpPr>
          <p:cNvPr id="10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Місце для номера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FA4433-73A9-4872-B2CF-97E2DDC4EA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7932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FF"/>
            </a:gs>
            <a:gs pos="50000">
              <a:srgbClr val="BACBF2"/>
            </a:gs>
            <a:gs pos="100000">
              <a:srgbClr val="DEE5F8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іліні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іліні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052" name="Місце для заголовка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заголовка</a:t>
            </a:r>
            <a:endParaRPr lang="en-US" smtClean="0"/>
          </a:p>
        </p:txBody>
      </p:sp>
      <p:sp>
        <p:nvSpPr>
          <p:cNvPr id="2053" name="Місце для тексту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smtClean="0"/>
          </a:p>
        </p:txBody>
      </p:sp>
      <p:sp>
        <p:nvSpPr>
          <p:cNvPr id="10" name="Місце для дати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85573F8-216F-4C5D-8F10-D92B4261D47F}" type="datetimeFigureOut">
              <a:rPr lang="ru-RU"/>
              <a:pPr>
                <a:defRPr/>
              </a:pPr>
              <a:t>26.02.2018</a:t>
            </a:fld>
            <a:endParaRPr lang="ru-RU"/>
          </a:p>
        </p:txBody>
      </p:sp>
      <p:sp>
        <p:nvSpPr>
          <p:cNvPr id="22" name="Місце для нижнього колонтитула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Місце для номера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828A10B-9934-4A22-BBFF-E586982442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057" name="Групувати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іліні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іліні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3" r:id="rId1"/>
    <p:sldLayoutId id="2147483997" r:id="rId2"/>
    <p:sldLayoutId id="2147484014" r:id="rId3"/>
    <p:sldLayoutId id="2147483998" r:id="rId4"/>
    <p:sldLayoutId id="2147483999" r:id="rId5"/>
    <p:sldLayoutId id="2147484000" r:id="rId6"/>
    <p:sldLayoutId id="2147484001" r:id="rId7"/>
    <p:sldLayoutId id="2147484002" r:id="rId8"/>
    <p:sldLayoutId id="2147484015" r:id="rId9"/>
    <p:sldLayoutId id="2147484003" r:id="rId10"/>
    <p:sldLayoutId id="2147484004" r:id="rId11"/>
    <p:sldLayoutId id="2147484016" r:id="rId12"/>
    <p:sldLayoutId id="2147484017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FF"/>
            </a:gs>
            <a:gs pos="50000">
              <a:srgbClr val="BACBF2"/>
            </a:gs>
            <a:gs pos="100000">
              <a:srgbClr val="DEE5F8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іліні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8" name="Поліліні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3076" name="Місце для заголовка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заголовка</a:t>
            </a:r>
            <a:endParaRPr lang="en-US" smtClean="0"/>
          </a:p>
        </p:txBody>
      </p:sp>
      <p:sp>
        <p:nvSpPr>
          <p:cNvPr id="3077" name="Місце для тексту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smtClean="0"/>
          </a:p>
        </p:txBody>
      </p:sp>
      <p:sp>
        <p:nvSpPr>
          <p:cNvPr id="10" name="Місце для дати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04617B">
                    <a:shade val="90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fld id="{ABFB403E-674C-4508-A322-2BA73448F902}" type="datetimeFigureOut">
              <a:rPr lang="ru-RU"/>
              <a:pPr>
                <a:defRPr/>
              </a:pPr>
              <a:t>26.02.2018</a:t>
            </a:fld>
            <a:endParaRPr lang="ru-RU"/>
          </a:p>
        </p:txBody>
      </p:sp>
      <p:sp>
        <p:nvSpPr>
          <p:cNvPr id="22" name="Місце для нижнього колонтитула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04617B">
                    <a:shade val="90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Місце для номера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04617B">
                    <a:shade val="90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fld id="{473E1981-8CBA-4BA7-82CD-C8DAA6390D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3081" name="Групувати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іліні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Constantia"/>
              </a:endParaRPr>
            </a:p>
          </p:txBody>
        </p:sp>
        <p:sp>
          <p:nvSpPr>
            <p:cNvPr id="13" name="Поліліні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Constantia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8" r:id="rId1"/>
    <p:sldLayoutId id="2147484005" r:id="rId2"/>
    <p:sldLayoutId id="2147484019" r:id="rId3"/>
    <p:sldLayoutId id="2147484006" r:id="rId4"/>
    <p:sldLayoutId id="2147484007" r:id="rId5"/>
    <p:sldLayoutId id="2147484008" r:id="rId6"/>
    <p:sldLayoutId id="2147484009" r:id="rId7"/>
    <p:sldLayoutId id="2147484010" r:id="rId8"/>
    <p:sldLayoutId id="2147484020" r:id="rId9"/>
    <p:sldLayoutId id="2147484011" r:id="rId10"/>
    <p:sldLayoutId id="2147484012" r:id="rId11"/>
    <p:sldLayoutId id="2147484021" r:id="rId12"/>
    <p:sldLayoutId id="2147484022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52;&#1086;&#1080;%20&#1076;&#1086;&#1082;&#1091;&#1084;&#1077;&#1085;&#1090;&#1099;\&#1093;&#1080;&#1084;&#1080;&#1103;8\2\2_5_1_1.avi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sites.google.com/site/himulacom/zvonok-na-urok/8-klass/urok-no5-fiziceskie-i-himiceskie-avlenia/gorjashchaja_svecha.gif?attredirects=0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13.xml"/><Relationship Id="rId1" Type="http://schemas.openxmlformats.org/officeDocument/2006/relationships/video" Target="file:///D:\&#1052;&#1086;&#1080;%20&#1076;&#1086;&#1082;&#1091;&#1084;&#1077;&#1085;&#1090;&#1099;\&#1093;&#1080;&#1084;&#1080;&#1103;8\2\video_2_5_12proc.avi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4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7835" y="1196752"/>
            <a:ext cx="76328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8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Фізичні та хімічні явища. Хімічні реакції та явища, що їх супроводжують.</a:t>
            </a:r>
            <a:endParaRPr lang="uk-UA" sz="4800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52120" y="4725144"/>
            <a:ext cx="33843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Підготувала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вчитель хімії І категорії</a:t>
            </a:r>
          </a:p>
          <a:p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Лозуватської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ЗШ І-ІІІ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ст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П»ятихатського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р-ну, Дніпропетровської обл.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Махно Вікторія Володимирівна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75739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uk-UA" sz="6600" b="1" smtClean="0">
                <a:solidFill>
                  <a:srgbClr val="0000FF"/>
                </a:solidFill>
              </a:rPr>
              <a:t>Явища навколо нас</a:t>
            </a:r>
            <a:endParaRPr lang="ru-RU" sz="6600" b="1" smtClean="0">
              <a:solidFill>
                <a:srgbClr val="0000FF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2276475"/>
            <a:ext cx="8229600" cy="438943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uk-UA" sz="2800" smtClean="0"/>
              <a:t>   </a:t>
            </a:r>
            <a:r>
              <a:rPr lang="uk-UA" sz="3200" smtClean="0"/>
              <a:t>Все у світі змінюється. Рухається Земля навколо Сонця, день змінюється на ніч, течуть річки, висихають моря й озера</a:t>
            </a:r>
            <a:r>
              <a:rPr lang="en-US" sz="3200" smtClean="0"/>
              <a:t> …</a:t>
            </a:r>
            <a:r>
              <a:rPr lang="uk-UA" sz="3200" smtClean="0"/>
              <a:t> </a:t>
            </a:r>
            <a:r>
              <a:rPr lang="en-US" sz="3200" smtClean="0"/>
              <a:t> </a:t>
            </a:r>
            <a:r>
              <a:rPr lang="uk-UA" sz="3200" smtClean="0"/>
              <a:t>  </a:t>
            </a:r>
          </a:p>
          <a:p>
            <a:pPr eaLnBrk="1" hangingPunct="1">
              <a:buFont typeface="Wingdings" pitchFamily="2" charset="2"/>
              <a:buNone/>
            </a:pPr>
            <a:r>
              <a:rPr lang="uk-UA" sz="3200" smtClean="0"/>
              <a:t>   </a:t>
            </a:r>
            <a:endParaRPr lang="ru-RU" sz="3200" smtClean="0"/>
          </a:p>
        </p:txBody>
      </p:sp>
      <p:pic>
        <p:nvPicPr>
          <p:cNvPr id="22532" name="Picture 5" descr="220px-Nuclear_reaction_Li6-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4221163"/>
            <a:ext cx="1619250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333375"/>
            <a:ext cx="78486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4000" b="1" dirty="0">
                <a:solidFill>
                  <a:srgbClr val="0000FF"/>
                </a:solidFill>
              </a:rPr>
              <a:t>Будь-які зміни, що відбуваються у світі, </a:t>
            </a:r>
            <a:r>
              <a:rPr lang="uk-UA" sz="4000" b="1" dirty="0" smtClean="0">
                <a:solidFill>
                  <a:srgbClr val="0000FF"/>
                </a:solidFill>
              </a:rPr>
              <a:t>називаються </a:t>
            </a:r>
            <a:r>
              <a:rPr lang="uk-UA" sz="4100" b="1" u="heavy" dirty="0">
                <a:solidFill>
                  <a:srgbClr val="0000FF"/>
                </a:solidFill>
              </a:rPr>
              <a:t>явищами.</a:t>
            </a:r>
            <a:endParaRPr lang="ru-RU" sz="4100" b="1" u="heavy" dirty="0">
              <a:solidFill>
                <a:srgbClr val="0000FF"/>
              </a:solidFill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403350" y="1844675"/>
            <a:ext cx="5543550" cy="4810125"/>
            <a:chOff x="3107" y="981"/>
            <a:chExt cx="2420" cy="3030"/>
          </a:xfrm>
        </p:grpSpPr>
        <p:pic>
          <p:nvPicPr>
            <p:cNvPr id="23556" name="Picture 5" descr="89 Ледяные узоры Ахлебинин А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15" y="2931"/>
              <a:ext cx="1440" cy="1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557" name="Picture 6" descr="J020209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2" y="981"/>
              <a:ext cx="1105" cy="16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558" name="Picture 7" descr="J020163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7" y="981"/>
              <a:ext cx="1191" cy="16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-3060700" y="0"/>
          <a:ext cx="15336838" cy="64801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8" descr="проведение опыт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2325" y="1055688"/>
            <a:ext cx="2867025" cy="362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Picture 6" descr="явления природ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492375"/>
            <a:ext cx="4679950" cy="250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AutoShape 3"/>
          <p:cNvSpPr>
            <a:spLocks noChangeArrowheads="1"/>
          </p:cNvSpPr>
          <p:nvPr/>
        </p:nvSpPr>
        <p:spPr bwMode="auto">
          <a:xfrm rot="2873018">
            <a:off x="3866356" y="2940845"/>
            <a:ext cx="3400425" cy="334962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uk-UA"/>
          </a:p>
        </p:txBody>
      </p:sp>
      <p:sp>
        <p:nvSpPr>
          <p:cNvPr id="24581" name="AutoShape 4"/>
          <p:cNvSpPr>
            <a:spLocks noChangeArrowheads="1"/>
          </p:cNvSpPr>
          <p:nvPr/>
        </p:nvSpPr>
        <p:spPr bwMode="auto">
          <a:xfrm rot="7991685">
            <a:off x="1701006" y="2899569"/>
            <a:ext cx="2881313" cy="288925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uk-UA"/>
          </a:p>
        </p:txBody>
      </p:sp>
      <p:sp>
        <p:nvSpPr>
          <p:cNvPr id="6149" name="WordArt 5"/>
          <p:cNvSpPr>
            <a:spLocks noChangeArrowheads="1" noChangeShapeType="1" noTextEdit="1"/>
          </p:cNvSpPr>
          <p:nvPr/>
        </p:nvSpPr>
        <p:spPr bwMode="auto">
          <a:xfrm>
            <a:off x="684213" y="4652963"/>
            <a:ext cx="3816350" cy="1368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uk-UA" sz="3200" b="1" kern="10">
                <a:ln w="25400">
                  <a:solidFill>
                    <a:srgbClr val="008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399FF"/>
                    </a:gs>
                    <a:gs pos="8000">
                      <a:srgbClr val="00CCCC"/>
                    </a:gs>
                    <a:gs pos="23500">
                      <a:srgbClr val="9999FF"/>
                    </a:gs>
                    <a:gs pos="30000">
                      <a:srgbClr val="2E6792"/>
                    </a:gs>
                    <a:gs pos="35501">
                      <a:srgbClr val="3333CC"/>
                    </a:gs>
                    <a:gs pos="40500">
                      <a:srgbClr val="1170FF"/>
                    </a:gs>
                    <a:gs pos="50000">
                      <a:srgbClr val="006699"/>
                    </a:gs>
                    <a:gs pos="59500">
                      <a:srgbClr val="1170FF"/>
                    </a:gs>
                    <a:gs pos="64500">
                      <a:srgbClr val="3333CC"/>
                    </a:gs>
                    <a:gs pos="70000">
                      <a:srgbClr val="2E6792"/>
                    </a:gs>
                    <a:gs pos="76500">
                      <a:srgbClr val="9999FF"/>
                    </a:gs>
                    <a:gs pos="92000">
                      <a:srgbClr val="00CCCC"/>
                    </a:gs>
                    <a:gs pos="100000">
                      <a:srgbClr val="3399FF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Bookman Old Style"/>
              </a:rPr>
              <a:t>Фізичні </a:t>
            </a:r>
          </a:p>
          <a:p>
            <a:pPr algn="ctr"/>
            <a:r>
              <a:rPr lang="uk-UA" sz="3200" b="1" kern="10">
                <a:ln w="25400">
                  <a:solidFill>
                    <a:srgbClr val="008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399FF"/>
                    </a:gs>
                    <a:gs pos="8000">
                      <a:srgbClr val="00CCCC"/>
                    </a:gs>
                    <a:gs pos="23500">
                      <a:srgbClr val="9999FF"/>
                    </a:gs>
                    <a:gs pos="30000">
                      <a:srgbClr val="2E6792"/>
                    </a:gs>
                    <a:gs pos="35501">
                      <a:srgbClr val="3333CC"/>
                    </a:gs>
                    <a:gs pos="40500">
                      <a:srgbClr val="1170FF"/>
                    </a:gs>
                    <a:gs pos="50000">
                      <a:srgbClr val="006699"/>
                    </a:gs>
                    <a:gs pos="59500">
                      <a:srgbClr val="1170FF"/>
                    </a:gs>
                    <a:gs pos="64500">
                      <a:srgbClr val="3333CC"/>
                    </a:gs>
                    <a:gs pos="70000">
                      <a:srgbClr val="2E6792"/>
                    </a:gs>
                    <a:gs pos="76500">
                      <a:srgbClr val="9999FF"/>
                    </a:gs>
                    <a:gs pos="92000">
                      <a:srgbClr val="00CCCC"/>
                    </a:gs>
                    <a:gs pos="100000">
                      <a:srgbClr val="3399FF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Bookman Old Style"/>
              </a:rPr>
              <a:t>явища</a:t>
            </a:r>
          </a:p>
        </p:txBody>
      </p:sp>
      <p:sp>
        <p:nvSpPr>
          <p:cNvPr id="6151" name="WordArt 7"/>
          <p:cNvSpPr>
            <a:spLocks noChangeArrowheads="1" noChangeShapeType="1" noTextEdit="1"/>
          </p:cNvSpPr>
          <p:nvPr/>
        </p:nvSpPr>
        <p:spPr bwMode="auto">
          <a:xfrm>
            <a:off x="4716463" y="4437063"/>
            <a:ext cx="3959225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uk-UA" sz="3200" b="1" kern="10">
                <a:ln w="25400">
                  <a:solidFill>
                    <a:srgbClr val="00008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Bookman Old Style"/>
              </a:rPr>
              <a:t>Хімічні</a:t>
            </a:r>
          </a:p>
          <a:p>
            <a:pPr algn="ctr"/>
            <a:r>
              <a:rPr lang="uk-UA" sz="3200" b="1" kern="10">
                <a:ln w="25400">
                  <a:solidFill>
                    <a:srgbClr val="00008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Bookman Old Style"/>
              </a:rPr>
              <a:t>явища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692275" y="260350"/>
            <a:ext cx="5643563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6000" b="1">
                <a:solidFill>
                  <a:srgbClr val="A50021"/>
                </a:solidFill>
                <a:latin typeface="Times New Roman" pitchFamily="18" charset="0"/>
              </a:rPr>
              <a:t>Явища</a:t>
            </a:r>
          </a:p>
        </p:txBody>
      </p:sp>
      <p:sp>
        <p:nvSpPr>
          <p:cNvPr id="24585" name="Дата 1"/>
          <p:cNvSpPr txBox="1">
            <a:spLocks noGrp="1"/>
          </p:cNvSpPr>
          <p:nvPr/>
        </p:nvSpPr>
        <p:spPr bwMode="auto">
          <a:xfrm>
            <a:off x="6172200" y="6172200"/>
            <a:ext cx="2514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endParaRPr lang="uk-UA" sz="1100" b="1">
              <a:solidFill>
                <a:srgbClr val="7F7F7F"/>
              </a:solidFill>
              <a:latin typeface="Times New Roman" pitchFamily="18" charset="0"/>
            </a:endParaRPr>
          </a:p>
        </p:txBody>
      </p:sp>
      <p:sp>
        <p:nvSpPr>
          <p:cNvPr id="24586" name="Нижний колонтитул 2"/>
          <p:cNvSpPr txBox="1">
            <a:spLocks noGrp="1"/>
          </p:cNvSpPr>
          <p:nvPr/>
        </p:nvSpPr>
        <p:spPr bwMode="auto">
          <a:xfrm>
            <a:off x="3348038" y="616585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uk-UA" sz="1400" b="1">
              <a:solidFill>
                <a:srgbClr val="8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85" decel="100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385" decel="100000"/>
                                        <p:tgtEl>
                                          <p:spTgt spid="615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385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385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animBg="1"/>
      <p:bldP spid="6151" grpId="0" animBg="1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algn="ctr" eaLnBrk="1" hangingPunct="1"/>
            <a:r>
              <a:rPr lang="uk-UA" b="1" smtClean="0">
                <a:solidFill>
                  <a:srgbClr val="0000FF"/>
                </a:solidFill>
                <a:latin typeface="Times New Roman" pitchFamily="18" charset="0"/>
              </a:rPr>
              <a:t>Фізичні явища</a:t>
            </a:r>
            <a:endParaRPr lang="ru-RU" b="1" smtClean="0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25603" name="Rectangle 3"/>
          <p:cNvSpPr>
            <a:spLocks noGrp="1"/>
          </p:cNvSpPr>
          <p:nvPr>
            <p:ph type="body" idx="4294967295"/>
          </p:nvPr>
        </p:nvSpPr>
        <p:spPr>
          <a:xfrm>
            <a:off x="0" y="1600200"/>
            <a:ext cx="7402513" cy="4525963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800000"/>
                </a:solidFill>
              </a:rPr>
              <a:t>Зміни речовин, які не ведуть до утворення нових речовин (з іншими властивостями).</a:t>
            </a:r>
          </a:p>
        </p:txBody>
      </p:sp>
      <p:pic>
        <p:nvPicPr>
          <p:cNvPr id="21519" name="Picture 15" descr="i?id=88118760-33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4868863"/>
            <a:ext cx="2168525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21" name="Picture 17" descr="i?id=173222988-53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3141663"/>
            <a:ext cx="2408238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23" name="Picture 19" descr="i?id=353386572-46-72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3141663"/>
            <a:ext cx="244792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25" name="Picture 21" descr="i?id=282986169-31-72&amp;n=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4797425"/>
            <a:ext cx="2536825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1000"/>
                                        <p:tgtEl>
                                          <p:spTgt spid="21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00"/>
                                        <p:tgtEl>
                                          <p:spTgt spid="21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1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8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1000"/>
                                        <p:tgtEl>
                                          <p:spTgt spid="21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3200" dirty="0">
                <a:solidFill>
                  <a:srgbClr val="0000FF"/>
                </a:solidFill>
              </a:rPr>
              <a:t>Явища, під час перебігу яких </a:t>
            </a:r>
            <a:r>
              <a:rPr lang="uk-UA" sz="3300" b="1" cap="all" dirty="0">
                <a:solidFill>
                  <a:srgbClr val="0000FF"/>
                </a:solidFill>
              </a:rPr>
              <a:t>речовина залишається незмінною</a:t>
            </a:r>
            <a:r>
              <a:rPr lang="uk-UA" sz="3200" dirty="0">
                <a:solidFill>
                  <a:srgbClr val="0000FF"/>
                </a:solidFill>
              </a:rPr>
              <a:t>, називаються фізичними.</a:t>
            </a:r>
            <a:endParaRPr lang="ru-RU" sz="3200" dirty="0">
              <a:solidFill>
                <a:srgbClr val="0000FF"/>
              </a:solidFill>
            </a:endParaRPr>
          </a:p>
        </p:txBody>
      </p:sp>
      <p:pic>
        <p:nvPicPr>
          <p:cNvPr id="8199" name="2_5_1_1.avi">
            <a:hlinkClick r:id="" action="ppaction://media"/>
          </p:cNvPr>
          <p:cNvPicPr>
            <a:picLocks noGrp="1" noRot="1" noChangeAspect="1" noChangeArrowheads="1"/>
          </p:cNvPicPr>
          <p:nvPr>
            <p:ph idx="1"/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63713" y="1916113"/>
            <a:ext cx="5443537" cy="4083050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vide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199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81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 nodeType="clickPar">
                      <p:stCondLst>
                        <p:cond delay="0"/>
                      </p:stCondLst>
                      <p:childTnLst>
                        <p:par>
                          <p:cTn id="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819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9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404813"/>
            <a:ext cx="8569325" cy="20161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uk-UA" smtClean="0">
                <a:solidFill>
                  <a:srgbClr val="0000FF"/>
                </a:solidFill>
              </a:rPr>
              <a:t>Різні науки вивчають різні явища.</a:t>
            </a:r>
          </a:p>
          <a:p>
            <a:pPr eaLnBrk="1" hangingPunct="1">
              <a:lnSpc>
                <a:spcPct val="90000"/>
              </a:lnSpc>
            </a:pPr>
            <a:r>
              <a:rPr lang="uk-UA" smtClean="0">
                <a:solidFill>
                  <a:srgbClr val="0000FF"/>
                </a:solidFill>
              </a:rPr>
              <a:t> З речовинами, які вивчає хімія, можуть відбуватися як фізичні, так і хімічні явища.</a:t>
            </a:r>
          </a:p>
        </p:txBody>
      </p:sp>
      <p:pic>
        <p:nvPicPr>
          <p:cNvPr id="27651" name="Picture 4" descr="2_4_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1989138"/>
            <a:ext cx="6048375" cy="453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Подзаголовок 2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214313" y="214313"/>
            <a:ext cx="8715375" cy="6429375"/>
          </a:xfrm>
        </p:spPr>
        <p:txBody>
          <a:bodyPr/>
          <a:lstStyle/>
          <a:p>
            <a:pPr marR="0" eaLnBrk="1" hangingPunct="1"/>
            <a:r>
              <a:rPr lang="ru-RU" sz="3600" b="1" i="1" smtClean="0">
                <a:solidFill>
                  <a:srgbClr val="FFFF00"/>
                </a:solidFill>
              </a:rPr>
              <a:t>Демонстрація   1</a:t>
            </a:r>
          </a:p>
          <a:p>
            <a:pPr marR="0" eaLnBrk="1" hangingPunct="1"/>
            <a:r>
              <a:rPr lang="uk-UA" sz="3600" b="1" i="1" smtClean="0">
                <a:solidFill>
                  <a:srgbClr val="FF0000"/>
                </a:solidFill>
              </a:rPr>
              <a:t>“Тканина, що не горить”</a:t>
            </a:r>
          </a:p>
          <a:p>
            <a:pPr marR="0" eaLnBrk="1" hangingPunct="1"/>
            <a:r>
              <a:rPr lang="uk-UA" sz="3600" b="1" i="1" smtClean="0">
                <a:solidFill>
                  <a:srgbClr val="FFFF00"/>
                </a:solidFill>
              </a:rPr>
              <a:t>Яке явище спостерігаємо?</a:t>
            </a:r>
          </a:p>
          <a:p>
            <a:pPr marR="0" algn="l" eaLnBrk="1" hangingPunct="1"/>
            <a:endParaRPr lang="ru-RU" sz="3600" smtClean="0">
              <a:solidFill>
                <a:schemeClr val="bg1"/>
              </a:solidFill>
            </a:endParaRPr>
          </a:p>
          <a:p>
            <a:pPr marR="0" algn="l" eaLnBrk="1" hangingPunct="1"/>
            <a:r>
              <a:rPr lang="ru-RU" sz="3600" smtClean="0">
                <a:solidFill>
                  <a:schemeClr val="bg1"/>
                </a:solidFill>
              </a:rPr>
              <a:t>Умовний запис хімічної реакції:</a:t>
            </a:r>
          </a:p>
          <a:p>
            <a:pPr marR="0" algn="l" eaLnBrk="1" hangingPunct="1"/>
            <a:endParaRPr lang="ru-RU" sz="3600" smtClean="0">
              <a:solidFill>
                <a:schemeClr val="bg1"/>
              </a:solidFill>
            </a:endParaRPr>
          </a:p>
          <a:p>
            <a:pPr marR="0" algn="l" eaLnBrk="1" hangingPunct="1"/>
            <a:r>
              <a:rPr lang="ru-RU" sz="3600" smtClean="0">
                <a:solidFill>
                  <a:schemeClr val="bg1"/>
                </a:solidFill>
              </a:rPr>
              <a:t>   спирт + кисень  =вода + вуглекислий газ</a:t>
            </a:r>
          </a:p>
          <a:p>
            <a:pPr marR="0" algn="l" eaLnBrk="1" hangingPunct="1"/>
            <a:r>
              <a:rPr lang="ru-RU" sz="3200" i="1" smtClean="0">
                <a:solidFill>
                  <a:schemeClr val="bg1"/>
                </a:solidFill>
              </a:rPr>
              <a:t>     вихідні речовини                  кінцеві речовини</a:t>
            </a:r>
          </a:p>
          <a:p>
            <a:pPr marR="0" algn="l" eaLnBrk="1" hangingPunct="1"/>
            <a:r>
              <a:rPr lang="ru-RU" sz="3200" i="1" smtClean="0">
                <a:solidFill>
                  <a:srgbClr val="FF0000"/>
                </a:solidFill>
              </a:rPr>
              <a:t>       ( реагенти )                 (  продукти    реакціі 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/>
          </p:nvPr>
        </p:nvSpPr>
        <p:spPr>
          <a:xfrm>
            <a:off x="468313" y="404813"/>
            <a:ext cx="8229600" cy="1143000"/>
          </a:xfrm>
        </p:spPr>
        <p:txBody>
          <a:bodyPr/>
          <a:lstStyle/>
          <a:p>
            <a:pPr algn="ctr" eaLnBrk="1" hangingPunct="1"/>
            <a:r>
              <a:rPr lang="uk-UA" b="1" smtClean="0">
                <a:solidFill>
                  <a:srgbClr val="0000FF"/>
                </a:solidFill>
                <a:latin typeface="Times New Roman" pitchFamily="18" charset="0"/>
              </a:rPr>
              <a:t>Хімічні явища</a:t>
            </a:r>
            <a:endParaRPr lang="ru-RU" b="1" smtClean="0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30723" name="Rectangle 5"/>
          <p:cNvSpPr>
            <a:spLocks noGrp="1"/>
          </p:cNvSpPr>
          <p:nvPr>
            <p:ph idx="1"/>
          </p:nvPr>
        </p:nvSpPr>
        <p:spPr>
          <a:xfrm>
            <a:off x="468313" y="1628775"/>
            <a:ext cx="8229600" cy="4389438"/>
          </a:xfrm>
        </p:spPr>
        <p:txBody>
          <a:bodyPr/>
          <a:lstStyle/>
          <a:p>
            <a:pPr eaLnBrk="1" hangingPunct="1"/>
            <a:r>
              <a:rPr lang="uk-UA" sz="2800" b="1" smtClean="0">
                <a:solidFill>
                  <a:srgbClr val="0000FF"/>
                </a:solidFill>
              </a:rPr>
              <a:t>Явища, під час перебігу яких відбуваються перетворення одних речовин на інші, називаються хімічними явищами, або </a:t>
            </a:r>
            <a:r>
              <a:rPr lang="uk-UA" sz="3200" b="1" u="sng" smtClean="0">
                <a:solidFill>
                  <a:srgbClr val="0000FF"/>
                </a:solidFill>
              </a:rPr>
              <a:t>хімічними реакціями</a:t>
            </a:r>
            <a:r>
              <a:rPr lang="uk-UA" sz="2800" b="1" u="sng" smtClean="0">
                <a:solidFill>
                  <a:srgbClr val="0000FF"/>
                </a:solidFill>
              </a:rPr>
              <a:t>.</a:t>
            </a:r>
            <a:endParaRPr lang="ru-RU" smtClean="0">
              <a:solidFill>
                <a:srgbClr val="800000"/>
              </a:solidFill>
            </a:endParaRPr>
          </a:p>
        </p:txBody>
      </p:sp>
      <p:pic>
        <p:nvPicPr>
          <p:cNvPr id="26630" name="Picture 6" descr="clip_image0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3789363"/>
            <a:ext cx="5148262" cy="247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1" name="Picture 7" descr="gorjashchaja_svecha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789363"/>
            <a:ext cx="2079625" cy="273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10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9" dur="10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b="1" dirty="0">
                <a:solidFill>
                  <a:srgbClr val="0000FF"/>
                </a:solidFill>
              </a:rPr>
              <a:t>Хімічне явище — це і є хімічна реакція.</a:t>
            </a:r>
            <a:r>
              <a:rPr lang="ru-RU" b="1" dirty="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2636838"/>
            <a:ext cx="8229600" cy="2616200"/>
          </a:xfrm>
        </p:spPr>
        <p:txBody>
          <a:bodyPr/>
          <a:lstStyle/>
          <a:p>
            <a:pPr eaLnBrk="1" hangingPunct="1"/>
            <a:r>
              <a:rPr lang="uk-UA" smtClean="0"/>
              <a:t>Речовини, що вступають у реакцію, називаються </a:t>
            </a:r>
            <a:r>
              <a:rPr lang="uk-UA" b="1" smtClean="0"/>
              <a:t>реагентами,</a:t>
            </a:r>
            <a:r>
              <a:rPr lang="uk-UA" b="1" i="1" smtClean="0"/>
              <a:t> </a:t>
            </a:r>
            <a:r>
              <a:rPr lang="uk-UA" b="1" smtClean="0"/>
              <a:t>або вихідними речовинами</a:t>
            </a:r>
            <a:r>
              <a:rPr lang="uk-UA" b="1" i="1" smtClean="0"/>
              <a:t>, </a:t>
            </a:r>
            <a:r>
              <a:rPr lang="uk-UA" smtClean="0"/>
              <a:t>а ті, що утворюються внаслідок її</a:t>
            </a:r>
            <a:r>
              <a:rPr lang="uk-UA" i="1" smtClean="0"/>
              <a:t> </a:t>
            </a:r>
            <a:r>
              <a:rPr lang="uk-UA" smtClean="0"/>
              <a:t>перебігу,— </a:t>
            </a:r>
            <a:r>
              <a:rPr lang="uk-UA" b="1" smtClean="0"/>
              <a:t>продуктами реакції</a:t>
            </a:r>
            <a:r>
              <a:rPr lang="uk-UA" b="1" i="1" smtClean="0"/>
              <a:t>.</a:t>
            </a:r>
            <a:endParaRPr lang="uk-UA" b="1" smtClean="0"/>
          </a:p>
          <a:p>
            <a:pPr eaLnBrk="1" hangingPunct="1"/>
            <a:r>
              <a:rPr lang="uk-UA" b="1" smtClean="0"/>
              <a:t>Реагенти </a:t>
            </a:r>
            <a:r>
              <a:rPr lang="uk-UA" b="1" smtClean="0">
                <a:sym typeface="Symbol" pitchFamily="18" charset="2"/>
              </a:rPr>
              <a:t></a:t>
            </a:r>
            <a:r>
              <a:rPr lang="uk-UA" b="1" smtClean="0"/>
              <a:t> Продукти реакції.</a:t>
            </a:r>
            <a:endParaRPr lang="ru-RU" b="1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55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404813"/>
            <a:ext cx="8229600" cy="1143000"/>
          </a:xfrm>
        </p:spPr>
        <p:txBody>
          <a:bodyPr/>
          <a:lstStyle/>
          <a:p>
            <a:pPr algn="ctr" defTabSz="912813"/>
            <a:r>
              <a:rPr lang="uk-UA" sz="4800" b="1" smtClean="0">
                <a:solidFill>
                  <a:srgbClr val="0000FF"/>
                </a:solidFill>
                <a:latin typeface="Arial Narrow" pitchFamily="34" charset="0"/>
              </a:rPr>
              <a:t>Вправа “Визначаємо настрій” </a:t>
            </a:r>
            <a:endParaRPr lang="ru-RU" sz="4800" b="1" smtClean="0">
              <a:solidFill>
                <a:srgbClr val="0000FF"/>
              </a:solidFill>
              <a:latin typeface="Arial Narrow" pitchFamily="34" charset="0"/>
            </a:endParaRPr>
          </a:p>
        </p:txBody>
      </p:sp>
      <p:graphicFrame>
        <p:nvGraphicFramePr>
          <p:cNvPr id="15381" name="Group 21"/>
          <p:cNvGraphicFramePr>
            <a:graphicFrameLocks noGrp="1"/>
          </p:cNvGraphicFramePr>
          <p:nvPr>
            <p:ph idx="4294967295"/>
          </p:nvPr>
        </p:nvGraphicFramePr>
        <p:xfrm>
          <a:off x="1008063" y="1946275"/>
          <a:ext cx="6840537" cy="4175125"/>
        </p:xfrm>
        <a:graphic>
          <a:graphicData uri="http://schemas.openxmlformats.org/drawingml/2006/table">
            <a:tbl>
              <a:tblPr/>
              <a:tblGrid>
                <a:gridCol w="1711325"/>
                <a:gridCol w="1709737"/>
                <a:gridCol w="1709738"/>
                <a:gridCol w="1709737"/>
              </a:tblGrid>
              <a:tr h="26289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</a:tr>
              <a:tr h="1546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 сердитий  (-а)</a:t>
                      </a:r>
                      <a:endParaRPr kumimoji="0" lang="uk-UA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r>
                        <a:rPr kumimoji="0" lang="uk-U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Настрій поганий</a:t>
                      </a:r>
                      <a:endParaRPr kumimoji="0" lang="uk-UA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920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Настрій добрий</a:t>
                      </a:r>
                      <a:endParaRPr kumimoji="0" lang="uk-UA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763" marR="0" lvl="0" indent="-47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Настрій чудовий</a:t>
                      </a:r>
                      <a:endParaRPr kumimoji="0" lang="uk-UA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5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/>
          </p:nvPr>
        </p:nvSpPr>
        <p:spPr>
          <a:xfrm>
            <a:off x="468313" y="836613"/>
            <a:ext cx="8229600" cy="1143000"/>
          </a:xfrm>
        </p:spPr>
        <p:txBody>
          <a:bodyPr/>
          <a:lstStyle/>
          <a:p>
            <a:pPr algn="ctr" eaLnBrk="1" hangingPunct="1"/>
            <a:r>
              <a:rPr lang="uk-UA" sz="4400" b="1" smtClean="0">
                <a:solidFill>
                  <a:srgbClr val="0000FF"/>
                </a:solidFill>
                <a:latin typeface="Times New Roman" pitchFamily="18" charset="0"/>
              </a:rPr>
              <a:t>Умови виникнення хімічної реакції</a:t>
            </a:r>
            <a:endParaRPr lang="ru-RU" sz="4400" b="1" smtClean="0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31747" name="Rectangle 3"/>
          <p:cNvSpPr>
            <a:spLocks noGrp="1"/>
          </p:cNvSpPr>
          <p:nvPr>
            <p:ph idx="1"/>
          </p:nvPr>
        </p:nvSpPr>
        <p:spPr>
          <a:xfrm>
            <a:off x="250825" y="2349500"/>
            <a:ext cx="8713788" cy="2879725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800000"/>
                </a:solidFill>
              </a:rPr>
              <a:t> приведення до зіткнення реагуючих речовин;</a:t>
            </a:r>
          </a:p>
          <a:p>
            <a:pPr eaLnBrk="1" hangingPunct="1"/>
            <a:r>
              <a:rPr lang="ru-RU" sz="2800" b="1" smtClean="0">
                <a:solidFill>
                  <a:srgbClr val="800000"/>
                </a:solidFill>
              </a:rPr>
              <a:t> подрібнення речовин (найбільше подрібнення досягається розчиненням речовин);</a:t>
            </a:r>
          </a:p>
          <a:p>
            <a:pPr eaLnBrk="1" hangingPunct="1"/>
            <a:r>
              <a:rPr lang="ru-RU" sz="2800" b="1" smtClean="0">
                <a:solidFill>
                  <a:srgbClr val="800000"/>
                </a:solidFill>
              </a:rPr>
              <a:t> для протікання багатьох реакцій неохідне нагрівання реагуючих речовин до певної температури</a:t>
            </a: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3779838" y="6140450"/>
            <a:ext cx="1841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uk-UA" sz="1400">
              <a:solidFill>
                <a:srgbClr val="993366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2988" y="115888"/>
            <a:ext cx="7672387" cy="6429375"/>
          </a:xfrm>
        </p:spPr>
        <p:txBody>
          <a:bodyPr/>
          <a:lstStyle/>
          <a:p>
            <a:pPr marR="0" eaLnBrk="1" hangingPunct="1"/>
            <a:r>
              <a:rPr lang="ru-RU" sz="3600" b="1" i="1" smtClean="0">
                <a:solidFill>
                  <a:srgbClr val="FFFF00"/>
                </a:solidFill>
              </a:rPr>
              <a:t>Лабораторний дослід №3</a:t>
            </a:r>
          </a:p>
          <a:p>
            <a:pPr marR="0" eaLnBrk="1" hangingPunct="1"/>
            <a:r>
              <a:rPr lang="ru-RU" sz="3600" b="1" i="1" smtClean="0">
                <a:solidFill>
                  <a:srgbClr val="FFFF00"/>
                </a:solidFill>
              </a:rPr>
              <a:t>Інструктаж з  ТБ</a:t>
            </a:r>
          </a:p>
          <a:p>
            <a:pPr marR="0" eaLnBrk="1" hangingPunct="1"/>
            <a:r>
              <a:rPr lang="ru-RU" sz="3600" b="1" i="1" smtClean="0">
                <a:solidFill>
                  <a:srgbClr val="FFFF00"/>
                </a:solidFill>
              </a:rPr>
              <a:t>Демонстрація </a:t>
            </a:r>
            <a:r>
              <a:rPr lang="uk-UA" sz="3600" b="1" i="1" smtClean="0">
                <a:solidFill>
                  <a:srgbClr val="FFFF00"/>
                </a:solidFill>
              </a:rPr>
              <a:t>1</a:t>
            </a:r>
            <a:r>
              <a:rPr lang="ru-RU" sz="3600" smtClean="0">
                <a:solidFill>
                  <a:schemeClr val="bg1"/>
                </a:solidFill>
              </a:rPr>
              <a:t/>
            </a:r>
            <a:br>
              <a:rPr lang="ru-RU" sz="3600" smtClean="0">
                <a:solidFill>
                  <a:schemeClr val="bg1"/>
                </a:solidFill>
              </a:rPr>
            </a:br>
            <a:r>
              <a:rPr lang="ru-RU" sz="3200" b="1" i="1" smtClean="0">
                <a:solidFill>
                  <a:schemeClr val="bg1"/>
                </a:solidFill>
              </a:rPr>
              <a:t>До розчину їдкого натрію додаємо дві краплі фенолфталеїну</a:t>
            </a:r>
            <a:r>
              <a:rPr lang="ru-RU" sz="3200" b="1" smtClean="0">
                <a:solidFill>
                  <a:schemeClr val="bg1"/>
                </a:solidFill>
              </a:rPr>
              <a:t>.</a:t>
            </a:r>
            <a:endParaRPr lang="ru-RU" b="1" smtClean="0">
              <a:solidFill>
                <a:schemeClr val="bg1"/>
              </a:solidFill>
            </a:endParaRPr>
          </a:p>
          <a:p>
            <a:pPr marR="0" algn="l" eaLnBrk="1" hangingPunct="1"/>
            <a:r>
              <a:rPr lang="ru-RU" sz="3200" b="1" smtClean="0">
                <a:solidFill>
                  <a:schemeClr val="bg1"/>
                </a:solidFill>
              </a:rPr>
              <a:t>Що спостерігаємо? </a:t>
            </a:r>
          </a:p>
          <a:p>
            <a:pPr marR="0" algn="l" eaLnBrk="1" hangingPunct="1"/>
            <a:endParaRPr lang="ru-RU" b="1" smtClean="0">
              <a:solidFill>
                <a:schemeClr val="bg1"/>
              </a:solidFill>
            </a:endParaRPr>
          </a:p>
          <a:p>
            <a:pPr marR="0" eaLnBrk="1" hangingPunct="1"/>
            <a:r>
              <a:rPr lang="ru-RU" sz="3200" b="1" i="1" smtClean="0">
                <a:solidFill>
                  <a:schemeClr val="bg1"/>
                </a:solidFill>
              </a:rPr>
              <a:t>Потім по краплинах додаємо розчин оцтової кислоти.</a:t>
            </a:r>
          </a:p>
          <a:p>
            <a:pPr marR="0" algn="l" eaLnBrk="1" hangingPunct="1"/>
            <a:r>
              <a:rPr lang="ru-RU" sz="3200" b="1" smtClean="0">
                <a:solidFill>
                  <a:schemeClr val="bg1"/>
                </a:solidFill>
              </a:rPr>
              <a:t>Що спостерігаємо? </a:t>
            </a:r>
            <a:br>
              <a:rPr lang="ru-RU" sz="3200" b="1" smtClean="0">
                <a:solidFill>
                  <a:schemeClr val="bg1"/>
                </a:solidFill>
              </a:rPr>
            </a:br>
            <a:r>
              <a:rPr lang="ru-RU" sz="3200" b="1" smtClean="0">
                <a:solidFill>
                  <a:schemeClr val="bg1"/>
                </a:solidFill>
              </a:rPr>
              <a:t>Яка ознака хімічної реакції? </a:t>
            </a:r>
            <a:r>
              <a:rPr lang="ru-RU" sz="3200" smtClean="0"/>
              <a:t/>
            </a:r>
            <a:br>
              <a:rPr lang="ru-RU" sz="3200" smtClean="0"/>
            </a:br>
            <a:r>
              <a:rPr lang="ru-RU" smtClean="0">
                <a:solidFill>
                  <a:schemeClr val="bg1"/>
                </a:solidFill>
              </a:rPr>
              <a:t/>
            </a:r>
            <a:br>
              <a:rPr lang="ru-RU" smtClean="0">
                <a:solidFill>
                  <a:schemeClr val="bg1"/>
                </a:solidFill>
              </a:rPr>
            </a:br>
            <a:endParaRPr lang="ru-RU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Подзаголовок 2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214313" y="214313"/>
            <a:ext cx="8715375" cy="6167437"/>
          </a:xfrm>
        </p:spPr>
        <p:txBody>
          <a:bodyPr/>
          <a:lstStyle/>
          <a:p>
            <a:pPr marR="0" eaLnBrk="1" hangingPunct="1"/>
            <a:r>
              <a:rPr lang="ru-RU" sz="3600" b="1" i="1" smtClean="0">
                <a:solidFill>
                  <a:srgbClr val="FFFF00"/>
                </a:solidFill>
              </a:rPr>
              <a:t>Демонстрація 2</a:t>
            </a:r>
            <a:endParaRPr lang="ru-RU" sz="3600" smtClean="0">
              <a:solidFill>
                <a:schemeClr val="bg1"/>
              </a:solidFill>
            </a:endParaRPr>
          </a:p>
          <a:p>
            <a:pPr marR="0" eaLnBrk="1" hangingPunct="1"/>
            <a:endParaRPr lang="ru-RU" sz="3600" b="1" i="1" smtClean="0">
              <a:solidFill>
                <a:schemeClr val="bg1"/>
              </a:solidFill>
            </a:endParaRPr>
          </a:p>
          <a:p>
            <a:pPr marR="0" eaLnBrk="1" hangingPunct="1"/>
            <a:r>
              <a:rPr lang="ru-RU" sz="3600" b="1" i="1" smtClean="0">
                <a:solidFill>
                  <a:schemeClr val="bg1"/>
                </a:solidFill>
              </a:rPr>
              <a:t>До розчину соди  додали оцтової кислоти.</a:t>
            </a:r>
          </a:p>
          <a:p>
            <a:pPr marR="0" algn="l" eaLnBrk="1" hangingPunct="1"/>
            <a:r>
              <a:rPr lang="ru-RU" sz="3600" b="1" smtClean="0">
                <a:solidFill>
                  <a:schemeClr val="bg1"/>
                </a:solidFill>
              </a:rPr>
              <a:t/>
            </a:r>
            <a:br>
              <a:rPr lang="ru-RU" sz="3600" b="1" smtClean="0">
                <a:solidFill>
                  <a:schemeClr val="bg1"/>
                </a:solidFill>
              </a:rPr>
            </a:br>
            <a:r>
              <a:rPr lang="ru-RU" sz="3600" b="1" smtClean="0">
                <a:solidFill>
                  <a:schemeClr val="bg1"/>
                </a:solidFill>
              </a:rPr>
              <a:t>Яка ознака хімічної реакції?</a:t>
            </a:r>
          </a:p>
          <a:p>
            <a:pPr marR="0" algn="l" eaLnBrk="1" hangingPunct="1"/>
            <a:endParaRPr lang="ru-RU" sz="3600" b="1" smtClean="0">
              <a:solidFill>
                <a:schemeClr val="bg1"/>
              </a:solidFill>
            </a:endParaRPr>
          </a:p>
          <a:p>
            <a:pPr marR="0" algn="l" eaLnBrk="1" hangingPunct="1"/>
            <a:r>
              <a:rPr lang="ru-RU" sz="3600" b="1" smtClean="0">
                <a:solidFill>
                  <a:schemeClr val="bg1"/>
                </a:solidFill>
              </a:rPr>
              <a:t>Умовний запис хімічної реакції:</a:t>
            </a:r>
          </a:p>
          <a:p>
            <a:pPr marR="0" algn="l" eaLnBrk="1" hangingPunct="1"/>
            <a:endParaRPr lang="ru-RU" smtClean="0"/>
          </a:p>
          <a:p>
            <a:pPr marR="0" algn="l" eaLnBrk="1" hangingPunct="1"/>
            <a:r>
              <a:rPr lang="uk-UA" b="1" smtClean="0">
                <a:solidFill>
                  <a:srgbClr val="FF0000"/>
                </a:solidFill>
              </a:rPr>
              <a:t>  </a:t>
            </a:r>
            <a:r>
              <a:rPr lang="en-US" sz="2800" b="1" smtClean="0">
                <a:solidFill>
                  <a:srgbClr val="FF0000"/>
                </a:solidFill>
              </a:rPr>
              <a:t>N</a:t>
            </a:r>
            <a:r>
              <a:rPr lang="uk-UA" sz="2800" b="1" smtClean="0">
                <a:solidFill>
                  <a:srgbClr val="FF0000"/>
                </a:solidFill>
              </a:rPr>
              <a:t>аНСО3 </a:t>
            </a:r>
            <a:r>
              <a:rPr lang="en-US" sz="2800" b="1" smtClean="0">
                <a:solidFill>
                  <a:srgbClr val="FF0000"/>
                </a:solidFill>
              </a:rPr>
              <a:t>+</a:t>
            </a:r>
            <a:r>
              <a:rPr lang="uk-UA" sz="2800" b="1" smtClean="0">
                <a:solidFill>
                  <a:srgbClr val="FF0000"/>
                </a:solidFill>
              </a:rPr>
              <a:t> СН3СООН </a:t>
            </a:r>
            <a:r>
              <a:rPr lang="en-US" sz="2800" b="1" smtClean="0">
                <a:solidFill>
                  <a:srgbClr val="FF0000"/>
                </a:solidFill>
              </a:rPr>
              <a:t>→</a:t>
            </a:r>
            <a:r>
              <a:rPr lang="uk-UA" sz="2800" b="1" smtClean="0">
                <a:solidFill>
                  <a:srgbClr val="FF0000"/>
                </a:solidFill>
              </a:rPr>
              <a:t>СН3СОО</a:t>
            </a:r>
            <a:r>
              <a:rPr lang="en-US" sz="2800" b="1" smtClean="0">
                <a:solidFill>
                  <a:srgbClr val="FF0000"/>
                </a:solidFill>
              </a:rPr>
              <a:t>N</a:t>
            </a:r>
            <a:r>
              <a:rPr lang="uk-UA" sz="2800" b="1" smtClean="0">
                <a:solidFill>
                  <a:srgbClr val="FF0000"/>
                </a:solidFill>
              </a:rPr>
              <a:t>а</a:t>
            </a:r>
            <a:r>
              <a:rPr lang="en-US" sz="2800" b="1" smtClean="0">
                <a:solidFill>
                  <a:srgbClr val="FF0000"/>
                </a:solidFill>
              </a:rPr>
              <a:t>+ </a:t>
            </a:r>
            <a:r>
              <a:rPr lang="uk-UA" sz="2800" b="1" smtClean="0">
                <a:solidFill>
                  <a:srgbClr val="FF0000"/>
                </a:solidFill>
              </a:rPr>
              <a:t>СО2</a:t>
            </a:r>
            <a:r>
              <a:rPr lang="en-US" sz="2800" b="1" smtClean="0">
                <a:solidFill>
                  <a:srgbClr val="FF0000"/>
                </a:solidFill>
              </a:rPr>
              <a:t> + </a:t>
            </a:r>
            <a:r>
              <a:rPr lang="uk-UA" sz="2800" b="1" smtClean="0">
                <a:solidFill>
                  <a:srgbClr val="FF0000"/>
                </a:solidFill>
              </a:rPr>
              <a:t>Н2О</a:t>
            </a:r>
            <a:endParaRPr lang="en-US" b="1" smtClean="0">
              <a:solidFill>
                <a:srgbClr val="FF0000"/>
              </a:solidFill>
            </a:endParaRPr>
          </a:p>
          <a:p>
            <a:pPr marR="0" eaLnBrk="1" hangingPunct="1"/>
            <a:r>
              <a:rPr lang="ru-RU" smtClean="0">
                <a:solidFill>
                  <a:schemeClr val="bg1"/>
                </a:solidFill>
              </a:rPr>
              <a:t>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Подзаголовок 2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214313" y="214313"/>
            <a:ext cx="8715375" cy="6022975"/>
          </a:xfrm>
        </p:spPr>
        <p:txBody>
          <a:bodyPr/>
          <a:lstStyle/>
          <a:p>
            <a:pPr marR="0" eaLnBrk="1" hangingPunct="1"/>
            <a:r>
              <a:rPr lang="ru-RU" sz="3600" b="1" i="1" smtClean="0">
                <a:solidFill>
                  <a:srgbClr val="FFFF00"/>
                </a:solidFill>
              </a:rPr>
              <a:t>Демонстрація 3</a:t>
            </a:r>
            <a:r>
              <a:rPr lang="ru-RU" sz="3600" smtClean="0">
                <a:solidFill>
                  <a:schemeClr val="bg1"/>
                </a:solidFill>
              </a:rPr>
              <a:t/>
            </a:r>
            <a:br>
              <a:rPr lang="ru-RU" sz="3600" smtClean="0">
                <a:solidFill>
                  <a:schemeClr val="bg1"/>
                </a:solidFill>
              </a:rPr>
            </a:br>
            <a:endParaRPr lang="ru-RU" sz="3600" smtClean="0">
              <a:solidFill>
                <a:schemeClr val="bg1"/>
              </a:solidFill>
            </a:endParaRPr>
          </a:p>
          <a:p>
            <a:pPr marR="0" eaLnBrk="1" hangingPunct="1"/>
            <a:endParaRPr lang="ru-RU" sz="3600" i="1" smtClean="0">
              <a:solidFill>
                <a:schemeClr val="bg1"/>
              </a:solidFill>
            </a:endParaRPr>
          </a:p>
          <a:p>
            <a:pPr marR="0" eaLnBrk="1" hangingPunct="1"/>
            <a:r>
              <a:rPr lang="ru-RU" sz="3600" b="1" i="1" smtClean="0">
                <a:solidFill>
                  <a:schemeClr val="bg1"/>
                </a:solidFill>
              </a:rPr>
              <a:t>До розчину купрум сульфату додали розчин  натрій хлориду.</a:t>
            </a:r>
            <a:br>
              <a:rPr lang="ru-RU" sz="3600" b="1" i="1" smtClean="0">
                <a:solidFill>
                  <a:schemeClr val="bg1"/>
                </a:solidFill>
              </a:rPr>
            </a:br>
            <a:r>
              <a:rPr lang="ru-RU" sz="3600" b="1" smtClean="0">
                <a:solidFill>
                  <a:schemeClr val="bg1"/>
                </a:solidFill>
              </a:rPr>
              <a:t/>
            </a:r>
            <a:br>
              <a:rPr lang="ru-RU" sz="3600" b="1" smtClean="0">
                <a:solidFill>
                  <a:schemeClr val="bg1"/>
                </a:solidFill>
              </a:rPr>
            </a:br>
            <a:r>
              <a:rPr lang="ru-RU" sz="3600" b="1" smtClean="0">
                <a:solidFill>
                  <a:schemeClr val="bg1"/>
                </a:solidFill>
              </a:rPr>
              <a:t>Яка ознака хімічної реакції?</a:t>
            </a:r>
          </a:p>
          <a:p>
            <a:pPr marR="0" algn="l" eaLnBrk="1" hangingPunct="1"/>
            <a:endParaRPr lang="ru-RU" sz="3600" b="1" smtClean="0">
              <a:solidFill>
                <a:schemeClr val="bg1"/>
              </a:solidFill>
            </a:endParaRPr>
          </a:p>
          <a:p>
            <a:pPr marR="0" algn="l" eaLnBrk="1" hangingPunct="1"/>
            <a:r>
              <a:rPr lang="ru-RU" sz="3600" b="1" smtClean="0">
                <a:solidFill>
                  <a:schemeClr val="bg1"/>
                </a:solidFill>
              </a:rPr>
              <a:t>Умовний запис хімічної реакції:</a:t>
            </a:r>
          </a:p>
          <a:p>
            <a:pPr marR="0" algn="l" eaLnBrk="1" hangingPunct="1"/>
            <a:r>
              <a:rPr lang="uk-UA" sz="3600" b="1" smtClean="0">
                <a:solidFill>
                  <a:srgbClr val="FF0000"/>
                </a:solidFill>
              </a:rPr>
              <a:t>Си</a:t>
            </a:r>
            <a:r>
              <a:rPr lang="en-US" sz="3600" b="1" smtClean="0">
                <a:solidFill>
                  <a:srgbClr val="FF0000"/>
                </a:solidFill>
              </a:rPr>
              <a:t>SO</a:t>
            </a:r>
            <a:r>
              <a:rPr lang="en-US" sz="3600" b="1" baseline="-25000" smtClean="0">
                <a:solidFill>
                  <a:srgbClr val="FF0000"/>
                </a:solidFill>
              </a:rPr>
              <a:t>4</a:t>
            </a:r>
            <a:r>
              <a:rPr lang="en-US" sz="3600" b="1" smtClean="0">
                <a:solidFill>
                  <a:srgbClr val="FF0000"/>
                </a:solidFill>
              </a:rPr>
              <a:t> +</a:t>
            </a:r>
            <a:r>
              <a:rPr lang="uk-UA" sz="3600" b="1" smtClean="0">
                <a:solidFill>
                  <a:srgbClr val="FF0000"/>
                </a:solidFill>
              </a:rPr>
              <a:t> 2</a:t>
            </a:r>
            <a:r>
              <a:rPr lang="en-US" sz="3600" b="1" smtClean="0">
                <a:solidFill>
                  <a:srgbClr val="FF0000"/>
                </a:solidFill>
              </a:rPr>
              <a:t>N</a:t>
            </a:r>
            <a:r>
              <a:rPr lang="uk-UA" sz="3600" b="1" smtClean="0">
                <a:solidFill>
                  <a:srgbClr val="FF0000"/>
                </a:solidFill>
              </a:rPr>
              <a:t>аОН</a:t>
            </a:r>
            <a:r>
              <a:rPr lang="uk-UA" sz="3600" b="1" baseline="-25000" smtClean="0">
                <a:solidFill>
                  <a:srgbClr val="FF0000"/>
                </a:solidFill>
              </a:rPr>
              <a:t> </a:t>
            </a:r>
            <a:r>
              <a:rPr lang="en-US" sz="3600" b="1" smtClean="0">
                <a:solidFill>
                  <a:srgbClr val="FF0000"/>
                </a:solidFill>
              </a:rPr>
              <a:t>→N</a:t>
            </a:r>
            <a:r>
              <a:rPr lang="uk-UA" sz="3600" b="1" smtClean="0">
                <a:solidFill>
                  <a:srgbClr val="FF0000"/>
                </a:solidFill>
              </a:rPr>
              <a:t>а2</a:t>
            </a:r>
            <a:r>
              <a:rPr lang="en-US" sz="3600" b="1" smtClean="0">
                <a:solidFill>
                  <a:srgbClr val="FF0000"/>
                </a:solidFill>
              </a:rPr>
              <a:t>SO</a:t>
            </a:r>
            <a:r>
              <a:rPr lang="en-US" sz="3600" b="1" baseline="-25000" smtClean="0">
                <a:solidFill>
                  <a:srgbClr val="FF0000"/>
                </a:solidFill>
              </a:rPr>
              <a:t>4</a:t>
            </a:r>
            <a:r>
              <a:rPr lang="en-US" sz="3600" b="1" smtClean="0">
                <a:solidFill>
                  <a:srgbClr val="FF0000"/>
                </a:solidFill>
              </a:rPr>
              <a:t> + </a:t>
            </a:r>
            <a:r>
              <a:rPr lang="uk-UA" sz="3600" b="1" smtClean="0">
                <a:solidFill>
                  <a:srgbClr val="FF0000"/>
                </a:solidFill>
              </a:rPr>
              <a:t>Си(ОН)2</a:t>
            </a:r>
            <a:r>
              <a:rPr lang="en-US" sz="3600" b="1" smtClean="0">
                <a:solidFill>
                  <a:srgbClr val="FF0000"/>
                </a:solidFill>
              </a:rPr>
              <a:t>↓</a:t>
            </a:r>
            <a:endParaRPr lang="en-US" b="1" smtClean="0">
              <a:solidFill>
                <a:srgbClr val="FF0000"/>
              </a:solidFill>
            </a:endParaRPr>
          </a:p>
          <a:p>
            <a:pPr marR="0" eaLnBrk="1" hangingPunct="1"/>
            <a:endParaRPr lang="ru-RU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WordArt 5"/>
          <p:cNvSpPr>
            <a:spLocks noChangeArrowheads="1" noChangeShapeType="1" noTextEdit="1"/>
          </p:cNvSpPr>
          <p:nvPr/>
        </p:nvSpPr>
        <p:spPr bwMode="auto">
          <a:xfrm>
            <a:off x="468313" y="476250"/>
            <a:ext cx="8280400" cy="12239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uk-UA" sz="6000" kern="10">
                <a:ln w="9525">
                  <a:solidFill>
                    <a:srgbClr val="80008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8000"/>
                    </a:gs>
                    <a:gs pos="50000">
                      <a:srgbClr val="FF5050"/>
                    </a:gs>
                    <a:gs pos="100000">
                      <a:srgbClr val="008000"/>
                    </a:gs>
                  </a:gsLst>
                  <a:lin ang="2700000" scaled="1"/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Ознаки хімічної реакції</a:t>
            </a:r>
          </a:p>
        </p:txBody>
      </p:sp>
      <p:pic>
        <p:nvPicPr>
          <p:cNvPr id="35843" name="Picture 6" descr="химические веществ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3573463"/>
            <a:ext cx="2174875" cy="297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4" name="Text Box 7"/>
          <p:cNvSpPr txBox="1">
            <a:spLocks noChangeArrowheads="1"/>
          </p:cNvSpPr>
          <p:nvPr/>
        </p:nvSpPr>
        <p:spPr bwMode="auto">
          <a:xfrm>
            <a:off x="395288" y="1916113"/>
            <a:ext cx="6624637" cy="448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990099"/>
              </a:buClr>
              <a:buFont typeface="Wingdings" pitchFamily="2" charset="2"/>
              <a:buChar char="q"/>
            </a:pPr>
            <a:r>
              <a:rPr lang="ru-RU" sz="3600">
                <a:latin typeface="Arial Black" pitchFamily="34" charset="0"/>
              </a:rPr>
              <a:t> </a:t>
            </a:r>
            <a:r>
              <a:rPr lang="ru-RU" sz="3600">
                <a:solidFill>
                  <a:srgbClr val="000099"/>
                </a:solidFill>
                <a:latin typeface="Arial Black" pitchFamily="34" charset="0"/>
              </a:rPr>
              <a:t>зміна кольору;</a:t>
            </a:r>
          </a:p>
          <a:p>
            <a:pPr eaLnBrk="1" hangingPunct="1">
              <a:spcBef>
                <a:spcPct val="50000"/>
              </a:spcBef>
              <a:buClr>
                <a:srgbClr val="990099"/>
              </a:buClr>
              <a:buFont typeface="Wingdings" pitchFamily="2" charset="2"/>
              <a:buChar char="q"/>
            </a:pPr>
            <a:r>
              <a:rPr lang="ru-RU" sz="3600">
                <a:solidFill>
                  <a:srgbClr val="000099"/>
                </a:solidFill>
                <a:latin typeface="Arial Black" pitchFamily="34" charset="0"/>
              </a:rPr>
              <a:t> виділення газу;</a:t>
            </a:r>
          </a:p>
          <a:p>
            <a:pPr eaLnBrk="1" hangingPunct="1">
              <a:spcBef>
                <a:spcPct val="50000"/>
              </a:spcBef>
              <a:buClr>
                <a:srgbClr val="990099"/>
              </a:buClr>
              <a:buFont typeface="Wingdings" pitchFamily="2" charset="2"/>
              <a:buChar char="q"/>
            </a:pPr>
            <a:r>
              <a:rPr lang="ru-RU" sz="3600">
                <a:solidFill>
                  <a:srgbClr val="000099"/>
                </a:solidFill>
                <a:latin typeface="Arial Black" pitchFamily="34" charset="0"/>
              </a:rPr>
              <a:t> поява запаху;</a:t>
            </a:r>
          </a:p>
          <a:p>
            <a:pPr eaLnBrk="1" hangingPunct="1">
              <a:spcBef>
                <a:spcPct val="50000"/>
              </a:spcBef>
              <a:buClr>
                <a:srgbClr val="990099"/>
              </a:buClr>
              <a:buFont typeface="Wingdings" pitchFamily="2" charset="2"/>
              <a:buChar char="q"/>
            </a:pPr>
            <a:r>
              <a:rPr lang="ru-RU" sz="3600">
                <a:solidFill>
                  <a:srgbClr val="000099"/>
                </a:solidFill>
                <a:latin typeface="Arial Black" pitchFamily="34" charset="0"/>
              </a:rPr>
              <a:t> утворення осаду;</a:t>
            </a:r>
          </a:p>
          <a:p>
            <a:pPr eaLnBrk="1" hangingPunct="1">
              <a:spcBef>
                <a:spcPct val="50000"/>
              </a:spcBef>
              <a:buClr>
                <a:srgbClr val="990099"/>
              </a:buClr>
              <a:buFont typeface="Wingdings" pitchFamily="2" charset="2"/>
              <a:buChar char="q"/>
            </a:pPr>
            <a:r>
              <a:rPr lang="ru-RU" sz="3600">
                <a:solidFill>
                  <a:srgbClr val="000099"/>
                </a:solidFill>
                <a:latin typeface="Arial Black" pitchFamily="34" charset="0"/>
              </a:rPr>
              <a:t> виділення тепла та світла</a:t>
            </a:r>
          </a:p>
        </p:txBody>
      </p:sp>
      <p:sp>
        <p:nvSpPr>
          <p:cNvPr id="35845" name="AutoShape 8"/>
          <p:cNvSpPr>
            <a:spLocks noChangeArrowheads="1"/>
          </p:cNvSpPr>
          <p:nvPr/>
        </p:nvSpPr>
        <p:spPr bwMode="auto">
          <a:xfrm>
            <a:off x="6443663" y="3213100"/>
            <a:ext cx="647700" cy="936625"/>
          </a:xfrm>
          <a:prstGeom prst="cloudCallout">
            <a:avLst>
              <a:gd name="adj1" fmla="val 44116"/>
              <a:gd name="adj2" fmla="val 106778"/>
            </a:avLst>
          </a:prstGeom>
          <a:solidFill>
            <a:srgbClr val="CCFFFF"/>
          </a:solidFill>
          <a:ln w="254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uk-UA" sz="2400">
              <a:latin typeface="Times New Roman" pitchFamily="18" charset="0"/>
            </a:endParaRPr>
          </a:p>
        </p:txBody>
      </p:sp>
      <p:sp>
        <p:nvSpPr>
          <p:cNvPr id="35846" name="AutoShape 9"/>
          <p:cNvSpPr>
            <a:spLocks noChangeArrowheads="1"/>
          </p:cNvSpPr>
          <p:nvPr/>
        </p:nvSpPr>
        <p:spPr bwMode="auto">
          <a:xfrm>
            <a:off x="8101013" y="4581525"/>
            <a:ext cx="576262" cy="431800"/>
          </a:xfrm>
          <a:prstGeom prst="irregularSeal1">
            <a:avLst/>
          </a:prstGeom>
          <a:solidFill>
            <a:srgbClr val="FF99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uk-UA" sz="2400">
              <a:latin typeface="Times New Roman" pitchFamily="18" charset="0"/>
            </a:endParaRPr>
          </a:p>
        </p:txBody>
      </p:sp>
      <p:sp>
        <p:nvSpPr>
          <p:cNvPr id="35847" name="AutoShape 10"/>
          <p:cNvSpPr>
            <a:spLocks noChangeArrowheads="1"/>
          </p:cNvSpPr>
          <p:nvPr/>
        </p:nvSpPr>
        <p:spPr bwMode="auto">
          <a:xfrm>
            <a:off x="7956550" y="4292600"/>
            <a:ext cx="576263" cy="431800"/>
          </a:xfrm>
          <a:prstGeom prst="irregularSeal1">
            <a:avLst/>
          </a:prstGeom>
          <a:solidFill>
            <a:srgbClr val="FF99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uk-UA" sz="2400">
              <a:latin typeface="Times New Roman" pitchFamily="18" charset="0"/>
            </a:endParaRPr>
          </a:p>
        </p:txBody>
      </p:sp>
      <p:sp>
        <p:nvSpPr>
          <p:cNvPr id="35848" name="AutoShape 11"/>
          <p:cNvSpPr>
            <a:spLocks noChangeArrowheads="1"/>
          </p:cNvSpPr>
          <p:nvPr/>
        </p:nvSpPr>
        <p:spPr bwMode="auto">
          <a:xfrm>
            <a:off x="8172450" y="4437063"/>
            <a:ext cx="576263" cy="431800"/>
          </a:xfrm>
          <a:prstGeom prst="irregularSeal1">
            <a:avLst/>
          </a:prstGeom>
          <a:solidFill>
            <a:srgbClr val="FF99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uk-UA" sz="2400">
              <a:latin typeface="Times New Roman" pitchFamily="18" charset="0"/>
            </a:endParaRPr>
          </a:p>
        </p:txBody>
      </p:sp>
      <p:sp>
        <p:nvSpPr>
          <p:cNvPr id="35849" name="AutoShape 13"/>
          <p:cNvSpPr>
            <a:spLocks noChangeArrowheads="1"/>
          </p:cNvSpPr>
          <p:nvPr/>
        </p:nvSpPr>
        <p:spPr bwMode="auto">
          <a:xfrm>
            <a:off x="6732588" y="2565400"/>
            <a:ext cx="1511300" cy="1800225"/>
          </a:xfrm>
          <a:prstGeom prst="cloudCallout">
            <a:avLst>
              <a:gd name="adj1" fmla="val -23528"/>
              <a:gd name="adj2" fmla="val 62083"/>
            </a:avLst>
          </a:prstGeom>
          <a:solidFill>
            <a:srgbClr val="CCFFFF"/>
          </a:solidFill>
          <a:ln w="254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uk-UA" sz="2400">
              <a:latin typeface="Times New Roman" pitchFamily="18" charset="0"/>
            </a:endParaRPr>
          </a:p>
        </p:txBody>
      </p:sp>
      <p:sp>
        <p:nvSpPr>
          <p:cNvPr id="2" name="Дата 1"/>
          <p:cNvSpPr txBox="1">
            <a:spLocks noGrp="1"/>
          </p:cNvSpPr>
          <p:nvPr/>
        </p:nvSpPr>
        <p:spPr>
          <a:xfrm>
            <a:off x="6172200" y="6172200"/>
            <a:ext cx="2514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C994DFA-456B-4AA0-8A4B-5405D9B30DB0}" type="datetime1">
              <a:rPr lang="ru-RU" sz="1100" b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26.02.2018</a:t>
            </a:fld>
            <a:endParaRPr lang="ru-RU" sz="1100" b="1">
              <a:solidFill>
                <a:schemeClr val="tx1">
                  <a:lumMod val="50000"/>
                  <a:lumOff val="5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35851" name="Нижний колонтитул 2"/>
          <p:cNvSpPr txBox="1">
            <a:spLocks noGrp="1"/>
          </p:cNvSpPr>
          <p:nvPr/>
        </p:nvSpPr>
        <p:spPr bwMode="auto">
          <a:xfrm>
            <a:off x="457200" y="61722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uk-UA" sz="1100" b="1">
              <a:solidFill>
                <a:srgbClr val="7F7F7F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animBg="1"/>
      <p:bldP spid="3072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video_2_5_12proc.avi">
            <a:hlinkClick r:id="" action="ppaction://media"/>
          </p:cNvPr>
          <p:cNvPicPr>
            <a:picLocks noGrp="1" noRot="1" noChangeAspect="1" noChangeArrowheads="1"/>
          </p:cNvPicPr>
          <p:nvPr>
            <p:ph type="media" sz="half" idx="2"/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27313" y="692150"/>
            <a:ext cx="4010025" cy="3584575"/>
          </a:xfrm>
        </p:spPr>
      </p:pic>
      <p:sp>
        <p:nvSpPr>
          <p:cNvPr id="4" name="Rectangle 13"/>
          <p:cNvSpPr>
            <a:spLocks noGrp="1" noChangeArrowheads="1"/>
          </p:cNvSpPr>
          <p:nvPr>
            <p:ph type="title"/>
          </p:nvPr>
        </p:nvSpPr>
        <p:spPr>
          <a:xfrm>
            <a:off x="0" y="5085184"/>
            <a:ext cx="8892480" cy="1431925"/>
          </a:xfrm>
          <a:ln>
            <a:miter lim="800000"/>
            <a:headEnd/>
            <a:tailEnd/>
          </a:ln>
          <a:extLst/>
        </p:spPr>
        <p:txBody>
          <a:bodyPr/>
          <a:lstStyle/>
          <a:p>
            <a:pPr lvl="5" algn="ctr">
              <a:defRPr/>
            </a:pPr>
            <a:r>
              <a:rPr lang="uk-UA" sz="2000" b="1" dirty="0" smtClean="0"/>
              <a:t/>
            </a:r>
            <a:br>
              <a:rPr lang="uk-UA" sz="2000" b="1" dirty="0" smtClean="0"/>
            </a:br>
            <a:r>
              <a:rPr lang="uk-UA" sz="4400" b="1" dirty="0" smtClean="0">
                <a:solidFill>
                  <a:srgbClr val="FF0000"/>
                </a:solidFill>
              </a:rPr>
              <a:t>Всі атоми під час хімічної реакції </a:t>
            </a:r>
            <a:r>
              <a:rPr lang="uk-UA" sz="4400" b="1" i="1" u="sng" dirty="0" smtClean="0">
                <a:solidFill>
                  <a:srgbClr val="002060"/>
                </a:solidFill>
              </a:rPr>
              <a:t>зберігаються!</a:t>
            </a:r>
            <a:r>
              <a:rPr lang="uk-UA" sz="4400" b="1" dirty="0">
                <a:solidFill>
                  <a:srgbClr val="FF0000"/>
                </a:solidFill>
              </a:rPr>
              <a:t/>
            </a:r>
            <a:br>
              <a:rPr lang="uk-UA" sz="4400" b="1" dirty="0">
                <a:solidFill>
                  <a:srgbClr val="FF0000"/>
                </a:solidFill>
              </a:rPr>
            </a:br>
            <a:r>
              <a:rPr lang="en-US" sz="4400" b="1" dirty="0" smtClean="0">
                <a:solidFill>
                  <a:srgbClr val="FF0000"/>
                </a:solidFill>
              </a:rPr>
              <a:t> </a:t>
            </a:r>
            <a:r>
              <a:rPr lang="uk-UA" sz="4400" b="1" dirty="0" smtClean="0">
                <a:solidFill>
                  <a:schemeClr val="tx1"/>
                </a:solidFill>
              </a:rPr>
              <a:t>Тому алхіміки не змогли знайти «філософський камінь</a:t>
            </a:r>
            <a:r>
              <a:rPr lang="ru-RU" sz="4400" b="1" dirty="0" smtClean="0">
                <a:solidFill>
                  <a:schemeClr val="tx1"/>
                </a:solidFill>
              </a:rPr>
              <a:t>»</a:t>
            </a:r>
            <a:endParaRPr lang="uk-UA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160" fill="hold"/>
                                        <p:tgtEl>
                                          <p:spTgt spid="102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24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2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2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4"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sz="8000" b="1" smtClean="0">
                <a:solidFill>
                  <a:srgbClr val="0000FF"/>
                </a:solidFill>
              </a:rPr>
              <a:t>Рефлексія</a:t>
            </a:r>
            <a:endParaRPr lang="ru-RU" sz="8000" b="1" smtClean="0">
              <a:solidFill>
                <a:srgbClr val="0000FF"/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95288" y="2708275"/>
            <a:ext cx="8229600" cy="35829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uk-UA" sz="5400" b="1" smtClean="0">
                <a:solidFill>
                  <a:srgbClr val="0000FF"/>
                </a:solidFill>
              </a:rPr>
              <a:t>Вправа “Назви явища”</a:t>
            </a:r>
          </a:p>
          <a:p>
            <a:pPr>
              <a:lnSpc>
                <a:spcPct val="150000"/>
              </a:lnSpc>
            </a:pPr>
            <a:r>
              <a:rPr lang="uk-UA" sz="4400" b="1" smtClean="0">
                <a:solidFill>
                  <a:srgbClr val="0000FF"/>
                </a:solidFill>
              </a:rPr>
              <a:t> </a:t>
            </a:r>
            <a:r>
              <a:rPr lang="uk-UA" sz="5400" b="1" smtClean="0">
                <a:solidFill>
                  <a:srgbClr val="0000FF"/>
                </a:solidFill>
              </a:rPr>
              <a:t>Гра  «Сортувальник» </a:t>
            </a:r>
            <a:endParaRPr lang="ru-RU" sz="5400" b="1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492896"/>
            <a:ext cx="8377808" cy="4020592"/>
          </a:xfrm>
          <a:ln>
            <a:miter lim="800000"/>
            <a:headEnd/>
            <a:tailEnd/>
          </a:ln>
          <a:extLst/>
        </p:spPr>
        <p:txBody>
          <a:bodyPr>
            <a:noAutofit/>
          </a:bodyPr>
          <a:lstStyle/>
          <a:p>
            <a:pPr>
              <a:defRPr/>
            </a:pPr>
            <a:r>
              <a:rPr lang="uk-UA" sz="3200" dirty="0"/>
              <a:t>	</a:t>
            </a:r>
            <a:r>
              <a:rPr lang="uk-UA" sz="3600" b="1" dirty="0" smtClean="0">
                <a:solidFill>
                  <a:srgbClr val="0000FF"/>
                </a:solidFill>
              </a:rPr>
              <a:t>      </a:t>
            </a:r>
            <a:br>
              <a:rPr lang="uk-UA" sz="3600" b="1" dirty="0" smtClean="0">
                <a:solidFill>
                  <a:srgbClr val="0000FF"/>
                </a:solidFill>
              </a:rPr>
            </a:br>
            <a:r>
              <a:rPr lang="uk-UA" sz="3600" b="1" dirty="0" smtClean="0">
                <a:solidFill>
                  <a:srgbClr val="0000FF"/>
                </a:solidFill>
              </a:rPr>
              <a:t/>
            </a:r>
            <a:br>
              <a:rPr lang="uk-UA" sz="3600" b="1" dirty="0" smtClean="0">
                <a:solidFill>
                  <a:srgbClr val="0000FF"/>
                </a:solidFill>
              </a:rPr>
            </a:br>
            <a:r>
              <a:rPr lang="uk-UA" sz="3600" b="1" dirty="0" smtClean="0">
                <a:solidFill>
                  <a:srgbClr val="0000FF"/>
                </a:solidFill>
              </a:rPr>
              <a:t/>
            </a:r>
            <a:br>
              <a:rPr lang="uk-UA" sz="3600" b="1" dirty="0" smtClean="0">
                <a:solidFill>
                  <a:srgbClr val="0000FF"/>
                </a:solidFill>
              </a:rPr>
            </a:br>
            <a:r>
              <a:rPr lang="uk-UA" sz="4400" b="1" dirty="0" smtClean="0">
                <a:solidFill>
                  <a:srgbClr val="0000FF"/>
                </a:solidFill>
              </a:rPr>
              <a:t/>
            </a:r>
            <a:br>
              <a:rPr lang="uk-UA" sz="4400" b="1" dirty="0" smtClean="0">
                <a:solidFill>
                  <a:srgbClr val="0000FF"/>
                </a:solidFill>
              </a:rPr>
            </a:br>
            <a:r>
              <a:rPr lang="uk-UA" sz="3200" b="1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uk-UA" sz="32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uk-UA" sz="3200" dirty="0"/>
              <a:t>•	</a:t>
            </a:r>
            <a:r>
              <a:rPr lang="uk-UA" sz="3200" dirty="0">
                <a:solidFill>
                  <a:srgbClr val="0000FF"/>
                </a:solidFill>
              </a:rPr>
              <a:t>зміна агрегатного стану речовини</a:t>
            </a:r>
            <a:br>
              <a:rPr lang="uk-UA" sz="3200" dirty="0">
                <a:solidFill>
                  <a:srgbClr val="0000FF"/>
                </a:solidFill>
              </a:rPr>
            </a:br>
            <a:r>
              <a:rPr lang="uk-UA" sz="3200" dirty="0">
                <a:solidFill>
                  <a:srgbClr val="0000FF"/>
                </a:solidFill>
              </a:rPr>
              <a:t>•	випаровування</a:t>
            </a:r>
            <a:br>
              <a:rPr lang="uk-UA" sz="3200" dirty="0">
                <a:solidFill>
                  <a:srgbClr val="0000FF"/>
                </a:solidFill>
              </a:rPr>
            </a:br>
            <a:r>
              <a:rPr lang="uk-UA" sz="3200" dirty="0">
                <a:solidFill>
                  <a:srgbClr val="0000FF"/>
                </a:solidFill>
              </a:rPr>
              <a:t>•	утворення осаду</a:t>
            </a:r>
            <a:br>
              <a:rPr lang="uk-UA" sz="3200" dirty="0">
                <a:solidFill>
                  <a:srgbClr val="0000FF"/>
                </a:solidFill>
              </a:rPr>
            </a:br>
            <a:r>
              <a:rPr lang="uk-UA" sz="3200" dirty="0">
                <a:solidFill>
                  <a:srgbClr val="0000FF"/>
                </a:solidFill>
              </a:rPr>
              <a:t>•	плавлення</a:t>
            </a:r>
            <a:br>
              <a:rPr lang="uk-UA" sz="3200" dirty="0">
                <a:solidFill>
                  <a:srgbClr val="0000FF"/>
                </a:solidFill>
              </a:rPr>
            </a:br>
            <a:r>
              <a:rPr lang="uk-UA" sz="3200" dirty="0">
                <a:solidFill>
                  <a:srgbClr val="0000FF"/>
                </a:solidFill>
              </a:rPr>
              <a:t>•	зміна форми </a:t>
            </a:r>
            <a:br>
              <a:rPr lang="uk-UA" sz="3200" dirty="0">
                <a:solidFill>
                  <a:srgbClr val="0000FF"/>
                </a:solidFill>
              </a:rPr>
            </a:br>
            <a:r>
              <a:rPr lang="uk-UA" sz="3200" dirty="0">
                <a:solidFill>
                  <a:srgbClr val="0000FF"/>
                </a:solidFill>
              </a:rPr>
              <a:t>•	виділення тепла</a:t>
            </a:r>
            <a:br>
              <a:rPr lang="uk-UA" sz="3200" dirty="0">
                <a:solidFill>
                  <a:srgbClr val="0000FF"/>
                </a:solidFill>
              </a:rPr>
            </a:br>
            <a:r>
              <a:rPr lang="uk-UA" sz="3200" dirty="0">
                <a:solidFill>
                  <a:srgbClr val="0000FF"/>
                </a:solidFill>
              </a:rPr>
              <a:t>•	 поява або зміна запаху</a:t>
            </a:r>
            <a:r>
              <a:rPr lang="uk-UA" sz="3200" dirty="0"/>
              <a:t/>
            </a:r>
            <a:br>
              <a:rPr lang="uk-UA" sz="3200" dirty="0"/>
            </a:br>
            <a:endParaRPr lang="uk-UA" sz="3200" dirty="0"/>
          </a:p>
        </p:txBody>
      </p:sp>
      <p:sp>
        <p:nvSpPr>
          <p:cNvPr id="38915" name="Прямокутник 2"/>
          <p:cNvSpPr>
            <a:spLocks noChangeArrowheads="1"/>
          </p:cNvSpPr>
          <p:nvPr/>
        </p:nvSpPr>
        <p:spPr bwMode="auto">
          <a:xfrm>
            <a:off x="611188" y="620713"/>
            <a:ext cx="8208962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uk-UA" sz="3600" b="1">
                <a:solidFill>
                  <a:srgbClr val="0000FF"/>
                </a:solidFill>
              </a:rPr>
              <a:t>Гра  «Сортувальник» </a:t>
            </a:r>
            <a:br>
              <a:rPr lang="uk-UA" sz="3600" b="1">
                <a:solidFill>
                  <a:srgbClr val="0000FF"/>
                </a:solidFill>
              </a:rPr>
            </a:br>
            <a:r>
              <a:rPr lang="uk-UA" sz="3600" b="1">
                <a:solidFill>
                  <a:srgbClr val="0000FF"/>
                </a:solidFill>
              </a:rPr>
              <a:t>  ( Обери всі ознаки хімічної реакції )</a:t>
            </a:r>
            <a:endParaRPr lang="ru-RU" sz="3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title"/>
          </p:nvPr>
        </p:nvSpPr>
        <p:spPr>
          <a:xfrm>
            <a:off x="395288" y="0"/>
            <a:ext cx="8229600" cy="1143000"/>
          </a:xfrm>
        </p:spPr>
        <p:txBody>
          <a:bodyPr/>
          <a:lstStyle/>
          <a:p>
            <a:pPr algn="ctr" eaLnBrk="1" hangingPunct="1"/>
            <a:r>
              <a:rPr lang="uk-UA" sz="6600" b="1" smtClean="0">
                <a:solidFill>
                  <a:srgbClr val="0000FF"/>
                </a:solidFill>
              </a:rPr>
              <a:t>Опорна  схема</a:t>
            </a:r>
          </a:p>
        </p:txBody>
      </p:sp>
      <p:sp>
        <p:nvSpPr>
          <p:cNvPr id="3993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uk-UA" smtClean="0"/>
          </a:p>
        </p:txBody>
      </p:sp>
      <p:pic>
        <p:nvPicPr>
          <p:cNvPr id="39940" name="Picture 2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93"/>
          <a:stretch>
            <a:fillRect/>
          </a:stretch>
        </p:blipFill>
        <p:spPr bwMode="auto">
          <a:xfrm>
            <a:off x="0" y="1052513"/>
            <a:ext cx="8820150" cy="580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0" y="3500438"/>
            <a:ext cx="9144000" cy="3357562"/>
          </a:xfrm>
          <a:ln>
            <a:miter lim="800000"/>
            <a:headEnd/>
            <a:tailEnd/>
          </a:ln>
          <a:extLst/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err="1" smtClean="0">
                <a:solidFill>
                  <a:srgbClr val="0000FF"/>
                </a:solidFill>
              </a:rPr>
              <a:t>Домашнє</a:t>
            </a:r>
            <a:r>
              <a:rPr lang="ru-RU" sz="3200" dirty="0" smtClean="0">
                <a:solidFill>
                  <a:srgbClr val="0000FF"/>
                </a:solidFill>
              </a:rPr>
              <a:t> </a:t>
            </a:r>
            <a:r>
              <a:rPr lang="ru-RU" sz="3200" dirty="0" err="1" smtClean="0">
                <a:solidFill>
                  <a:srgbClr val="0000FF"/>
                </a:solidFill>
              </a:rPr>
              <a:t>завдання</a:t>
            </a:r>
            <a:r>
              <a:rPr lang="ru-RU" sz="3200" dirty="0" smtClean="0">
                <a:solidFill>
                  <a:schemeClr val="bg1"/>
                </a:solidFill>
              </a:rPr>
              <a:t/>
            </a:r>
            <a:br>
              <a:rPr lang="ru-RU" sz="3200" dirty="0" smtClean="0">
                <a:solidFill>
                  <a:schemeClr val="bg1"/>
                </a:solidFill>
              </a:rPr>
            </a:br>
            <a:r>
              <a:rPr lang="ru-RU" sz="3200" dirty="0" err="1" smtClean="0">
                <a:solidFill>
                  <a:schemeClr val="bg1"/>
                </a:solidFill>
              </a:rPr>
              <a:t>Прочитати</a:t>
            </a:r>
            <a:r>
              <a:rPr lang="ru-RU" sz="3200" dirty="0" smtClean="0">
                <a:solidFill>
                  <a:schemeClr val="bg1"/>
                </a:solidFill>
              </a:rPr>
              <a:t> параграф</a:t>
            </a:r>
            <a:r>
              <a:rPr lang="en-US" sz="3200" dirty="0" smtClean="0">
                <a:solidFill>
                  <a:schemeClr val="bg1"/>
                </a:solidFill>
              </a:rPr>
              <a:t>  17 </a:t>
            </a:r>
            <a:r>
              <a:rPr lang="ru-RU" sz="3200" dirty="0" smtClean="0">
                <a:solidFill>
                  <a:schemeClr val="bg1"/>
                </a:solidFill>
              </a:rPr>
              <a:t> і </a:t>
            </a:r>
            <a:r>
              <a:rPr lang="ru-RU" sz="3200" dirty="0" err="1" smtClean="0">
                <a:solidFill>
                  <a:schemeClr val="bg1"/>
                </a:solidFill>
              </a:rPr>
              <a:t>відповісти</a:t>
            </a:r>
            <a:r>
              <a:rPr lang="ru-RU" sz="3200" dirty="0" smtClean="0">
                <a:solidFill>
                  <a:schemeClr val="bg1"/>
                </a:solidFill>
              </a:rPr>
              <a:t> на </a:t>
            </a:r>
            <a:r>
              <a:rPr lang="ru-RU" sz="3200" dirty="0" err="1" smtClean="0">
                <a:solidFill>
                  <a:schemeClr val="bg1"/>
                </a:solidFill>
              </a:rPr>
              <a:t>запитання</a:t>
            </a:r>
            <a:r>
              <a:rPr lang="ru-RU" sz="3200" dirty="0" smtClean="0">
                <a:solidFill>
                  <a:schemeClr val="bg1"/>
                </a:solidFill>
              </a:rPr>
              <a:t>.</a:t>
            </a:r>
            <a:br>
              <a:rPr lang="ru-RU" sz="3200" dirty="0" smtClean="0">
                <a:solidFill>
                  <a:schemeClr val="bg1"/>
                </a:solidFill>
              </a:rPr>
            </a:br>
            <a:r>
              <a:rPr lang="ru-RU" sz="3200" dirty="0" err="1" smtClean="0">
                <a:solidFill>
                  <a:schemeClr val="bg1"/>
                </a:solidFill>
              </a:rPr>
              <a:t>Творче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 err="1" smtClean="0">
                <a:solidFill>
                  <a:schemeClr val="bg1"/>
                </a:solidFill>
              </a:rPr>
              <a:t>завдання</a:t>
            </a:r>
            <a:r>
              <a:rPr lang="ru-RU" sz="3200" dirty="0" smtClean="0">
                <a:solidFill>
                  <a:schemeClr val="bg1"/>
                </a:solidFill>
              </a:rPr>
              <a:t>. </a:t>
            </a:r>
            <a:r>
              <a:rPr lang="ru-RU" sz="3200" dirty="0" err="1" smtClean="0">
                <a:solidFill>
                  <a:schemeClr val="bg1"/>
                </a:solidFill>
              </a:rPr>
              <a:t>Виконати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 err="1" smtClean="0">
                <a:solidFill>
                  <a:schemeClr val="bg1"/>
                </a:solidFill>
              </a:rPr>
              <a:t>досліди</a:t>
            </a:r>
            <a:r>
              <a:rPr lang="ru-RU" sz="3200" dirty="0" smtClean="0">
                <a:solidFill>
                  <a:schemeClr val="bg1"/>
                </a:solidFill>
              </a:rPr>
              <a:t> в ДЗ, </a:t>
            </a:r>
            <a:br>
              <a:rPr lang="ru-RU" sz="3200" dirty="0" smtClean="0">
                <a:solidFill>
                  <a:schemeClr val="bg1"/>
                </a:solidFill>
              </a:rPr>
            </a:br>
            <a:r>
              <a:rPr lang="ru-RU" sz="3200" dirty="0" err="1" smtClean="0">
                <a:solidFill>
                  <a:schemeClr val="bg1"/>
                </a:solidFill>
              </a:rPr>
              <a:t>зробити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 err="1" smtClean="0">
                <a:solidFill>
                  <a:schemeClr val="bg1"/>
                </a:solidFill>
              </a:rPr>
              <a:t>висновки</a:t>
            </a:r>
            <a:r>
              <a:rPr lang="ru-RU" sz="3200" dirty="0" smtClean="0">
                <a:solidFill>
                  <a:schemeClr val="bg1"/>
                </a:solidFill>
              </a:rPr>
              <a:t>.</a:t>
            </a:r>
            <a:br>
              <a:rPr lang="ru-RU" sz="3200" dirty="0" smtClean="0">
                <a:solidFill>
                  <a:schemeClr val="bg1"/>
                </a:solidFill>
              </a:rPr>
            </a:br>
            <a:r>
              <a:rPr lang="ru-RU" sz="3200" dirty="0" smtClean="0">
                <a:solidFill>
                  <a:schemeClr val="bg1"/>
                </a:solidFill>
              </a:rPr>
              <a:t>З </a:t>
            </a:r>
            <a:r>
              <a:rPr lang="ru-RU" sz="3200" dirty="0" err="1" smtClean="0">
                <a:solidFill>
                  <a:schemeClr val="bg1"/>
                </a:solidFill>
              </a:rPr>
              <a:t>художніх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 err="1" smtClean="0">
                <a:solidFill>
                  <a:schemeClr val="bg1"/>
                </a:solidFill>
              </a:rPr>
              <a:t>творів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 err="1" smtClean="0">
                <a:solidFill>
                  <a:schemeClr val="bg1"/>
                </a:solidFill>
              </a:rPr>
              <a:t>вибрати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 err="1" smtClean="0">
                <a:solidFill>
                  <a:schemeClr val="bg1"/>
                </a:solidFill>
              </a:rPr>
              <a:t>тексти</a:t>
            </a:r>
            <a:r>
              <a:rPr lang="ru-RU" sz="3200" dirty="0" smtClean="0">
                <a:solidFill>
                  <a:schemeClr val="bg1"/>
                </a:solidFill>
              </a:rPr>
              <a:t> про </a:t>
            </a:r>
            <a:r>
              <a:rPr lang="ru-RU" sz="3200" dirty="0" err="1" smtClean="0">
                <a:solidFill>
                  <a:schemeClr val="bg1"/>
                </a:solidFill>
              </a:rPr>
              <a:t>хімічні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 err="1" smtClean="0">
                <a:solidFill>
                  <a:schemeClr val="bg1"/>
                </a:solidFill>
              </a:rPr>
              <a:t>явища</a:t>
            </a:r>
            <a:r>
              <a:rPr lang="ru-RU" sz="3200" dirty="0" smtClean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40963" name="Picture 3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38" y="357188"/>
            <a:ext cx="3357562" cy="335756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611188" y="549275"/>
            <a:ext cx="8229600" cy="1143000"/>
          </a:xfrm>
        </p:spPr>
        <p:txBody>
          <a:bodyPr/>
          <a:lstStyle/>
          <a:p>
            <a:pPr algn="ctr"/>
            <a:r>
              <a:rPr lang="uk-UA" sz="7200" b="1" i="1" smtClean="0">
                <a:solidFill>
                  <a:srgbClr val="0000FF"/>
                </a:solidFill>
              </a:rPr>
              <a:t>ХІМІЧНИЙ ФУТБОЛ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395536" y="2276872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33375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6000" b="1" dirty="0">
                <a:solidFill>
                  <a:srgbClr val="0000FF"/>
                </a:solidFill>
              </a:rPr>
              <a:t>Тести для самоконтролю</a:t>
            </a:r>
            <a:r>
              <a:rPr lang="en-US" dirty="0">
                <a:solidFill>
                  <a:srgbClr val="0000FF"/>
                </a:solidFill>
              </a:rPr>
              <a:t/>
            </a:r>
            <a:br>
              <a:rPr lang="en-US" dirty="0">
                <a:solidFill>
                  <a:srgbClr val="0000FF"/>
                </a:solidFill>
              </a:rPr>
            </a:b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0" y="836613"/>
            <a:ext cx="9144000" cy="5761037"/>
          </a:xfrm>
        </p:spPr>
        <p:txBody>
          <a:bodyPr/>
          <a:lstStyle/>
          <a:p>
            <a:pPr marL="266700" indent="96838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800" b="1" smtClean="0"/>
              <a:t>1. </a:t>
            </a:r>
            <a:r>
              <a:rPr lang="uk-UA" sz="2800" b="1" smtClean="0"/>
              <a:t>З перелічених нижче до хімічних процесів можна віднести такі</a:t>
            </a:r>
          </a:p>
          <a:p>
            <a:pPr marL="266700" indent="96838" eaLnBrk="1" hangingPunct="1">
              <a:lnSpc>
                <a:spcPct val="80000"/>
              </a:lnSpc>
              <a:buFont typeface="Calibri" pitchFamily="34" charset="0"/>
              <a:buAutoNum type="arabicParenR"/>
            </a:pPr>
            <a:r>
              <a:rPr lang="uk-UA" sz="2400" b="1" i="1" smtClean="0"/>
              <a:t>       Із скла виготовляють пляшки, склянки, банки та інший посуд</a:t>
            </a:r>
          </a:p>
          <a:p>
            <a:pPr marL="266700" indent="96838" eaLnBrk="1" hangingPunct="1">
              <a:lnSpc>
                <a:spcPct val="80000"/>
              </a:lnSpc>
              <a:buFont typeface="Calibri" pitchFamily="34" charset="0"/>
              <a:buAutoNum type="arabicParenR"/>
            </a:pPr>
            <a:r>
              <a:rPr lang="uk-UA" sz="2400" b="1" i="1" smtClean="0"/>
              <a:t>     Повітря розділяють на кисень і азот</a:t>
            </a:r>
          </a:p>
          <a:p>
            <a:pPr marL="266700" indent="96838" eaLnBrk="1" hangingPunct="1">
              <a:lnSpc>
                <a:spcPct val="80000"/>
              </a:lnSpc>
              <a:buFont typeface="Calibri" pitchFamily="34" charset="0"/>
              <a:buAutoNum type="arabicParenR"/>
            </a:pPr>
            <a:r>
              <a:rPr lang="uk-UA" sz="2400" b="1" i="1" smtClean="0"/>
              <a:t>     Нафту використовують для добування гуми</a:t>
            </a:r>
          </a:p>
          <a:p>
            <a:pPr marL="266700" indent="96838" eaLnBrk="1" hangingPunct="1">
              <a:lnSpc>
                <a:spcPct val="80000"/>
              </a:lnSpc>
              <a:buFont typeface="Calibri" pitchFamily="34" charset="0"/>
              <a:buAutoNum type="arabicParenR"/>
            </a:pPr>
            <a:r>
              <a:rPr lang="uk-UA" sz="2400" b="1" i="1" smtClean="0"/>
              <a:t>     Кисень підтримує горіння</a:t>
            </a:r>
          </a:p>
          <a:p>
            <a:pPr marL="266700" indent="96838" eaLnBrk="1" hangingPunct="1">
              <a:lnSpc>
                <a:spcPct val="80000"/>
              </a:lnSpc>
              <a:buFont typeface="Calibri" pitchFamily="34" charset="0"/>
              <a:buAutoNum type="arabicParenR"/>
            </a:pPr>
            <a:r>
              <a:rPr lang="uk-UA" sz="2400" b="1" i="1" smtClean="0"/>
              <a:t>      Розчин фільтрують</a:t>
            </a:r>
          </a:p>
          <a:p>
            <a:pPr marL="266700" indent="96838" eaLnBrk="1" hangingPunct="1">
              <a:lnSpc>
                <a:spcPct val="80000"/>
              </a:lnSpc>
              <a:buFont typeface="Calibri" pitchFamily="34" charset="0"/>
              <a:buAutoNum type="arabicParenR"/>
            </a:pPr>
            <a:r>
              <a:rPr lang="uk-UA" sz="2400" b="1" i="1" smtClean="0"/>
              <a:t>     Зимою вода в річці замерзає</a:t>
            </a:r>
          </a:p>
          <a:p>
            <a:pPr marL="266700" indent="96838" eaLnBrk="1" hangingPunct="1">
              <a:lnSpc>
                <a:spcPct val="80000"/>
              </a:lnSpc>
              <a:buFont typeface="Calibri" pitchFamily="34" charset="0"/>
              <a:buAutoNum type="arabicParenR"/>
            </a:pPr>
            <a:r>
              <a:rPr lang="uk-UA" sz="2400" b="1" i="1" smtClean="0"/>
              <a:t>      Восени листя жовкне</a:t>
            </a:r>
          </a:p>
          <a:p>
            <a:pPr marL="266700" indent="96838" eaLnBrk="1" hangingPunct="1">
              <a:lnSpc>
                <a:spcPct val="80000"/>
              </a:lnSpc>
              <a:buFont typeface="Calibri" pitchFamily="34" charset="0"/>
              <a:buAutoNum type="arabicParenR"/>
            </a:pPr>
            <a:r>
              <a:rPr lang="uk-UA" sz="2400" b="1" i="1" smtClean="0"/>
              <a:t>       Залізо іржавіє</a:t>
            </a:r>
            <a:endParaRPr lang="en-US" sz="2400" b="1" i="1" smtClean="0"/>
          </a:p>
          <a:p>
            <a:pPr marL="266700" indent="96838" algn="ctr" eaLnBrk="1" hangingPunct="1">
              <a:lnSpc>
                <a:spcPct val="80000"/>
              </a:lnSpc>
              <a:buFont typeface="Calibri" pitchFamily="34" charset="0"/>
              <a:buAutoNum type="arabicParenR"/>
            </a:pPr>
            <a:r>
              <a:rPr lang="uk-UA" sz="2800" b="1" smtClean="0"/>
              <a:t>Тільки хімічні явища перелічені в ряду</a:t>
            </a:r>
            <a:endParaRPr lang="uk-UA" sz="2400" b="1" smtClean="0"/>
          </a:p>
          <a:p>
            <a:pPr marL="266700" indent="96838" eaLnBrk="1" hangingPunct="1">
              <a:lnSpc>
                <a:spcPct val="80000"/>
              </a:lnSpc>
              <a:buFont typeface="Calibri" pitchFamily="34" charset="0"/>
              <a:buAutoNum type="alphaLcParenR"/>
            </a:pPr>
            <a:r>
              <a:rPr lang="uk-UA" sz="2400" b="1" i="1" smtClean="0"/>
              <a:t>     кипіння води; утворення туману</a:t>
            </a:r>
          </a:p>
          <a:p>
            <a:pPr marL="266700" indent="96838" eaLnBrk="1" hangingPunct="1">
              <a:lnSpc>
                <a:spcPct val="80000"/>
              </a:lnSpc>
              <a:buFont typeface="Calibri" pitchFamily="34" charset="0"/>
              <a:buAutoNum type="alphaLcParenR"/>
            </a:pPr>
            <a:r>
              <a:rPr lang="uk-UA" sz="2400" b="1" i="1" smtClean="0"/>
              <a:t>     горіння бензину, танення льоду</a:t>
            </a:r>
          </a:p>
          <a:p>
            <a:pPr marL="266700" indent="96838" eaLnBrk="1" hangingPunct="1">
              <a:lnSpc>
                <a:spcPct val="80000"/>
              </a:lnSpc>
              <a:buFont typeface="Calibri" pitchFamily="34" charset="0"/>
              <a:buAutoNum type="alphaLcParenR"/>
            </a:pPr>
            <a:r>
              <a:rPr lang="uk-UA" sz="2400" b="1" i="1" smtClean="0"/>
              <a:t>     світіння електролампочки, фільтрування розчину</a:t>
            </a:r>
          </a:p>
          <a:p>
            <a:pPr marL="266700" indent="96838" eaLnBrk="1" hangingPunct="1">
              <a:lnSpc>
                <a:spcPct val="80000"/>
              </a:lnSpc>
              <a:buFont typeface="Calibri" pitchFamily="34" charset="0"/>
              <a:buAutoNum type="alphaLcParenR"/>
            </a:pPr>
            <a:r>
              <a:rPr lang="uk-UA" sz="2400" b="1" i="1" smtClean="0"/>
              <a:t>     прокисання молока, спалювання дров</a:t>
            </a:r>
            <a:endParaRPr lang="ru-RU" sz="2400" b="1" i="1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250825" y="260350"/>
            <a:ext cx="8677275" cy="56896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uk-UA" sz="2800" smtClean="0"/>
              <a:t> </a:t>
            </a:r>
            <a:r>
              <a:rPr lang="uk-UA" sz="2400" b="1" smtClean="0"/>
              <a:t>Валентність характеризує число інших атомів, що може приєднати даний атом. </a:t>
            </a:r>
          </a:p>
          <a:p>
            <a:pPr>
              <a:buFont typeface="Wingdings" pitchFamily="2" charset="2"/>
              <a:buChar char="Ø"/>
            </a:pPr>
            <a:r>
              <a:rPr lang="uk-UA" sz="2400" b="1" smtClean="0"/>
              <a:t>Усі хімічні елементи виявляють сталу валентність.</a:t>
            </a:r>
          </a:p>
          <a:p>
            <a:pPr>
              <a:buFont typeface="Wingdings" pitchFamily="2" charset="2"/>
              <a:buChar char="Ø"/>
            </a:pPr>
            <a:r>
              <a:rPr lang="uk-UA" sz="2400" b="1" smtClean="0"/>
              <a:t>Усі складні речовини містять лише по два хімічних елемента.</a:t>
            </a:r>
          </a:p>
          <a:p>
            <a:pPr>
              <a:buFont typeface="Wingdings" pitchFamily="2" charset="2"/>
              <a:buChar char="Ø"/>
            </a:pPr>
            <a:r>
              <a:rPr lang="uk-UA" sz="2400" b="1" smtClean="0"/>
              <a:t>Прості речовини складаються з атомів  одного виду.</a:t>
            </a:r>
          </a:p>
          <a:p>
            <a:pPr>
              <a:buFont typeface="Wingdings" pitchFamily="2" charset="2"/>
              <a:buChar char="Ø"/>
            </a:pPr>
            <a:r>
              <a:rPr lang="uk-UA" sz="2400" b="1" smtClean="0"/>
              <a:t>Водень складається з атомів  Нітрогену</a:t>
            </a:r>
          </a:p>
          <a:p>
            <a:pPr>
              <a:buFont typeface="Wingdings" pitchFamily="2" charset="2"/>
              <a:buChar char="Ø"/>
            </a:pPr>
            <a:r>
              <a:rPr lang="uk-UA" sz="2400" b="1" smtClean="0"/>
              <a:t>Хімічна формула кисню О2.</a:t>
            </a:r>
          </a:p>
          <a:p>
            <a:pPr>
              <a:buFont typeface="Wingdings" pitchFamily="2" charset="2"/>
              <a:buChar char="Ø"/>
            </a:pPr>
            <a:r>
              <a:rPr lang="uk-UA" sz="2400" b="1" smtClean="0"/>
              <a:t>Відносна атомна маса Оксигену дорівнює 8.</a:t>
            </a:r>
          </a:p>
          <a:p>
            <a:pPr>
              <a:buFont typeface="Wingdings" pitchFamily="2" charset="2"/>
              <a:buChar char="Ø"/>
            </a:pPr>
            <a:r>
              <a:rPr lang="uk-UA" sz="2400" b="1" smtClean="0"/>
              <a:t>Залізо складається з атомів Феруму.</a:t>
            </a:r>
          </a:p>
          <a:p>
            <a:pPr>
              <a:buFont typeface="Wingdings" pitchFamily="2" charset="2"/>
              <a:buChar char="Ø"/>
            </a:pPr>
            <a:r>
              <a:rPr lang="uk-UA" sz="2400" b="1" smtClean="0"/>
              <a:t>Водень – метал.</a:t>
            </a:r>
          </a:p>
          <a:p>
            <a:pPr>
              <a:buFont typeface="Wingdings" pitchFamily="2" charset="2"/>
              <a:buChar char="Ø"/>
            </a:pPr>
            <a:r>
              <a:rPr lang="uk-UA" sz="2400" b="1" smtClean="0"/>
              <a:t>Одиниця вимірювання відносної атомної маси – кілограм.</a:t>
            </a:r>
          </a:p>
          <a:p>
            <a:pPr>
              <a:buFont typeface="Wingdings" pitchFamily="2" charset="2"/>
              <a:buChar char="Ø"/>
            </a:pPr>
            <a:r>
              <a:rPr lang="uk-UA" sz="2400" b="1" smtClean="0"/>
              <a:t>Хімічна формула води – Н2О.</a:t>
            </a:r>
          </a:p>
          <a:p>
            <a:pPr>
              <a:buFont typeface="Wingdings" pitchFamily="2" charset="2"/>
              <a:buChar char="Ø"/>
            </a:pPr>
            <a:r>
              <a:rPr lang="uk-UA" sz="2400" b="1" smtClean="0"/>
              <a:t>Атом – це хімічно неподільна частинка.</a:t>
            </a:r>
            <a:endParaRPr lang="ru-RU" sz="2400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395288" y="1341438"/>
            <a:ext cx="8229600" cy="1143000"/>
          </a:xfrm>
        </p:spPr>
        <p:txBody>
          <a:bodyPr/>
          <a:lstStyle/>
          <a:p>
            <a:pPr algn="ctr"/>
            <a:r>
              <a:rPr lang="uk-UA" sz="6000" b="1" smtClean="0">
                <a:solidFill>
                  <a:srgbClr val="0000FF"/>
                </a:solidFill>
              </a:rPr>
              <a:t>«Філософський  камінь» </a:t>
            </a:r>
            <a:r>
              <a:rPr lang="uk-UA" sz="6000" b="1" smtClean="0"/>
              <a:t/>
            </a:r>
            <a:br>
              <a:rPr lang="uk-UA" sz="6000" b="1" smtClean="0"/>
            </a:br>
            <a:endParaRPr lang="uk-UA" sz="6000" b="1" smtClean="0"/>
          </a:p>
        </p:txBody>
      </p:sp>
      <p:sp>
        <p:nvSpPr>
          <p:cNvPr id="16387" name="Объект 2"/>
          <p:cNvSpPr>
            <a:spLocks noGrp="1"/>
          </p:cNvSpPr>
          <p:nvPr>
            <p:ph idx="1"/>
          </p:nvPr>
        </p:nvSpPr>
        <p:spPr>
          <a:xfrm>
            <a:off x="4140200" y="1935163"/>
            <a:ext cx="4546600" cy="4389437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uk-UA" sz="3200" smtClean="0"/>
              <a:t>перетворював будь-який метал на золото;</a:t>
            </a:r>
          </a:p>
          <a:p>
            <a:pPr>
              <a:lnSpc>
                <a:spcPct val="150000"/>
              </a:lnSpc>
            </a:pPr>
            <a:r>
              <a:rPr lang="uk-UA" sz="3200" smtClean="0"/>
              <a:t>запобігав старінню людини;</a:t>
            </a:r>
          </a:p>
          <a:p>
            <a:pPr>
              <a:lnSpc>
                <a:spcPct val="150000"/>
              </a:lnSpc>
            </a:pPr>
            <a:r>
              <a:rPr lang="uk-UA" sz="3200" smtClean="0"/>
              <a:t>оберігав людину від хвороби </a:t>
            </a:r>
          </a:p>
        </p:txBody>
      </p:sp>
      <p:pic>
        <p:nvPicPr>
          <p:cNvPr id="16388" name="Picture 4" descr="C:\Documents and Settings\Ира\Мои документы\Мои рисунки\img0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060575"/>
            <a:ext cx="3505200" cy="417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395288" y="1484313"/>
            <a:ext cx="8229600" cy="1143000"/>
          </a:xfrm>
        </p:spPr>
        <p:txBody>
          <a:bodyPr/>
          <a:lstStyle/>
          <a:p>
            <a:pPr algn="ctr"/>
            <a:r>
              <a:rPr lang="uk-UA" sz="5400" b="1" i="1" smtClean="0">
                <a:solidFill>
                  <a:srgbClr val="0000FF"/>
                </a:solidFill>
              </a:rPr>
              <a:t>Правила роботи в команді:</a:t>
            </a:r>
            <a:r>
              <a:rPr lang="uk-UA" sz="4000" b="1" i="1" smtClean="0"/>
              <a:t/>
            </a:r>
            <a:br>
              <a:rPr lang="uk-UA" sz="4000" b="1" i="1" smtClean="0"/>
            </a:br>
            <a:endParaRPr lang="uk-UA" sz="4000" b="1" smtClean="0">
              <a:solidFill>
                <a:srgbClr val="00B0F0"/>
              </a:solidFill>
            </a:endParaRPr>
          </a:p>
        </p:txBody>
      </p:sp>
      <p:sp>
        <p:nvSpPr>
          <p:cNvPr id="18435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sz="4000" b="1" smtClean="0">
                <a:solidFill>
                  <a:schemeClr val="tx2"/>
                </a:solidFill>
              </a:rPr>
              <a:t>Висловлюватися по черзі.</a:t>
            </a:r>
          </a:p>
          <a:p>
            <a:r>
              <a:rPr lang="uk-UA" sz="4000" b="1" smtClean="0">
                <a:solidFill>
                  <a:schemeClr val="tx2"/>
                </a:solidFill>
              </a:rPr>
              <a:t>Вислухати кожного.</a:t>
            </a:r>
          </a:p>
          <a:p>
            <a:r>
              <a:rPr lang="uk-UA" sz="4000" b="1" smtClean="0">
                <a:solidFill>
                  <a:schemeClr val="tx2"/>
                </a:solidFill>
              </a:rPr>
              <a:t>Не перебивати товариша.</a:t>
            </a:r>
          </a:p>
          <a:p>
            <a:r>
              <a:rPr lang="uk-UA" sz="4000" b="1" smtClean="0">
                <a:solidFill>
                  <a:schemeClr val="tx2"/>
                </a:solidFill>
              </a:rPr>
              <a:t>Бути доброзичливим.</a:t>
            </a:r>
          </a:p>
          <a:p>
            <a:r>
              <a:rPr lang="uk-UA" sz="4000" b="1" smtClean="0">
                <a:solidFill>
                  <a:schemeClr val="tx2"/>
                </a:solidFill>
              </a:rPr>
              <a:t>Берегти час.</a:t>
            </a:r>
            <a:endParaRPr lang="ru-RU" sz="360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772816"/>
            <a:ext cx="8521824" cy="4538768"/>
          </a:xfrm>
          <a:ln>
            <a:miter lim="800000"/>
            <a:headEnd/>
            <a:tailEnd/>
          </a:ln>
          <a:extLst/>
        </p:spPr>
        <p:txBody>
          <a:bodyPr>
            <a:noAutofit/>
          </a:bodyPr>
          <a:lstStyle/>
          <a:p>
            <a:pPr>
              <a:defRPr/>
            </a:pPr>
            <a:r>
              <a:rPr lang="uk-UA" sz="2000" b="1" dirty="0" smtClean="0">
                <a:solidFill>
                  <a:srgbClr val="0000FF"/>
                </a:solidFill>
              </a:rPr>
              <a:t>1. Що таке хімія?</a:t>
            </a:r>
            <a:br>
              <a:rPr lang="uk-UA" sz="2000" b="1" dirty="0" smtClean="0">
                <a:solidFill>
                  <a:srgbClr val="0000FF"/>
                </a:solidFill>
              </a:rPr>
            </a:br>
            <a:r>
              <a:rPr lang="uk-UA" sz="2000" b="1" dirty="0" smtClean="0">
                <a:solidFill>
                  <a:srgbClr val="0000FF"/>
                </a:solidFill>
              </a:rPr>
              <a:t>2 </a:t>
            </a:r>
            <a:r>
              <a:rPr lang="uk-UA" sz="2000" b="1" dirty="0">
                <a:solidFill>
                  <a:srgbClr val="0000FF"/>
                </a:solidFill>
              </a:rPr>
              <a:t>Н</a:t>
            </a:r>
            <a:r>
              <a:rPr lang="uk-UA" sz="2000" b="1" dirty="0" smtClean="0">
                <a:solidFill>
                  <a:srgbClr val="0000FF"/>
                </a:solidFill>
              </a:rPr>
              <a:t>а яких уроках вивчали явища?</a:t>
            </a:r>
            <a:br>
              <a:rPr lang="uk-UA" sz="2000" b="1" dirty="0" smtClean="0">
                <a:solidFill>
                  <a:srgbClr val="0000FF"/>
                </a:solidFill>
              </a:rPr>
            </a:br>
            <a:r>
              <a:rPr lang="uk-UA" sz="2000" b="1" dirty="0" smtClean="0">
                <a:solidFill>
                  <a:srgbClr val="0000FF"/>
                </a:solidFill>
              </a:rPr>
              <a:t>3. Дописати схему: Явища …</a:t>
            </a:r>
            <a:br>
              <a:rPr lang="uk-UA" sz="2000" b="1" dirty="0" smtClean="0">
                <a:solidFill>
                  <a:srgbClr val="0000FF"/>
                </a:solidFill>
              </a:rPr>
            </a:br>
            <a:r>
              <a:rPr lang="uk-UA" sz="2000" b="1" dirty="0" smtClean="0">
                <a:solidFill>
                  <a:srgbClr val="0000FF"/>
                </a:solidFill>
              </a:rPr>
              <a:t>4. Практичне завдання : Розчинити соду у воді.</a:t>
            </a:r>
            <a:br>
              <a:rPr lang="uk-UA" sz="2000" b="1" dirty="0" smtClean="0">
                <a:solidFill>
                  <a:srgbClr val="0000FF"/>
                </a:solidFill>
              </a:rPr>
            </a:br>
            <a:r>
              <a:rPr lang="uk-UA" sz="2000" b="1" dirty="0" smtClean="0">
                <a:solidFill>
                  <a:srgbClr val="0000FF"/>
                </a:solidFill>
              </a:rPr>
              <a:t/>
            </a:r>
            <a:br>
              <a:rPr lang="uk-UA" sz="2000" b="1" dirty="0" smtClean="0">
                <a:solidFill>
                  <a:srgbClr val="0000FF"/>
                </a:solidFill>
              </a:rPr>
            </a:br>
            <a:r>
              <a:rPr lang="uk-UA" sz="2000" b="1" dirty="0" smtClean="0">
                <a:solidFill>
                  <a:srgbClr val="0000FF"/>
                </a:solidFill>
              </a:rPr>
              <a:t>1. Що таке фізика?</a:t>
            </a:r>
            <a:br>
              <a:rPr lang="uk-UA" sz="2000" b="1" dirty="0" smtClean="0">
                <a:solidFill>
                  <a:srgbClr val="0000FF"/>
                </a:solidFill>
              </a:rPr>
            </a:br>
            <a:r>
              <a:rPr lang="uk-UA" sz="2000" b="1" dirty="0" smtClean="0">
                <a:solidFill>
                  <a:srgbClr val="0000FF"/>
                </a:solidFill>
              </a:rPr>
              <a:t>2. Правила техніки безпеки під час проведення </a:t>
            </a:r>
            <a:r>
              <a:rPr lang="uk-UA" sz="2000" b="1" dirty="0" err="1" smtClean="0">
                <a:solidFill>
                  <a:srgbClr val="0000FF"/>
                </a:solidFill>
              </a:rPr>
              <a:t>експеримента</a:t>
            </a:r>
            <a:r>
              <a:rPr lang="uk-UA" sz="2000" b="1" dirty="0" smtClean="0">
                <a:solidFill>
                  <a:srgbClr val="0000FF"/>
                </a:solidFill>
              </a:rPr>
              <a:t>. </a:t>
            </a:r>
            <a:br>
              <a:rPr lang="uk-UA" sz="2000" b="1" dirty="0" smtClean="0">
                <a:solidFill>
                  <a:srgbClr val="0000FF"/>
                </a:solidFill>
              </a:rPr>
            </a:br>
            <a:r>
              <a:rPr lang="uk-UA" sz="2000" b="1" dirty="0" smtClean="0">
                <a:solidFill>
                  <a:srgbClr val="0000FF"/>
                </a:solidFill>
              </a:rPr>
              <a:t>3. Дописати схему: Явища …</a:t>
            </a:r>
            <a:br>
              <a:rPr lang="uk-UA" sz="2000" b="1" dirty="0" smtClean="0">
                <a:solidFill>
                  <a:srgbClr val="0000FF"/>
                </a:solidFill>
              </a:rPr>
            </a:br>
            <a:r>
              <a:rPr lang="uk-UA" sz="2000" b="1" dirty="0" smtClean="0">
                <a:solidFill>
                  <a:srgbClr val="0000FF"/>
                </a:solidFill>
              </a:rPr>
              <a:t>4. Практичне завдання: Приготувати розчин мідного купоросу ( за інструкцією)</a:t>
            </a:r>
            <a:br>
              <a:rPr lang="uk-UA" sz="2000" b="1" dirty="0" smtClean="0">
                <a:solidFill>
                  <a:srgbClr val="0000FF"/>
                </a:solidFill>
              </a:rPr>
            </a:br>
            <a:r>
              <a:rPr lang="uk-UA" sz="2000" b="1" dirty="0" smtClean="0">
                <a:solidFill>
                  <a:srgbClr val="0000FF"/>
                </a:solidFill>
              </a:rPr>
              <a:t/>
            </a:r>
            <a:br>
              <a:rPr lang="uk-UA" sz="2000" b="1" dirty="0" smtClean="0">
                <a:solidFill>
                  <a:srgbClr val="0000FF"/>
                </a:solidFill>
              </a:rPr>
            </a:br>
            <a:r>
              <a:rPr lang="uk-UA" sz="2000" b="1" dirty="0" smtClean="0">
                <a:solidFill>
                  <a:srgbClr val="0000FF"/>
                </a:solidFill>
              </a:rPr>
              <a:t>1. Назвати фізичні властивості речовин.</a:t>
            </a:r>
            <a:br>
              <a:rPr lang="uk-UA" sz="2000" b="1" dirty="0" smtClean="0">
                <a:solidFill>
                  <a:srgbClr val="0000FF"/>
                </a:solidFill>
              </a:rPr>
            </a:br>
            <a:r>
              <a:rPr lang="uk-UA" sz="2000" b="1" dirty="0" smtClean="0">
                <a:solidFill>
                  <a:srgbClr val="0000FF"/>
                </a:solidFill>
              </a:rPr>
              <a:t>2. Назвати формули кисню, води, вуглекислого газу.</a:t>
            </a:r>
            <a:br>
              <a:rPr lang="uk-UA" sz="2000" b="1" dirty="0" smtClean="0">
                <a:solidFill>
                  <a:srgbClr val="0000FF"/>
                </a:solidFill>
              </a:rPr>
            </a:br>
            <a:r>
              <a:rPr lang="uk-UA" sz="2000" b="1" dirty="0" smtClean="0">
                <a:solidFill>
                  <a:srgbClr val="0000FF"/>
                </a:solidFill>
              </a:rPr>
              <a:t>3. Дописати схему : Агрегатний стан речовин.</a:t>
            </a:r>
            <a:br>
              <a:rPr lang="uk-UA" sz="2000" b="1" dirty="0" smtClean="0">
                <a:solidFill>
                  <a:srgbClr val="0000FF"/>
                </a:solidFill>
              </a:rPr>
            </a:br>
            <a:r>
              <a:rPr lang="uk-UA" sz="2000" b="1" dirty="0" smtClean="0">
                <a:solidFill>
                  <a:srgbClr val="0000FF"/>
                </a:solidFill>
              </a:rPr>
              <a:t>4.Закріпити пробірку в </a:t>
            </a:r>
            <a:r>
              <a:rPr lang="uk-UA" sz="2000" b="1" dirty="0" err="1" smtClean="0">
                <a:solidFill>
                  <a:srgbClr val="0000FF"/>
                </a:solidFill>
              </a:rPr>
              <a:t>пробіркотримачі</a:t>
            </a:r>
            <a:r>
              <a:rPr lang="uk-UA" sz="2000" b="1" dirty="0" smtClean="0">
                <a:solidFill>
                  <a:srgbClr val="0000FF"/>
                </a:solidFill>
              </a:rPr>
              <a:t>. Правила ТБ.</a:t>
            </a:r>
            <a:endParaRPr lang="uk-UA" sz="4800" b="1" dirty="0">
              <a:solidFill>
                <a:srgbClr val="0000FF"/>
              </a:solidFill>
            </a:endParaRPr>
          </a:p>
        </p:txBody>
      </p:sp>
      <p:sp>
        <p:nvSpPr>
          <p:cNvPr id="19459" name="Прямокутник 2"/>
          <p:cNvSpPr>
            <a:spLocks noChangeArrowheads="1"/>
          </p:cNvSpPr>
          <p:nvPr/>
        </p:nvSpPr>
        <p:spPr bwMode="auto">
          <a:xfrm>
            <a:off x="1763713" y="404813"/>
            <a:ext cx="59563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uk-UA" sz="4800">
                <a:solidFill>
                  <a:srgbClr val="0000FF"/>
                </a:solidFill>
              </a:rPr>
              <a:t>Завдання командам</a:t>
            </a:r>
            <a:endParaRPr lang="ru-RU" sz="480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WordArt 4"/>
          <p:cNvSpPr>
            <a:spLocks noChangeArrowheads="1" noChangeShapeType="1" noTextEdit="1"/>
          </p:cNvSpPr>
          <p:nvPr/>
        </p:nvSpPr>
        <p:spPr bwMode="auto">
          <a:xfrm>
            <a:off x="684213" y="1916113"/>
            <a:ext cx="8208962" cy="158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uk-UA" sz="3600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0000"/>
                    </a:gs>
                    <a:gs pos="100000">
                      <a:srgbClr val="009900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Фізичні та хімічні </a:t>
            </a:r>
          </a:p>
        </p:txBody>
      </p:sp>
      <p:sp>
        <p:nvSpPr>
          <p:cNvPr id="15365" name="WordArt 5"/>
          <p:cNvSpPr>
            <a:spLocks noChangeArrowheads="1" noChangeShapeType="1" noTextEdit="1"/>
          </p:cNvSpPr>
          <p:nvPr/>
        </p:nvSpPr>
        <p:spPr bwMode="auto">
          <a:xfrm>
            <a:off x="2339975" y="3716338"/>
            <a:ext cx="4968875" cy="9318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uk-UA" sz="3600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0000"/>
                    </a:gs>
                    <a:gs pos="100000">
                      <a:srgbClr val="FFFF00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явища</a:t>
            </a:r>
          </a:p>
        </p:txBody>
      </p:sp>
      <p:pic>
        <p:nvPicPr>
          <p:cNvPr id="20484" name="Picture 7" descr="nebo-zorj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4724400"/>
            <a:ext cx="2736850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8" descr="&amp;zcy;&amp;icy;&amp;mcy;&amp;acy; &amp;fcy;&amp;ocy;&amp;tcy;&amp;ocy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404813"/>
            <a:ext cx="1800225" cy="135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536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85" decel="100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385" decel="100000"/>
                                        <p:tgtEl>
                                          <p:spTgt spid="1536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385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385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animBg="1"/>
      <p:bldP spid="1536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/>
          </p:nvPr>
        </p:nvSpPr>
        <p:spPr>
          <a:xfrm>
            <a:off x="395288" y="333375"/>
            <a:ext cx="8229600" cy="1143000"/>
          </a:xfrm>
        </p:spPr>
        <p:txBody>
          <a:bodyPr/>
          <a:lstStyle/>
          <a:p>
            <a:pPr eaLnBrk="1" hangingPunct="1"/>
            <a:r>
              <a:rPr lang="uk-UA" smtClean="0">
                <a:solidFill>
                  <a:srgbClr val="993366"/>
                </a:solidFill>
              </a:rPr>
              <a:t>      </a:t>
            </a:r>
            <a:r>
              <a:rPr lang="uk-UA" b="1" smtClean="0">
                <a:solidFill>
                  <a:srgbClr val="993366"/>
                </a:solidFill>
              </a:rPr>
              <a:t>Цілі:</a:t>
            </a:r>
            <a:endParaRPr lang="ru-RU" b="1" smtClean="0">
              <a:solidFill>
                <a:srgbClr val="993366"/>
              </a:solidFill>
            </a:endParaRPr>
          </a:p>
        </p:txBody>
      </p:sp>
      <p:sp>
        <p:nvSpPr>
          <p:cNvPr id="17411" name="Rectangle 3"/>
          <p:cNvSpPr>
            <a:spLocks noGrp="1"/>
          </p:cNvSpPr>
          <p:nvPr>
            <p:ph idx="1"/>
          </p:nvPr>
        </p:nvSpPr>
        <p:spPr>
          <a:xfrm>
            <a:off x="2051050" y="1484313"/>
            <a:ext cx="6985000" cy="464185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uk-UA" sz="4000" b="1" i="1" smtClean="0">
                <a:solidFill>
                  <a:srgbClr val="800000"/>
                </a:solidFill>
              </a:rPr>
              <a:t>Навчитися :</a:t>
            </a:r>
          </a:p>
          <a:p>
            <a:pPr eaLnBrk="1" hangingPunct="1"/>
            <a:r>
              <a:rPr lang="uk-UA" sz="4000" i="1" smtClean="0">
                <a:solidFill>
                  <a:srgbClr val="800000"/>
                </a:solidFill>
              </a:rPr>
              <a:t> відрізняти фізичні і хімічні явища в побуті і житті.</a:t>
            </a:r>
          </a:p>
          <a:p>
            <a:pPr eaLnBrk="1" hangingPunct="1"/>
            <a:r>
              <a:rPr lang="uk-UA" sz="4000" i="1" smtClean="0">
                <a:solidFill>
                  <a:srgbClr val="800000"/>
                </a:solidFill>
              </a:rPr>
              <a:t>визначати ознаки протікання хімічних реакцій</a:t>
            </a:r>
          </a:p>
          <a:p>
            <a:pPr eaLnBrk="1" hangingPunct="1"/>
            <a:endParaRPr lang="ru-RU" sz="4000" i="1" smtClean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VER_BOOKMARK" val="п2010920175616SlideId26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VER_BOOKMARK" val="п2010920175616SlideId26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VER_BOOKMARK" val="п2010920175616SlideId26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VER_BOOKMARK" val="п2010920182457SlideId26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VER_BOOKMARK" val="п2010920175716SlideId26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VER_BOOKMARK" val="п2010101215514SlideId268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ік">
  <a:themeElements>
    <a:clrScheme name="Поті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і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апір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2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Потік">
  <a:themeElements>
    <a:clrScheme name="Поті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і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апір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2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і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і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3.xml><?xml version="1.0" encoding="utf-8"?>
<a:themeOverride xmlns:a="http://schemas.openxmlformats.org/drawingml/2006/main">
  <a:clrScheme name="Поті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4.xml><?xml version="1.0" encoding="utf-8"?>
<a:themeOverride xmlns:a="http://schemas.openxmlformats.org/drawingml/2006/main">
  <a:clrScheme name="Поті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560</TotalTime>
  <Words>611</Words>
  <Application>Microsoft Office PowerPoint</Application>
  <PresentationFormat>Экран (4:3)</PresentationFormat>
  <Paragraphs>138</Paragraphs>
  <Slides>30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30</vt:i4>
      </vt:variant>
    </vt:vector>
  </HeadingPairs>
  <TitlesOfParts>
    <vt:vector size="42" baseType="lpstr">
      <vt:lpstr>Arial</vt:lpstr>
      <vt:lpstr>Calibri</vt:lpstr>
      <vt:lpstr>Constantia</vt:lpstr>
      <vt:lpstr>Wingdings 2</vt:lpstr>
      <vt:lpstr>Arial Narrow</vt:lpstr>
      <vt:lpstr>Times New Roman</vt:lpstr>
      <vt:lpstr>Wingdings</vt:lpstr>
      <vt:lpstr>Tahoma</vt:lpstr>
      <vt:lpstr>Symbol</vt:lpstr>
      <vt:lpstr>Arial Black</vt:lpstr>
      <vt:lpstr>Потік</vt:lpstr>
      <vt:lpstr>1_Потік</vt:lpstr>
      <vt:lpstr>Презентация PowerPoint</vt:lpstr>
      <vt:lpstr>Вправа “Визначаємо настрій” </vt:lpstr>
      <vt:lpstr>ХІМІЧНИЙ ФУТБОЛ</vt:lpstr>
      <vt:lpstr>Презентация PowerPoint</vt:lpstr>
      <vt:lpstr>«Філософський  камінь»  </vt:lpstr>
      <vt:lpstr>Правила роботи в команді: </vt:lpstr>
      <vt:lpstr>1. Що таке хімія? 2 На яких уроках вивчали явища? 3. Дописати схему: Явища … 4. Практичне завдання : Розчинити соду у воді.  1. Що таке фізика? 2. Правила техніки безпеки під час проведення експеримента.  3. Дописати схему: Явища … 4. Практичне завдання: Приготувати розчин мідного купоросу ( за інструкцією)  1. Назвати фізичні властивості речовин. 2. Назвати формули кисню, води, вуглекислого газу. 3. Дописати схему : Агрегатний стан речовин. 4.Закріпити пробірку в пробіркотримачі. Правила ТБ.</vt:lpstr>
      <vt:lpstr>Презентация PowerPoint</vt:lpstr>
      <vt:lpstr>      Цілі:</vt:lpstr>
      <vt:lpstr>Явища навколо нас</vt:lpstr>
      <vt:lpstr>Будь-які зміни, що відбуваються у світі, називаються явищами.</vt:lpstr>
      <vt:lpstr>Презентация PowerPoint</vt:lpstr>
      <vt:lpstr>Презентация PowerPoint</vt:lpstr>
      <vt:lpstr>Фізичні явища</vt:lpstr>
      <vt:lpstr>Явища, під час перебігу яких речовина залишається незмінною, називаються фізичними.</vt:lpstr>
      <vt:lpstr>Презентация PowerPoint</vt:lpstr>
      <vt:lpstr>Презентация PowerPoint</vt:lpstr>
      <vt:lpstr>Хімічні явища</vt:lpstr>
      <vt:lpstr>Хімічне явище — це і є хімічна реакція. </vt:lpstr>
      <vt:lpstr>Умови виникнення хімічної реакції</vt:lpstr>
      <vt:lpstr>Презентация PowerPoint</vt:lpstr>
      <vt:lpstr>Презентация PowerPoint</vt:lpstr>
      <vt:lpstr>Презентация PowerPoint</vt:lpstr>
      <vt:lpstr>Презентация PowerPoint</vt:lpstr>
      <vt:lpstr> Всі атоми під час хімічної реакції зберігаються!  Тому алхіміки не змогли знайти «філософський камінь»</vt:lpstr>
      <vt:lpstr>Рефлексія</vt:lpstr>
      <vt:lpstr>            • зміна агрегатного стану речовини • випаровування • утворення осаду • плавлення • зміна форми  • виділення тепла •  поява або зміна запаху </vt:lpstr>
      <vt:lpstr>Опорна  схема</vt:lpstr>
      <vt:lpstr>Домашнє завдання Прочитати параграф  17  і відповісти на запитання. Творче завдання. Виконати досліди в ДЗ,  зробити висновки. З художніх творів вибрати тексти про хімічні явища.</vt:lpstr>
      <vt:lpstr>Тести для самоконтролю 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Ира</dc:creator>
  <cp:lastModifiedBy>Марина-Данил</cp:lastModifiedBy>
  <cp:revision>51</cp:revision>
  <dcterms:created xsi:type="dcterms:W3CDTF">2017-12-16T18:50:39Z</dcterms:created>
  <dcterms:modified xsi:type="dcterms:W3CDTF">2018-02-26T20:16:02Z</dcterms:modified>
</cp:coreProperties>
</file>