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17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BD190-1AFD-452B-82C7-D63EB933EAC0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AB41E-802F-4DE8-82DD-F36B0B67C6F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201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AB41E-802F-4DE8-82DD-F36B0B67C6F7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857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999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138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563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736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0721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825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9394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7150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321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60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063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905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035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23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43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118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017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CE62A-B17F-4D95-958A-92879CB3E69B}" type="datetimeFigureOut">
              <a:rPr lang="uk-UA" smtClean="0"/>
              <a:t>20.02.2018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08F50-75F5-4EF6-B7B2-3CBB7BEA6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22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оза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315" y="0"/>
            <a:ext cx="6223380" cy="6837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779650"/>
            <a:ext cx="12192000" cy="107835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Славні українські козаки</a:t>
            </a:r>
            <a:endParaRPr lang="uk-UA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89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860" y="0"/>
            <a:ext cx="8610600" cy="129302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курінь</a:t>
            </a:r>
            <a:endParaRPr lang="uk-UA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22" y="834645"/>
            <a:ext cx="8031138" cy="6023355"/>
          </a:xfrm>
        </p:spPr>
      </p:pic>
    </p:spTree>
    <p:extLst>
      <p:ext uri="{BB962C8B-B14F-4D97-AF65-F5344CB8AC3E}">
        <p14:creationId xmlns:p14="http://schemas.microsoft.com/office/powerpoint/2010/main" val="405800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1586"/>
            <a:ext cx="12192000" cy="1293028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 Сірко, Петро сагайдачний, Богдан Хмельницький</a:t>
            </a:r>
            <a:endParaRPr lang="uk-UA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3" y="2344614"/>
            <a:ext cx="3272205" cy="45133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68" y="2344614"/>
            <a:ext cx="3625300" cy="4513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59" y="2344614"/>
            <a:ext cx="3725203" cy="45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15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373"/>
            <a:ext cx="12192000" cy="129302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Козацькі чайки</a:t>
            </a:r>
            <a:endParaRPr lang="uk-UA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8" y="2057401"/>
            <a:ext cx="5589323" cy="4024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30" y="2057401"/>
            <a:ext cx="60960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7304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5556" y="987111"/>
            <a:ext cx="7182235" cy="129302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 страви: </a:t>
            </a:r>
            <a:r>
              <a:rPr lang="uk-UA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Куліш,Вареники,узвар</a:t>
            </a:r>
            <a:endParaRPr lang="uk-UA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63" y="3307960"/>
            <a:ext cx="4895020" cy="355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5" y="17585"/>
            <a:ext cx="5323942" cy="2995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5" y="3307960"/>
            <a:ext cx="5323942" cy="3540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19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7323" y="834711"/>
            <a:ext cx="8610600" cy="129302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Галушки. </a:t>
            </a:r>
            <a:r>
              <a:rPr lang="uk-UA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ятник</a:t>
            </a:r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Галушці у </a:t>
            </a:r>
            <a:r>
              <a:rPr lang="uk-UA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полтаві</a:t>
            </a:r>
            <a:endParaRPr lang="uk-UA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6" y="2280140"/>
            <a:ext cx="5471082" cy="409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69" y="2280140"/>
            <a:ext cx="5265123" cy="409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9214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інь Сонця   Їхали Козак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0651" cy="6858000"/>
          </a:xfrm>
        </p:spPr>
      </p:pic>
    </p:spTree>
    <p:extLst>
      <p:ext uri="{BB962C8B-B14F-4D97-AF65-F5344CB8AC3E}">
        <p14:creationId xmlns:p14="http://schemas.microsoft.com/office/powerpoint/2010/main" val="319602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максим рильськ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274"/>
            <a:ext cx="5276233" cy="5413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276234" y="1719618"/>
            <a:ext cx="6229966" cy="4499067"/>
          </a:xfrm>
        </p:spPr>
        <p:txBody>
          <a:bodyPr>
            <a:normAutofit/>
          </a:bodyPr>
          <a:lstStyle/>
          <a:p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знає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той не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вартий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шанує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видатних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той сам не годен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пошани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</a:t>
            </a:r>
            <a:r>
              <a:rPr lang="ru-RU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Рильський</a:t>
            </a:r>
            <a:endParaRPr lang="ru-RU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6962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гого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83" y="1501254"/>
            <a:ext cx="4443720" cy="537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858602" y="764373"/>
            <a:ext cx="7333398" cy="129302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 Гоголь</a:t>
            </a:r>
            <a:endParaRPr lang="uk-UA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008728" y="2194560"/>
            <a:ext cx="6497472" cy="4024125"/>
          </a:xfrm>
        </p:spPr>
        <p:txBody>
          <a:bodyPr>
            <a:normAutofit/>
          </a:bodyPr>
          <a:lstStyle/>
          <a:p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ось вона, Січ! Ось воно те гніздо, звідкіля вилітають усі ті горді, як орли, і дужі, як леви. Ось звідки розливається козацька воля по всій Україні</a:t>
            </a: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uk-UA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«Тарас Бульба».</a:t>
            </a:r>
            <a:endParaRPr lang="uk-UA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967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321" y="8794"/>
            <a:ext cx="12198321" cy="1433144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Запорізька січ</a:t>
            </a:r>
            <a:endParaRPr lang="uk-UA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78" y="1066799"/>
            <a:ext cx="5867700" cy="323085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799"/>
            <a:ext cx="5644821" cy="323085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94" y="3650985"/>
            <a:ext cx="5472722" cy="32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89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373"/>
            <a:ext cx="12192000" cy="129302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Дмитро вишневецький(байда)</a:t>
            </a:r>
            <a:endParaRPr lang="uk-UA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942482" y="2194560"/>
            <a:ext cx="4563717" cy="4024125"/>
          </a:xfrm>
        </p:spPr>
        <p:txBody>
          <a:bodyPr>
            <a:normAutofit/>
          </a:bodyPr>
          <a:lstStyle/>
          <a:p>
            <a:r>
              <a:rPr lang="uk-UA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Військовий діяч, козацький гетьман, </a:t>
            </a:r>
            <a:r>
              <a:rPr lang="uk-UA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першозасновник</a:t>
            </a:r>
            <a:r>
              <a:rPr lang="uk-UA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Запорізької Січі.</a:t>
            </a:r>
            <a:endParaRPr lang="uk-UA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89" y="2057401"/>
            <a:ext cx="3554511" cy="473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8840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46538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uk-UA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Козацький марш</a:t>
            </a:r>
            <a:endParaRPr lang="uk-UA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ОЗАЦЬКИЙ МАРШ (Ukrainian Cossack Marсh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993" y="1090246"/>
            <a:ext cx="10522014" cy="5767754"/>
          </a:xfrm>
        </p:spPr>
      </p:pic>
    </p:spTree>
    <p:extLst>
      <p:ext uri="{BB962C8B-B14F-4D97-AF65-F5344CB8AC3E}">
        <p14:creationId xmlns:p14="http://schemas.microsoft.com/office/powerpoint/2010/main" val="16932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373"/>
            <a:ext cx="12192000" cy="129302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 Стяг запорізької держави </a:t>
            </a:r>
            <a:endParaRPr lang="uk-UA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0478"/>
            <a:ext cx="6036469" cy="4024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62" y="2170478"/>
            <a:ext cx="5954408" cy="4024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5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862" y="471296"/>
            <a:ext cx="12192000" cy="129302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Козацький  герб</a:t>
            </a:r>
            <a:endParaRPr lang="uk-UA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29" y="1594642"/>
            <a:ext cx="4185139" cy="5192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48" y="1594642"/>
            <a:ext cx="4173712" cy="5334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018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555"/>
            <a:ext cx="6986954" cy="461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477" y="539263"/>
            <a:ext cx="4009292" cy="6013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0877424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256</TotalTime>
  <Words>119</Words>
  <Application>Microsoft Office PowerPoint</Application>
  <PresentationFormat>Широкоэкранный</PresentationFormat>
  <Paragraphs>18</Paragraphs>
  <Slides>15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След самолета</vt:lpstr>
      <vt:lpstr>Славні українські козаки</vt:lpstr>
      <vt:lpstr>Презентация PowerPoint</vt:lpstr>
      <vt:lpstr>Микола Гоголь</vt:lpstr>
      <vt:lpstr>Запорізька січ</vt:lpstr>
      <vt:lpstr>Дмитро вишневецький(байда)</vt:lpstr>
      <vt:lpstr>Козацький марш</vt:lpstr>
      <vt:lpstr>Головний Стяг запорізької держави </vt:lpstr>
      <vt:lpstr>Козацький  герб</vt:lpstr>
      <vt:lpstr>Презентация PowerPoint</vt:lpstr>
      <vt:lpstr>курінь</vt:lpstr>
      <vt:lpstr>Іван Сірко, Петро сагайдачний, Богдан Хмельницький</vt:lpstr>
      <vt:lpstr>Козацькі чайки</vt:lpstr>
      <vt:lpstr>Національні страви: Куліш,Вареники,узвар</vt:lpstr>
      <vt:lpstr>Галушки. пам’ятник Галушці у полтаві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Славні українські козаки</dc:title>
  <dc:creator>User</dc:creator>
  <cp:lastModifiedBy>User</cp:lastModifiedBy>
  <cp:revision>25</cp:revision>
  <dcterms:created xsi:type="dcterms:W3CDTF">2017-10-23T16:44:09Z</dcterms:created>
  <dcterms:modified xsi:type="dcterms:W3CDTF">2018-02-19T23:03:10Z</dcterms:modified>
</cp:coreProperties>
</file>