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7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58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50845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127254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825810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30094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094675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187502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481377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178676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002460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548970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08639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Рисунок 22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56328" b="31717"/>
          <a:stretch/>
        </p:blipFill>
        <p:spPr>
          <a:xfrm flipH="1">
            <a:off x="-2" y="0"/>
            <a:ext cx="4492487" cy="6858000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67542" b="31717"/>
          <a:stretch/>
        </p:blipFill>
        <p:spPr>
          <a:xfrm flipH="1">
            <a:off x="1094509" y="0"/>
            <a:ext cx="8049491" cy="68580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465729"/>
            <a:ext cx="7886701" cy="4711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91547"/>
            <a:ext cx="7886699" cy="9778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22362"/>
            <a:ext cx="7772400" cy="3592521"/>
          </a:xfrm>
        </p:spPr>
        <p:txBody>
          <a:bodyPr>
            <a:noAutofit/>
          </a:bodyPr>
          <a:lstStyle/>
          <a:p>
            <a:r>
              <a:rPr lang="en-US" sz="9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Countries and Flags</a:t>
            </a:r>
            <a:endParaRPr lang="uk-UA" sz="9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Ukraine </a:t>
            </a:r>
            <a:r>
              <a:rPr lang="uk-UA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[</a:t>
            </a:r>
            <a:r>
              <a:rPr lang="en-US" sz="6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ju</a:t>
            </a:r>
            <a:r>
              <a:rPr lang="uk-UA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:´</a:t>
            </a:r>
            <a:r>
              <a:rPr lang="en-US" sz="6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kre</a:t>
            </a:r>
            <a:r>
              <a:rPr lang="uk-UA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ɪ</a:t>
            </a:r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n</a:t>
            </a:r>
            <a:r>
              <a:rPr lang="uk-UA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]</a:t>
            </a:r>
            <a:endParaRPr lang="uk-UA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Содержимое 3" descr="2000px-Flag_of_Ukraine.svg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7341" y="1465263"/>
            <a:ext cx="7069317" cy="4711700"/>
          </a:xfrm>
        </p:spPr>
      </p:pic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England </a:t>
            </a:r>
            <a:r>
              <a:rPr lang="uk-UA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[´ɪŋɡ</a:t>
            </a:r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</a:t>
            </a:r>
            <a:r>
              <a:rPr lang="uk-UA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ə</a:t>
            </a:r>
            <a:r>
              <a:rPr lang="en-US" sz="6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nd</a:t>
            </a:r>
            <a:r>
              <a:rPr lang="uk-UA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] </a:t>
            </a:r>
            <a:endParaRPr lang="uk-UA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Содержимое 3" descr="maxresdefault.jpg"/>
          <p:cNvPicPr>
            <a:picLocks noGrp="1" noChangeAspect="1"/>
          </p:cNvPicPr>
          <p:nvPr>
            <p:ph idx="1"/>
          </p:nvPr>
        </p:nvPicPr>
        <p:blipFill>
          <a:blip r:embed="rId2"/>
          <a:srcRect l="2898" r="3804"/>
          <a:stretch>
            <a:fillRect/>
          </a:stretch>
        </p:blipFill>
        <p:spPr>
          <a:xfrm>
            <a:off x="857224" y="1602978"/>
            <a:ext cx="7500990" cy="4522410"/>
          </a:xfrm>
        </p:spPr>
      </p:pic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Africa [`</a:t>
            </a:r>
            <a:r>
              <a:rPr lang="en-US" sz="6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æfrɪkə</a:t>
            </a:r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] </a:t>
            </a:r>
            <a:endParaRPr lang="uk-UA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Содержимое 3" descr="2000px-Flag_of_South_Africa.svg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7341" y="1465263"/>
            <a:ext cx="7069317" cy="4711700"/>
          </a:xfrm>
        </p:spPr>
      </p:pic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France [</a:t>
            </a:r>
            <a:r>
              <a:rPr lang="en-US" sz="6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frɑ:ns</a:t>
            </a:r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]</a:t>
            </a:r>
            <a:endParaRPr lang="uk-UA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Содержимое 3" descr="1200px-Flag_of_France.svg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8225" y="1465263"/>
            <a:ext cx="7067550" cy="4711700"/>
          </a:xfrm>
        </p:spPr>
      </p:pic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India </a:t>
            </a:r>
            <a:r>
              <a:rPr lang="uk-UA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[´ɪ</a:t>
            </a:r>
            <a:r>
              <a:rPr lang="en-US" sz="6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nd</a:t>
            </a:r>
            <a:r>
              <a:rPr lang="uk-UA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ɪə]</a:t>
            </a:r>
            <a:endParaRPr lang="uk-UA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Содержимое 3" descr="1200px-Flag_of_India.svg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8225" y="1465263"/>
            <a:ext cx="7067550" cy="4711700"/>
          </a:xfrm>
        </p:spPr>
      </p:pic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Argentina </a:t>
            </a:r>
            <a:r>
              <a:rPr lang="uk-UA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[ˌɑ:ʤə</a:t>
            </a:r>
            <a:r>
              <a:rPr lang="en-US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n</a:t>
            </a:r>
            <a:r>
              <a:rPr lang="uk-UA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´</a:t>
            </a:r>
            <a:r>
              <a:rPr lang="en-US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t</a:t>
            </a:r>
            <a:r>
              <a:rPr lang="uk-UA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i:nə]</a:t>
            </a:r>
            <a:endParaRPr lang="uk-UA" sz="6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Содержимое 3" descr="1200px-Flag_of_Argentina.svg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2640" y="1465263"/>
            <a:ext cx="7538720" cy="4711700"/>
          </a:xfrm>
        </p:spPr>
      </p:pic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Greece [</a:t>
            </a:r>
            <a:r>
              <a:rPr lang="en-US" sz="6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ɡrɪ:s</a:t>
            </a:r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] </a:t>
            </a:r>
            <a:endParaRPr lang="uk-UA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Содержимое 3" descr="2000px-Flag_of_Greece.svg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7341" y="1465263"/>
            <a:ext cx="7069317" cy="4711700"/>
          </a:xfrm>
        </p:spPr>
      </p:pic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bout-Ukrain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214290"/>
            <a:ext cx="9144000" cy="621510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91547"/>
            <a:ext cx="8301067" cy="3780395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7200" b="1" dirty="0" smtClean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Where are you from?</a:t>
            </a:r>
            <a:br>
              <a:rPr lang="en-US" sz="7200" b="1" dirty="0" smtClean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r>
              <a:rPr lang="en-US" sz="7200" b="1" dirty="0" smtClean="0">
                <a:ln>
                  <a:solidFill>
                    <a:schemeClr val="tx1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I’m from Ukraine.</a:t>
            </a:r>
            <a:r>
              <a:rPr lang="uk-UA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/>
            </a:r>
            <a:br>
              <a:rPr lang="uk-UA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endParaRPr lang="uk-UA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powerpointstore.com_22</Template>
  <TotalTime>5</TotalTime>
  <Words>50</Words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Countries and Flags</vt:lpstr>
      <vt:lpstr>Ukraine [ju:´kreɪn]</vt:lpstr>
      <vt:lpstr>England [´ɪŋɡlənd] </vt:lpstr>
      <vt:lpstr>Africa [`æfrɪkə] </vt:lpstr>
      <vt:lpstr>France [frɑ:ns]</vt:lpstr>
      <vt:lpstr>India [´ɪndɪə]</vt:lpstr>
      <vt:lpstr>Argentina [ˌɑ:ʤən´ti:nə]</vt:lpstr>
      <vt:lpstr>Greece [ɡrɪ:s] </vt:lpstr>
      <vt:lpstr>Where are you from? I’m from Ukraine.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Countries and Flags</dc:title>
  <dc:creator>1</dc:creator>
  <cp:lastModifiedBy>1</cp:lastModifiedBy>
  <cp:revision>2</cp:revision>
  <dcterms:created xsi:type="dcterms:W3CDTF">2018-01-17T21:27:56Z</dcterms:created>
  <dcterms:modified xsi:type="dcterms:W3CDTF">2018-01-17T23:35:13Z</dcterms:modified>
</cp:coreProperties>
</file>