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8" r:id="rId4"/>
    <p:sldId id="259" r:id="rId5"/>
    <p:sldId id="286" r:id="rId6"/>
    <p:sldId id="288" r:id="rId7"/>
    <p:sldId id="291" r:id="rId8"/>
    <p:sldId id="292" r:id="rId9"/>
    <p:sldId id="262" r:id="rId10"/>
    <p:sldId id="290" r:id="rId11"/>
    <p:sldId id="309" r:id="rId12"/>
    <p:sldId id="310" r:id="rId13"/>
    <p:sldId id="277" r:id="rId14"/>
    <p:sldId id="293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294" r:id="rId28"/>
    <p:sldId id="295" r:id="rId29"/>
    <p:sldId id="296" r:id="rId30"/>
    <p:sldId id="261" r:id="rId31"/>
    <p:sldId id="260" r:id="rId32"/>
    <p:sldId id="263" r:id="rId33"/>
    <p:sldId id="265" r:id="rId34"/>
    <p:sldId id="266" r:id="rId35"/>
    <p:sldId id="279" r:id="rId36"/>
    <p:sldId id="268" r:id="rId37"/>
    <p:sldId id="280" r:id="rId38"/>
    <p:sldId id="270" r:id="rId39"/>
    <p:sldId id="271" r:id="rId40"/>
    <p:sldId id="272" r:id="rId41"/>
    <p:sldId id="273" r:id="rId42"/>
    <p:sldId id="283" r:id="rId43"/>
    <p:sldId id="282" r:id="rId44"/>
    <p:sldId id="276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F813F"/>
    <a:srgbClr val="0033CC"/>
    <a:srgbClr val="263E2A"/>
    <a:srgbClr val="000000"/>
    <a:srgbClr val="BDBFB9"/>
    <a:srgbClr val="8FD1B5"/>
    <a:srgbClr val="99BACC"/>
    <a:srgbClr val="F8FAF4"/>
    <a:srgbClr val="F4F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 autoAdjust="0"/>
  </p:normalViewPr>
  <p:slideViewPr>
    <p:cSldViewPr>
      <p:cViewPr>
        <p:scale>
          <a:sx n="77" d="100"/>
          <a:sy n="77" d="100"/>
        </p:scale>
        <p:origin x="-51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3" name="Group 131"/>
          <p:cNvGrpSpPr>
            <a:grpSpLocks/>
          </p:cNvGrpSpPr>
          <p:nvPr/>
        </p:nvGrpSpPr>
        <p:grpSpPr bwMode="auto">
          <a:xfrm flipH="1">
            <a:off x="12700" y="692150"/>
            <a:ext cx="9093200" cy="6165850"/>
            <a:chOff x="0" y="436"/>
            <a:chExt cx="5760" cy="3884"/>
          </a:xfrm>
        </p:grpSpPr>
        <p:sp>
          <p:nvSpPr>
            <p:cNvPr id="3204" name="Line 1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05" name="Line 1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06" name="Line 1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07" name="Line 1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08" name="Line 1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10" name="Line 13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13" name="Line 14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14" name="Line 14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16" name="Line 14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17" name="Line 14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18" name="Line 146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20" name="Line 14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22" name="Line 15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25" name="Line 153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26" name="Line 15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27" name="Line 155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28" name="Line 156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29" name="Line 157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31" name="Line 159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34" name="Line 162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35" name="Line 163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36" name="Line 16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3237" name="Group 165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3238" name="Line 166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239" name="Line 167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240" name="Line 168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241" name="Line 169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sp>
          <p:nvSpPr>
            <p:cNvPr id="3242" name="Line 170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43" name="Line 171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44" name="Line 172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45" name="Line 173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46" name="Line 174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47" name="Line 175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48" name="Line 176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49" name="Line 177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50" name="Line 178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5334000"/>
            <a:ext cx="7086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  <a:endParaRPr lang="en-US" altLang="uk-UA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 altLang="uk-U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 altLang="uk-UA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5A9C6C55-3970-4378-93A6-2D6238AA2243}" type="slidenum">
              <a:rPr lang="en-US" altLang="uk-UA"/>
              <a:pPr/>
              <a:t>‹#›</a:t>
            </a:fld>
            <a:endParaRPr lang="en-US" altLang="uk-UA"/>
          </a:p>
        </p:txBody>
      </p:sp>
      <p:grpSp>
        <p:nvGrpSpPr>
          <p:cNvPr id="3251" name="Group 179"/>
          <p:cNvGrpSpPr>
            <a:grpSpLocks/>
          </p:cNvGrpSpPr>
          <p:nvPr/>
        </p:nvGrpSpPr>
        <p:grpSpPr bwMode="auto">
          <a:xfrm flipH="1">
            <a:off x="0" y="0"/>
            <a:ext cx="9144000" cy="2159000"/>
            <a:chOff x="-1" y="0"/>
            <a:chExt cx="5769" cy="1360"/>
          </a:xfrm>
        </p:grpSpPr>
        <p:sp>
          <p:nvSpPr>
            <p:cNvPr id="3252" name="Freeform 180"/>
            <p:cNvSpPr>
              <a:spLocks/>
            </p:cNvSpPr>
            <p:nvPr/>
          </p:nvSpPr>
          <p:spPr bwMode="gray">
            <a:xfrm>
              <a:off x="0" y="0"/>
              <a:ext cx="5768" cy="1360"/>
            </a:xfrm>
            <a:custGeom>
              <a:avLst/>
              <a:gdLst>
                <a:gd name="T0" fmla="*/ 0 w 5768"/>
                <a:gd name="T1" fmla="*/ 0 h 1360"/>
                <a:gd name="T2" fmla="*/ 0 w 5768"/>
                <a:gd name="T3" fmla="*/ 616 h 1360"/>
                <a:gd name="T4" fmla="*/ 1496 w 5768"/>
                <a:gd name="T5" fmla="*/ 460 h 1360"/>
                <a:gd name="T6" fmla="*/ 5768 w 5768"/>
                <a:gd name="T7" fmla="*/ 1360 h 1360"/>
                <a:gd name="T8" fmla="*/ 5768 w 5768"/>
                <a:gd name="T9" fmla="*/ 0 h 1360"/>
                <a:gd name="T10" fmla="*/ 0 w 5768"/>
                <a:gd name="T11" fmla="*/ 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8" h="1360">
                  <a:moveTo>
                    <a:pt x="0" y="0"/>
                  </a:moveTo>
                  <a:lnTo>
                    <a:pt x="0" y="616"/>
                  </a:lnTo>
                  <a:cubicBezTo>
                    <a:pt x="72" y="608"/>
                    <a:pt x="264" y="510"/>
                    <a:pt x="1496" y="460"/>
                  </a:cubicBezTo>
                  <a:cubicBezTo>
                    <a:pt x="2728" y="411"/>
                    <a:pt x="4632" y="672"/>
                    <a:pt x="5768" y="1360"/>
                  </a:cubicBezTo>
                  <a:lnTo>
                    <a:pt x="5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253" name="Freeform 181"/>
            <p:cNvSpPr>
              <a:spLocks/>
            </p:cNvSpPr>
            <p:nvPr/>
          </p:nvSpPr>
          <p:spPr bwMode="gray">
            <a:xfrm>
              <a:off x="-1" y="0"/>
              <a:ext cx="5761" cy="1104"/>
            </a:xfrm>
            <a:custGeom>
              <a:avLst/>
              <a:gdLst>
                <a:gd name="T0" fmla="*/ 0 w 5761"/>
                <a:gd name="T1" fmla="*/ 0 h 1104"/>
                <a:gd name="T2" fmla="*/ 0 w 5761"/>
                <a:gd name="T3" fmla="*/ 632 h 1104"/>
                <a:gd name="T4" fmla="*/ 1521 w 5761"/>
                <a:gd name="T5" fmla="*/ 448 h 1104"/>
                <a:gd name="T6" fmla="*/ 5761 w 5761"/>
                <a:gd name="T7" fmla="*/ 1104 h 1104"/>
                <a:gd name="T8" fmla="*/ 5760 w 5761"/>
                <a:gd name="T9" fmla="*/ 8 h 1104"/>
                <a:gd name="T10" fmla="*/ 0 w 5761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1" h="1104">
                  <a:moveTo>
                    <a:pt x="0" y="0"/>
                  </a:moveTo>
                  <a:lnTo>
                    <a:pt x="0" y="632"/>
                  </a:lnTo>
                  <a:cubicBezTo>
                    <a:pt x="72" y="625"/>
                    <a:pt x="401" y="504"/>
                    <a:pt x="1521" y="448"/>
                  </a:cubicBezTo>
                  <a:cubicBezTo>
                    <a:pt x="2641" y="392"/>
                    <a:pt x="4505" y="504"/>
                    <a:pt x="5761" y="1104"/>
                  </a:cubicBezTo>
                  <a:lnTo>
                    <a:pt x="5760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pic>
        <p:nvPicPr>
          <p:cNvPr id="3254" name="Picture 182" descr="figure07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638800" y="3124200"/>
            <a:ext cx="2447925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5" name="Picture 183" descr="figure07_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19925" y="4005263"/>
            <a:ext cx="2124075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" name="Picture 184" descr="figure07_o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227763" y="4868863"/>
            <a:ext cx="16192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8" name="Rectangle 186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457200" y="4191000"/>
            <a:ext cx="5410200" cy="1219200"/>
          </a:xfrm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/>
                    </a:gs>
                    <a:gs pos="50000">
                      <a:schemeClr val="hlink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ko-KR" noProof="0" smtClean="0"/>
              <a:t>Образец заголовка</a:t>
            </a:r>
            <a:endParaRPr lang="en-US" altLang="ko-KR" noProof="0" smtClean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3048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uk-UA" sz="32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C0AD8-C232-4FEC-8A48-BB430AB27EE8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9660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3238" y="209550"/>
            <a:ext cx="2024062" cy="60531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6288" y="209550"/>
            <a:ext cx="5924550" cy="60531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02C1E-925B-4DF7-B6D4-205F45CBB20D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898717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0955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76288" y="1347788"/>
            <a:ext cx="7758112" cy="49149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293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2937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293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4F9378B-6EFF-4FE2-9FC4-62A5F91D099C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401219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C8546-4B77-45F0-858B-7A401CF15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35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A83AE-8633-4699-8AFA-7E96319A76F1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22506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64081-8267-4C63-9A47-1678F542E6AF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77803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76288" y="1347788"/>
            <a:ext cx="3802062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30750" y="1347788"/>
            <a:ext cx="380365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CBD07-7458-4F1E-9227-BCD43497A37F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43202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D7F43-12DC-4DFE-83BB-5A3872F18B4A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57505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90502-7B5E-4A69-8816-681BD6F510F9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66181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EA978-06EF-4BF1-976F-47695A9AF527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71753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23BB2-59E0-412B-8ADE-BA2AC95E3E36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58598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7C65A-AEFA-4A41-BC5E-6D072FEE009E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89663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-12700" y="692150"/>
            <a:ext cx="9144000" cy="6165850"/>
            <a:chOff x="0" y="436"/>
            <a:chExt cx="5760" cy="3884"/>
          </a:xfrm>
        </p:grpSpPr>
        <p:sp>
          <p:nvSpPr>
            <p:cNvPr id="1040" name="Line 1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3" name="Line 1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4" name="Line 2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5" name="Line 2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6" name="Line 2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61" name="Line 37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62" name="Line 3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63" name="Line 39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64" name="Line 40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65" name="Line 41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66" name="Line 42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67" name="Line 43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68" name="Line 44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69" name="Line 45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70" name="Line 46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71" name="Line 47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72" name="Line 4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1073" name="Group 49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1074" name="Line 50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sp>
          <p:nvSpPr>
            <p:cNvPr id="1078" name="Line 54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79" name="Line 55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81" name="Line 57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82" name="Line 58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83" name="Line 59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84" name="Line 60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85" name="Line 61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86" name="Line 62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1087" name="Line 63"/>
          <p:cNvSpPr>
            <a:spLocks noChangeShapeType="1"/>
          </p:cNvSpPr>
          <p:nvPr/>
        </p:nvSpPr>
        <p:spPr bwMode="gray">
          <a:xfrm flipH="1">
            <a:off x="-12700" y="712788"/>
            <a:ext cx="2339975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gray">
          <a:xfrm flipH="1">
            <a:off x="-12700" y="712788"/>
            <a:ext cx="2339975" cy="349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gray">
          <a:xfrm flipH="1">
            <a:off x="-12700" y="692150"/>
            <a:ext cx="2339975" cy="1968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gray">
          <a:xfrm>
            <a:off x="-12700" y="765175"/>
            <a:ext cx="9144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91" name="Freeform 67"/>
          <p:cNvSpPr>
            <a:spLocks/>
          </p:cNvSpPr>
          <p:nvPr/>
        </p:nvSpPr>
        <p:spPr bwMode="gray">
          <a:xfrm>
            <a:off x="-12700" y="0"/>
            <a:ext cx="9156700" cy="1600200"/>
          </a:xfrm>
          <a:custGeom>
            <a:avLst/>
            <a:gdLst>
              <a:gd name="T0" fmla="*/ 0 w 5768"/>
              <a:gd name="T1" fmla="*/ 0 h 1008"/>
              <a:gd name="T2" fmla="*/ 0 w 5768"/>
              <a:gd name="T3" fmla="*/ 688 h 1008"/>
              <a:gd name="T4" fmla="*/ 2008 w 5768"/>
              <a:gd name="T5" fmla="*/ 492 h 1008"/>
              <a:gd name="T6" fmla="*/ 5768 w 5768"/>
              <a:gd name="T7" fmla="*/ 1008 h 1008"/>
              <a:gd name="T8" fmla="*/ 5768 w 5768"/>
              <a:gd name="T9" fmla="*/ 0 h 1008"/>
              <a:gd name="T10" fmla="*/ 0 w 5768"/>
              <a:gd name="T11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8" h="1008">
                <a:moveTo>
                  <a:pt x="0" y="0"/>
                </a:moveTo>
                <a:lnTo>
                  <a:pt x="0" y="688"/>
                </a:lnTo>
                <a:cubicBezTo>
                  <a:pt x="72" y="682"/>
                  <a:pt x="776" y="535"/>
                  <a:pt x="2008" y="492"/>
                </a:cubicBezTo>
                <a:cubicBezTo>
                  <a:pt x="3240" y="449"/>
                  <a:pt x="4792" y="608"/>
                  <a:pt x="5768" y="1008"/>
                </a:cubicBezTo>
                <a:lnTo>
                  <a:pt x="5768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92" name="Freeform 68"/>
          <p:cNvSpPr>
            <a:spLocks/>
          </p:cNvSpPr>
          <p:nvPr/>
        </p:nvSpPr>
        <p:spPr bwMode="gray">
          <a:xfrm>
            <a:off x="-12700" y="-12700"/>
            <a:ext cx="9156700" cy="1354138"/>
          </a:xfrm>
          <a:custGeom>
            <a:avLst/>
            <a:gdLst>
              <a:gd name="T0" fmla="*/ 0 w 5768"/>
              <a:gd name="T1" fmla="*/ 0 h 848"/>
              <a:gd name="T2" fmla="*/ 0 w 5768"/>
              <a:gd name="T3" fmla="*/ 767 h 848"/>
              <a:gd name="T4" fmla="*/ 2104 w 5768"/>
              <a:gd name="T5" fmla="*/ 448 h 848"/>
              <a:gd name="T6" fmla="*/ 5768 w 5768"/>
              <a:gd name="T7" fmla="*/ 848 h 848"/>
              <a:gd name="T8" fmla="*/ 5760 w 5768"/>
              <a:gd name="T9" fmla="*/ 8 h 848"/>
              <a:gd name="T10" fmla="*/ 0 w 5768"/>
              <a:gd name="T11" fmla="*/ 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8" h="848">
                <a:moveTo>
                  <a:pt x="0" y="0"/>
                </a:moveTo>
                <a:lnTo>
                  <a:pt x="0" y="767"/>
                </a:lnTo>
                <a:cubicBezTo>
                  <a:pt x="72" y="760"/>
                  <a:pt x="879" y="496"/>
                  <a:pt x="2104" y="448"/>
                </a:cubicBezTo>
                <a:cubicBezTo>
                  <a:pt x="3330" y="401"/>
                  <a:pt x="4792" y="472"/>
                  <a:pt x="5768" y="848"/>
                </a:cubicBezTo>
                <a:lnTo>
                  <a:pt x="5760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1093" name="Picture 69" descr="figure07_o cop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00075" y="115888"/>
            <a:ext cx="107950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figure07_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2700" y="333375"/>
            <a:ext cx="1439863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71" descr="figure07_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74750" y="404813"/>
            <a:ext cx="649288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6288" y="1347788"/>
            <a:ext cx="7758112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E7288E-5E37-4B31-9573-098D2FA4951A}" type="slidenum">
              <a:rPr lang="en-US" altLang="uk-UA"/>
              <a:pPr/>
              <a:t>‹#›</a:t>
            </a:fld>
            <a:endParaRPr lang="en-US" altLang="uk-UA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485900" y="20955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rinagirasimiuk.blogspot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mail.google.com/mail/u/0/#inbo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dpuzzle.com/classes/59d1421f1529db405b2ad28e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Змішане&#10;навчання&#10;Перевернутийклас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5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Наявність технологій та </a:t>
            </a:r>
            <a:b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ІКТ -  засобів</a:t>
            </a:r>
            <a:endParaRPr lang="uk-UA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104984" cy="44646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5292080" y="6237312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3"/>
              </a:rPr>
              <a:t>http://irinagirasimiuk.blogspot.com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237312"/>
            <a:ext cx="417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https://mail.google.com/mail/u/0/#inbox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20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456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12780912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794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7478043" cy="792088"/>
          </a:xfrm>
        </p:spPr>
        <p:txBody>
          <a:bodyPr/>
          <a:lstStyle/>
          <a:p>
            <a:r>
              <a:rPr lang="uk-UA" altLang="uk-UA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Піраміда успіху</a:t>
            </a:r>
            <a:endParaRPr lang="en-US" altLang="uk-UA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9571" name="Line 3"/>
          <p:cNvSpPr>
            <a:spLocks noChangeShapeType="1"/>
          </p:cNvSpPr>
          <p:nvPr/>
        </p:nvSpPr>
        <p:spPr bwMode="gray">
          <a:xfrm flipH="1">
            <a:off x="873125" y="5202227"/>
            <a:ext cx="1657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9572" name="Line 4"/>
          <p:cNvSpPr>
            <a:spLocks noChangeShapeType="1"/>
          </p:cNvSpPr>
          <p:nvPr/>
        </p:nvSpPr>
        <p:spPr bwMode="gray">
          <a:xfrm flipH="1">
            <a:off x="873125" y="4364027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9573" name="Line 5"/>
          <p:cNvSpPr>
            <a:spLocks noChangeShapeType="1"/>
          </p:cNvSpPr>
          <p:nvPr/>
        </p:nvSpPr>
        <p:spPr bwMode="gray">
          <a:xfrm flipH="1">
            <a:off x="873125" y="3533764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gray">
          <a:xfrm flipH="1">
            <a:off x="873125" y="2705089"/>
            <a:ext cx="416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9575" name="Line 7"/>
          <p:cNvSpPr>
            <a:spLocks noChangeShapeType="1"/>
          </p:cNvSpPr>
          <p:nvPr/>
        </p:nvSpPr>
        <p:spPr bwMode="gray">
          <a:xfrm flipH="1" flipV="1">
            <a:off x="873125" y="1863714"/>
            <a:ext cx="503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9576" name="Line 8"/>
          <p:cNvSpPr>
            <a:spLocks noChangeShapeType="1"/>
          </p:cNvSpPr>
          <p:nvPr/>
        </p:nvSpPr>
        <p:spPr bwMode="gray">
          <a:xfrm>
            <a:off x="1025525" y="1857364"/>
            <a:ext cx="0" cy="87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gray">
          <a:xfrm>
            <a:off x="1025525" y="2728902"/>
            <a:ext cx="0" cy="81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9578" name="Line 10"/>
          <p:cNvSpPr>
            <a:spLocks noChangeShapeType="1"/>
          </p:cNvSpPr>
          <p:nvPr/>
        </p:nvSpPr>
        <p:spPr bwMode="gray">
          <a:xfrm>
            <a:off x="1025525" y="3546464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9579" name="Line 11"/>
          <p:cNvSpPr>
            <a:spLocks noChangeShapeType="1"/>
          </p:cNvSpPr>
          <p:nvPr/>
        </p:nvSpPr>
        <p:spPr bwMode="gray">
          <a:xfrm>
            <a:off x="1025525" y="4364027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gray">
          <a:xfrm>
            <a:off x="1136649" y="2020877"/>
            <a:ext cx="29782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uk-UA" altLang="uk-UA" sz="2800" dirty="0" smtClean="0">
                <a:solidFill>
                  <a:schemeClr val="tx2"/>
                </a:solidFill>
                <a:latin typeface="+mn-lt"/>
              </a:rPr>
              <a:t>Навчання дією</a:t>
            </a:r>
            <a:endParaRPr lang="en-US" altLang="uk-UA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gray">
          <a:xfrm>
            <a:off x="1177924" y="2865873"/>
            <a:ext cx="18819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uk-UA" altLang="uk-UA" sz="2800" dirty="0" smtClean="0">
                <a:solidFill>
                  <a:schemeClr val="tx2"/>
                </a:solidFill>
                <a:latin typeface="+mn-lt"/>
              </a:rPr>
              <a:t>Відео</a:t>
            </a:r>
            <a:endParaRPr lang="en-US" altLang="uk-UA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gray">
          <a:xfrm>
            <a:off x="958853" y="3756669"/>
            <a:ext cx="26907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uk-UA" altLang="uk-UA" sz="2800" dirty="0" smtClean="0">
                <a:solidFill>
                  <a:schemeClr val="tx2"/>
                </a:solidFill>
                <a:latin typeface="+mn-lt"/>
              </a:rPr>
              <a:t>Презентація</a:t>
            </a:r>
            <a:endParaRPr lang="en-US" altLang="uk-UA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gray">
          <a:xfrm>
            <a:off x="1136649" y="4743440"/>
            <a:ext cx="14128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uk-UA" altLang="uk-UA" sz="2800" dirty="0" smtClean="0">
                <a:solidFill>
                  <a:schemeClr val="tx2"/>
                </a:solidFill>
                <a:latin typeface="+mn-lt"/>
              </a:rPr>
              <a:t>Текст</a:t>
            </a:r>
            <a:endParaRPr lang="en-US" altLang="uk-UA" sz="28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09584" name="Group 16"/>
          <p:cNvGrpSpPr>
            <a:grpSpLocks/>
          </p:cNvGrpSpPr>
          <p:nvPr/>
        </p:nvGrpSpPr>
        <p:grpSpPr bwMode="auto">
          <a:xfrm>
            <a:off x="2590801" y="1866889"/>
            <a:ext cx="5826126" cy="3343275"/>
            <a:chOff x="1514" y="1446"/>
            <a:chExt cx="3670" cy="2106"/>
          </a:xfrm>
        </p:grpSpPr>
        <p:sp>
          <p:nvSpPr>
            <p:cNvPr id="109585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586" name="Freeform 18"/>
            <p:cNvSpPr>
              <a:spLocks/>
            </p:cNvSpPr>
            <p:nvPr/>
          </p:nvSpPr>
          <p:spPr bwMode="gray">
            <a:xfrm>
              <a:off x="3078" y="1446"/>
              <a:ext cx="2106" cy="399"/>
            </a:xfrm>
            <a:custGeom>
              <a:avLst/>
              <a:gdLst>
                <a:gd name="T0" fmla="*/ 1478 w 1786"/>
                <a:gd name="T1" fmla="*/ 284 h 284"/>
                <a:gd name="T2" fmla="*/ 0 w 1786"/>
                <a:gd name="T3" fmla="*/ 284 h 284"/>
                <a:gd name="T4" fmla="*/ 446 w 1786"/>
                <a:gd name="T5" fmla="*/ 0 h 284"/>
                <a:gd name="T6" fmla="*/ 1786 w 1786"/>
                <a:gd name="T7" fmla="*/ 0 h 284"/>
                <a:gd name="T8" fmla="*/ 1478 w 1786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587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588" name="Freeform 20"/>
            <p:cNvSpPr>
              <a:spLocks/>
            </p:cNvSpPr>
            <p:nvPr/>
          </p:nvSpPr>
          <p:spPr bwMode="gray">
            <a:xfrm>
              <a:off x="2555" y="1970"/>
              <a:ext cx="2264" cy="415"/>
            </a:xfrm>
            <a:custGeom>
              <a:avLst/>
              <a:gdLst>
                <a:gd name="T0" fmla="*/ 1612 w 1920"/>
                <a:gd name="T1" fmla="*/ 284 h 284"/>
                <a:gd name="T2" fmla="*/ 0 w 1920"/>
                <a:gd name="T3" fmla="*/ 284 h 284"/>
                <a:gd name="T4" fmla="*/ 446 w 1920"/>
                <a:gd name="T5" fmla="*/ 0 h 284"/>
                <a:gd name="T6" fmla="*/ 1920 w 1920"/>
                <a:gd name="T7" fmla="*/ 0 h 284"/>
                <a:gd name="T8" fmla="*/ 1612 w 192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589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590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109591" name="Freeform 23"/>
            <p:cNvSpPr>
              <a:spLocks/>
            </p:cNvSpPr>
            <p:nvPr/>
          </p:nvSpPr>
          <p:spPr bwMode="gray">
            <a:xfrm>
              <a:off x="1515" y="3022"/>
              <a:ext cx="2571" cy="398"/>
            </a:xfrm>
            <a:custGeom>
              <a:avLst/>
              <a:gdLst>
                <a:gd name="T0" fmla="*/ 1872 w 2180"/>
                <a:gd name="T1" fmla="*/ 284 h 284"/>
                <a:gd name="T2" fmla="*/ 0 w 2180"/>
                <a:gd name="T3" fmla="*/ 284 h 284"/>
                <a:gd name="T4" fmla="*/ 446 w 2180"/>
                <a:gd name="T5" fmla="*/ 0 h 284"/>
                <a:gd name="T6" fmla="*/ 2180 w 2180"/>
                <a:gd name="T7" fmla="*/ 0 h 284"/>
                <a:gd name="T8" fmla="*/ 1872 w 218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109592" name="Freeform 24"/>
            <p:cNvSpPr>
              <a:spLocks/>
            </p:cNvSpPr>
            <p:nvPr/>
          </p:nvSpPr>
          <p:spPr bwMode="gray">
            <a:xfrm>
              <a:off x="1888" y="1543"/>
              <a:ext cx="1158" cy="1715"/>
            </a:xfrm>
            <a:custGeom>
              <a:avLst/>
              <a:gdLst>
                <a:gd name="T0" fmla="*/ 12 w 1824"/>
                <a:gd name="T1" fmla="*/ 2464 h 2648"/>
                <a:gd name="T2" fmla="*/ 56 w 1824"/>
                <a:gd name="T3" fmla="*/ 2120 h 2648"/>
                <a:gd name="T4" fmla="*/ 124 w 1824"/>
                <a:gd name="T5" fmla="*/ 1808 h 2648"/>
                <a:gd name="T6" fmla="*/ 212 w 1824"/>
                <a:gd name="T7" fmla="*/ 1524 h 2648"/>
                <a:gd name="T8" fmla="*/ 316 w 1824"/>
                <a:gd name="T9" fmla="*/ 1270 h 2648"/>
                <a:gd name="T10" fmla="*/ 430 w 1824"/>
                <a:gd name="T11" fmla="*/ 1044 h 2648"/>
                <a:gd name="T12" fmla="*/ 550 w 1824"/>
                <a:gd name="T13" fmla="*/ 846 h 2648"/>
                <a:gd name="T14" fmla="*/ 672 w 1824"/>
                <a:gd name="T15" fmla="*/ 674 h 2648"/>
                <a:gd name="T16" fmla="*/ 792 w 1824"/>
                <a:gd name="T17" fmla="*/ 528 h 2648"/>
                <a:gd name="T18" fmla="*/ 906 w 1824"/>
                <a:gd name="T19" fmla="*/ 408 h 2648"/>
                <a:gd name="T20" fmla="*/ 1010 w 1824"/>
                <a:gd name="T21" fmla="*/ 310 h 2648"/>
                <a:gd name="T22" fmla="*/ 1096 w 1824"/>
                <a:gd name="T23" fmla="*/ 236 h 2648"/>
                <a:gd name="T24" fmla="*/ 1164 w 1824"/>
                <a:gd name="T25" fmla="*/ 184 h 2648"/>
                <a:gd name="T26" fmla="*/ 1208 w 1824"/>
                <a:gd name="T27" fmla="*/ 154 h 2648"/>
                <a:gd name="T28" fmla="*/ 1224 w 1824"/>
                <a:gd name="T29" fmla="*/ 144 h 2648"/>
                <a:gd name="T30" fmla="*/ 1728 w 1824"/>
                <a:gd name="T31" fmla="*/ 56 h 2648"/>
                <a:gd name="T32" fmla="*/ 1568 w 1824"/>
                <a:gd name="T33" fmla="*/ 328 h 2648"/>
                <a:gd name="T34" fmla="*/ 1554 w 1824"/>
                <a:gd name="T35" fmla="*/ 332 h 2648"/>
                <a:gd name="T36" fmla="*/ 1514 w 1824"/>
                <a:gd name="T37" fmla="*/ 346 h 2648"/>
                <a:gd name="T38" fmla="*/ 1452 w 1824"/>
                <a:gd name="T39" fmla="*/ 370 h 2648"/>
                <a:gd name="T40" fmla="*/ 1370 w 1824"/>
                <a:gd name="T41" fmla="*/ 410 h 2648"/>
                <a:gd name="T42" fmla="*/ 1270 w 1824"/>
                <a:gd name="T43" fmla="*/ 466 h 2648"/>
                <a:gd name="T44" fmla="*/ 1158 w 1824"/>
                <a:gd name="T45" fmla="*/ 540 h 2648"/>
                <a:gd name="T46" fmla="*/ 1034 w 1824"/>
                <a:gd name="T47" fmla="*/ 636 h 2648"/>
                <a:gd name="T48" fmla="*/ 904 w 1824"/>
                <a:gd name="T49" fmla="*/ 756 h 2648"/>
                <a:gd name="T50" fmla="*/ 770 w 1824"/>
                <a:gd name="T51" fmla="*/ 900 h 2648"/>
                <a:gd name="T52" fmla="*/ 632 w 1824"/>
                <a:gd name="T53" fmla="*/ 1076 h 2648"/>
                <a:gd name="T54" fmla="*/ 498 w 1824"/>
                <a:gd name="T55" fmla="*/ 1280 h 2648"/>
                <a:gd name="T56" fmla="*/ 370 w 1824"/>
                <a:gd name="T57" fmla="*/ 1518 h 2648"/>
                <a:gd name="T58" fmla="*/ 248 w 1824"/>
                <a:gd name="T59" fmla="*/ 1792 h 2648"/>
                <a:gd name="T60" fmla="*/ 138 w 1824"/>
                <a:gd name="T61" fmla="*/ 2104 h 2648"/>
                <a:gd name="T62" fmla="*/ 42 w 1824"/>
                <a:gd name="T63" fmla="*/ 2456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ACD69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593" name="Rectangle 25"/>
            <p:cNvSpPr>
              <a:spLocks noChangeArrowheads="1"/>
            </p:cNvSpPr>
            <p:nvPr/>
          </p:nvSpPr>
          <p:spPr bwMode="gray">
            <a:xfrm>
              <a:off x="3082" y="1845"/>
              <a:ext cx="1743" cy="13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uk-UA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9594" name="Rectangle 26"/>
            <p:cNvSpPr>
              <a:spLocks noChangeArrowheads="1"/>
            </p:cNvSpPr>
            <p:nvPr/>
          </p:nvSpPr>
          <p:spPr bwMode="gray">
            <a:xfrm>
              <a:off x="2601" y="2385"/>
              <a:ext cx="1871" cy="135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uk-UA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9595" name="Freeform 27"/>
            <p:cNvSpPr>
              <a:spLocks/>
            </p:cNvSpPr>
            <p:nvPr/>
          </p:nvSpPr>
          <p:spPr bwMode="gray">
            <a:xfrm>
              <a:off x="2036" y="2494"/>
              <a:ext cx="2415" cy="386"/>
            </a:xfrm>
            <a:custGeom>
              <a:avLst/>
              <a:gdLst>
                <a:gd name="T0" fmla="*/ 1742 w 2048"/>
                <a:gd name="T1" fmla="*/ 286 h 286"/>
                <a:gd name="T2" fmla="*/ 0 w 2048"/>
                <a:gd name="T3" fmla="*/ 286 h 286"/>
                <a:gd name="T4" fmla="*/ 446 w 2048"/>
                <a:gd name="T5" fmla="*/ 0 h 286"/>
                <a:gd name="T6" fmla="*/ 2048 w 2048"/>
                <a:gd name="T7" fmla="*/ 0 h 286"/>
                <a:gd name="T8" fmla="*/ 1742 w 2048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596" name="Rectangle 28"/>
            <p:cNvSpPr>
              <a:spLocks noChangeArrowheads="1"/>
            </p:cNvSpPr>
            <p:nvPr/>
          </p:nvSpPr>
          <p:spPr bwMode="gray">
            <a:xfrm>
              <a:off x="2038" y="2880"/>
              <a:ext cx="2056" cy="144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uk-UA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9597" name="Rectangle 29"/>
            <p:cNvSpPr>
              <a:spLocks noChangeArrowheads="1"/>
            </p:cNvSpPr>
            <p:nvPr/>
          </p:nvSpPr>
          <p:spPr bwMode="gray">
            <a:xfrm>
              <a:off x="1514" y="3420"/>
              <a:ext cx="2213" cy="130"/>
            </a:xfrm>
            <a:prstGeom prst="rect">
              <a:avLst/>
            </a:pr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endParaRPr lang="en-US" altLang="uk-UA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5357818" y="1857365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altLang="uk-UA" b="1" dirty="0" smtClean="0">
                <a:solidFill>
                  <a:srgbClr val="FFFFFF"/>
                </a:solidFill>
                <a:latin typeface="Verdana" pitchFamily="34" charset="0"/>
              </a:rPr>
              <a:t>90% того, що зробили</a:t>
            </a:r>
            <a:endParaRPr lang="en-US" altLang="uk-UA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71934" y="2714620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altLang="uk-UA" b="1" dirty="0" smtClean="0">
                <a:solidFill>
                  <a:srgbClr val="FFFFFF"/>
                </a:solidFill>
                <a:latin typeface="Verdana" pitchFamily="34" charset="0"/>
              </a:rPr>
              <a:t>50% того, що </a:t>
            </a:r>
          </a:p>
          <a:p>
            <a:pPr algn="ctr" eaLnBrk="0" hangingPunct="0"/>
            <a:r>
              <a:rPr lang="uk-UA" altLang="uk-UA" b="1" dirty="0" err="1" smtClean="0">
                <a:solidFill>
                  <a:srgbClr val="FFFFFF"/>
                </a:solidFill>
                <a:latin typeface="Verdana" pitchFamily="34" charset="0"/>
              </a:rPr>
              <a:t>побачили+</a:t>
            </a:r>
            <a:r>
              <a:rPr lang="uk-UA" altLang="uk-UA" b="1" dirty="0" smtClean="0">
                <a:solidFill>
                  <a:srgbClr val="FFFFFF"/>
                </a:solidFill>
                <a:latin typeface="Verdana" pitchFamily="34" charset="0"/>
              </a:rPr>
              <a:t> почули</a:t>
            </a:r>
            <a:endParaRPr lang="en-US" altLang="uk-UA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00562" y="3568487"/>
            <a:ext cx="1951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uk-UA" altLang="uk-UA" b="1" dirty="0" smtClean="0">
                <a:solidFill>
                  <a:srgbClr val="FFFFFF"/>
                </a:solidFill>
                <a:latin typeface="Verdana" pitchFamily="34" charset="0"/>
              </a:rPr>
              <a:t>30% того, </a:t>
            </a:r>
          </a:p>
          <a:p>
            <a:pPr algn="ctr" eaLnBrk="0" hangingPunct="0"/>
            <a:r>
              <a:rPr lang="uk-UA" altLang="uk-UA" b="1" dirty="0" smtClean="0">
                <a:solidFill>
                  <a:srgbClr val="FFFFFF"/>
                </a:solidFill>
                <a:latin typeface="Verdana" pitchFamily="34" charset="0"/>
              </a:rPr>
              <a:t>що побачили</a:t>
            </a:r>
            <a:endParaRPr lang="en-US" altLang="uk-UA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14744" y="4357694"/>
            <a:ext cx="2076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uk-UA" altLang="uk-UA" b="1" dirty="0" smtClean="0">
                <a:solidFill>
                  <a:srgbClr val="FFFFFF"/>
                </a:solidFill>
                <a:latin typeface="Verdana" pitchFamily="34" charset="0"/>
              </a:rPr>
              <a:t>10% того, </a:t>
            </a:r>
          </a:p>
          <a:p>
            <a:pPr algn="ctr" eaLnBrk="0" hangingPunct="0"/>
            <a:r>
              <a:rPr lang="uk-UA" altLang="uk-UA" b="1" dirty="0" smtClean="0">
                <a:solidFill>
                  <a:srgbClr val="FFFFFF"/>
                </a:solidFill>
                <a:latin typeface="Verdana" pitchFamily="34" charset="0"/>
              </a:rPr>
              <a:t>що прочитали</a:t>
            </a:r>
            <a:endParaRPr lang="en-US" altLang="uk-UA" b="1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/>
          </p:nvPr>
        </p:nvSpPr>
        <p:spPr>
          <a:xfrm>
            <a:off x="457200" y="908050"/>
            <a:ext cx="8229600" cy="12144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uk-UA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altLang="uk-UA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Переваги технології перевернутого навчання: </a:t>
            </a:r>
          </a:p>
          <a:p>
            <a:pPr algn="ctr" eaLnBrk="1" hangingPunct="1">
              <a:buFontTx/>
              <a:buNone/>
            </a:pPr>
            <a:endParaRPr lang="uk-UA" altLang="uk-UA" sz="4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uk-UA" altLang="uk-UA" sz="4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uk-UA" altLang="uk-UA" sz="2400" dirty="0" smtClean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uk-UA" altLang="uk-UA" sz="2400" dirty="0" smtClean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uk-UA" altLang="uk-UA" sz="2400" dirty="0" smtClean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uk-UA" altLang="uk-UA" sz="2400" dirty="0" smtClean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uk-UA" altLang="uk-UA" sz="2400" dirty="0" smtClean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uk-UA" altLang="uk-UA" sz="2400" dirty="0" smtClean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uk-UA" altLang="uk-UA" sz="2400" dirty="0" smtClean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uk-UA" dirty="0" smtClean="0">
              <a:solidFill>
                <a:srgbClr val="000000"/>
              </a:solidFill>
            </a:endParaRP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1042988" y="2428868"/>
            <a:ext cx="762000" cy="665163"/>
            <a:chOff x="1110" y="2656"/>
            <a:chExt cx="1549" cy="1351"/>
          </a:xfrm>
        </p:grpSpPr>
        <p:sp>
          <p:nvSpPr>
            <p:cNvPr id="1231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231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</p:grpSp>
      <p:grpSp>
        <p:nvGrpSpPr>
          <p:cNvPr id="12292" name="Group 7"/>
          <p:cNvGrpSpPr>
            <a:grpSpLocks/>
          </p:cNvGrpSpPr>
          <p:nvPr/>
        </p:nvGrpSpPr>
        <p:grpSpPr bwMode="auto">
          <a:xfrm>
            <a:off x="1042988" y="3343268"/>
            <a:ext cx="762000" cy="665163"/>
            <a:chOff x="3174" y="2656"/>
            <a:chExt cx="1549" cy="1351"/>
          </a:xfrm>
        </p:grpSpPr>
        <p:sp>
          <p:nvSpPr>
            <p:cNvPr id="12313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2314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</p:grpSp>
      <p:sp>
        <p:nvSpPr>
          <p:cNvPr id="12293" name="Line 11"/>
          <p:cNvSpPr>
            <a:spLocks noChangeShapeType="1"/>
          </p:cNvSpPr>
          <p:nvPr/>
        </p:nvSpPr>
        <p:spPr bwMode="auto">
          <a:xfrm>
            <a:off x="1652588" y="3038468"/>
            <a:ext cx="5878512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1769755" y="2441621"/>
            <a:ext cx="588379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altLang="uk-UA" sz="26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б</a:t>
            </a:r>
            <a:r>
              <a:rPr lang="uk-UA" altLang="uk-UA" sz="26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ільше часу один на один з учителем;</a:t>
            </a:r>
            <a:endParaRPr lang="uk-UA" altLang="uk-UA" sz="2600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2295" name="Text Box 13"/>
          <p:cNvSpPr txBox="1">
            <a:spLocks noChangeArrowheads="1"/>
          </p:cNvSpPr>
          <p:nvPr/>
        </p:nvSpPr>
        <p:spPr bwMode="gray">
          <a:xfrm>
            <a:off x="1239838" y="252729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uk-UA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2296" name="Line 14"/>
          <p:cNvSpPr>
            <a:spLocks noChangeShapeType="1"/>
          </p:cNvSpPr>
          <p:nvPr/>
        </p:nvSpPr>
        <p:spPr bwMode="auto">
          <a:xfrm>
            <a:off x="1652588" y="3952868"/>
            <a:ext cx="5878512" cy="476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2297" name="Text Box 15"/>
          <p:cNvSpPr txBox="1">
            <a:spLocks noChangeArrowheads="1"/>
          </p:cNvSpPr>
          <p:nvPr/>
        </p:nvSpPr>
        <p:spPr bwMode="auto">
          <a:xfrm>
            <a:off x="1898650" y="3250553"/>
            <a:ext cx="56165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uk-UA" altLang="uk-UA" sz="26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у</a:t>
            </a:r>
            <a:r>
              <a:rPr lang="uk-UA" altLang="uk-UA" sz="26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чні працюють у своєму темпі;</a:t>
            </a:r>
            <a:endParaRPr lang="uk-UA" altLang="uk-UA" sz="2600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2298" name="Text Box 16"/>
          <p:cNvSpPr txBox="1">
            <a:spLocks noChangeArrowheads="1"/>
          </p:cNvSpPr>
          <p:nvPr/>
        </p:nvSpPr>
        <p:spPr bwMode="gray">
          <a:xfrm>
            <a:off x="1239838" y="344169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uk-UA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2299" name="Group 17"/>
          <p:cNvGrpSpPr>
            <a:grpSpLocks/>
          </p:cNvGrpSpPr>
          <p:nvPr/>
        </p:nvGrpSpPr>
        <p:grpSpPr bwMode="auto">
          <a:xfrm>
            <a:off x="1042988" y="4235443"/>
            <a:ext cx="762000" cy="665163"/>
            <a:chOff x="1110" y="2656"/>
            <a:chExt cx="1549" cy="1351"/>
          </a:xfrm>
        </p:grpSpPr>
        <p:sp>
          <p:nvSpPr>
            <p:cNvPr id="12310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2311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</p:grpSp>
      <p:grpSp>
        <p:nvGrpSpPr>
          <p:cNvPr id="12300" name="Group 21"/>
          <p:cNvGrpSpPr>
            <a:grpSpLocks/>
          </p:cNvGrpSpPr>
          <p:nvPr/>
        </p:nvGrpSpPr>
        <p:grpSpPr bwMode="auto">
          <a:xfrm>
            <a:off x="1042988" y="5149843"/>
            <a:ext cx="762000" cy="665163"/>
            <a:chOff x="3174" y="2656"/>
            <a:chExt cx="1549" cy="1351"/>
          </a:xfrm>
        </p:grpSpPr>
        <p:sp>
          <p:nvSpPr>
            <p:cNvPr id="12307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2308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24" name="AutoShape 24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</p:grpSp>
      <p:sp>
        <p:nvSpPr>
          <p:cNvPr id="12301" name="Line 25"/>
          <p:cNvSpPr>
            <a:spLocks noChangeShapeType="1"/>
          </p:cNvSpPr>
          <p:nvPr/>
        </p:nvSpPr>
        <p:spPr bwMode="auto">
          <a:xfrm>
            <a:off x="1652588" y="4845043"/>
            <a:ext cx="5878512" cy="476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2302" name="Text Box 26"/>
          <p:cNvSpPr txBox="1">
            <a:spLocks noChangeArrowheads="1"/>
          </p:cNvSpPr>
          <p:nvPr/>
        </p:nvSpPr>
        <p:spPr bwMode="auto">
          <a:xfrm>
            <a:off x="1888486" y="4129725"/>
            <a:ext cx="57007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uk-UA" altLang="uk-UA" sz="26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в</a:t>
            </a:r>
            <a:r>
              <a:rPr lang="uk-UA" altLang="uk-UA" sz="26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ідмінний спосіб діагностики;</a:t>
            </a:r>
            <a:endParaRPr lang="uk-UA" altLang="uk-UA" sz="2600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2303" name="Text Box 27"/>
          <p:cNvSpPr txBox="1">
            <a:spLocks noChangeArrowheads="1"/>
          </p:cNvSpPr>
          <p:nvPr/>
        </p:nvSpPr>
        <p:spPr bwMode="gray">
          <a:xfrm>
            <a:off x="1239838" y="433386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uk-UA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2304" name="Line 28"/>
          <p:cNvSpPr>
            <a:spLocks noChangeShapeType="1"/>
          </p:cNvSpPr>
          <p:nvPr/>
        </p:nvSpPr>
        <p:spPr bwMode="auto">
          <a:xfrm>
            <a:off x="1652588" y="5759443"/>
            <a:ext cx="5878512" cy="476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2305" name="Text Box 29"/>
          <p:cNvSpPr txBox="1">
            <a:spLocks noChangeArrowheads="1"/>
          </p:cNvSpPr>
          <p:nvPr/>
        </p:nvSpPr>
        <p:spPr bwMode="auto">
          <a:xfrm>
            <a:off x="1876473" y="5026421"/>
            <a:ext cx="56324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uk-UA" altLang="uk-UA" sz="26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у</a:t>
            </a:r>
            <a:r>
              <a:rPr lang="uk-UA" altLang="uk-UA" sz="26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чні вчать один одного. </a:t>
            </a:r>
            <a:endParaRPr lang="uk-UA" altLang="uk-UA" sz="2600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2306" name="Text Box 30"/>
          <p:cNvSpPr txBox="1">
            <a:spLocks noChangeArrowheads="1"/>
          </p:cNvSpPr>
          <p:nvPr/>
        </p:nvSpPr>
        <p:spPr bwMode="gray">
          <a:xfrm>
            <a:off x="1239838" y="524826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uk-UA" sz="2400" b="1">
                <a:solidFill>
                  <a:srgbClr val="FFFFFF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8448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977708" cy="1152128"/>
          </a:xfrm>
        </p:spPr>
        <p:txBody>
          <a:bodyPr/>
          <a:lstStyle/>
          <a:p>
            <a:r>
              <a:rPr lang="uk-UA" dirty="0" smtClean="0"/>
              <a:t>Алгоритм роботи в </a:t>
            </a:r>
            <a:r>
              <a:rPr lang="uk-UA" dirty="0" err="1"/>
              <a:t>EdPuzzle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21828"/>
            <a:ext cx="6768752" cy="355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1628800"/>
            <a:ext cx="3024336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uk-UA" sz="1600" dirty="0">
              <a:solidFill>
                <a:srgbClr val="263E2A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365104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000" dirty="0" smtClean="0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1.Зайти </a:t>
            </a:r>
            <a:r>
              <a:rPr lang="uk-UA" sz="2000" dirty="0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 і пройти </a:t>
            </a:r>
            <a:r>
              <a:rPr lang="uk-UA" sz="2000" dirty="0" smtClean="0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реєстрацію. Для реєстрації доступно два види </a:t>
            </a:r>
            <a:r>
              <a:rPr lang="uk-UA" sz="2000" dirty="0" err="1" smtClean="0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аккаунта</a:t>
            </a:r>
            <a:r>
              <a:rPr lang="uk-UA" sz="2000" dirty="0" smtClean="0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учитель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та учень </a:t>
            </a:r>
            <a:r>
              <a:rPr lang="en-US" sz="2000" dirty="0"/>
              <a:t>(Student</a:t>
            </a:r>
            <a:r>
              <a:rPr lang="en-US" sz="2000" dirty="0" smtClean="0"/>
              <a:t>).</a:t>
            </a:r>
            <a:endParaRPr lang="uk-UA" sz="2000" dirty="0" smtClean="0"/>
          </a:p>
          <a:p>
            <a:pPr lvl="0" algn="just"/>
            <a:r>
              <a:rPr lang="uk-UA" sz="2000" dirty="0" smtClean="0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Для реєстрації в якості учителя натискаємо </a:t>
            </a:r>
            <a:r>
              <a:rPr lang="en-US" sz="2000" b="1" dirty="0"/>
              <a:t>«Teacher, start now</a:t>
            </a:r>
            <a:r>
              <a:rPr lang="en-US" sz="2000" b="1" dirty="0" smtClean="0"/>
              <a:t>»</a:t>
            </a:r>
            <a:r>
              <a:rPr lang="en-US" sz="2000" dirty="0" smtClean="0"/>
              <a:t>.</a:t>
            </a:r>
            <a:endParaRPr lang="uk-UA" sz="2000" dirty="0" smtClean="0"/>
          </a:p>
          <a:p>
            <a:pPr lvl="0" algn="just"/>
            <a:r>
              <a:rPr lang="uk-UA" sz="2000" dirty="0" smtClean="0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Надалі після реєстрації для входу на сайт у ролі вчителя можна заходити, використовуючи кнопку </a:t>
            </a:r>
            <a:r>
              <a:rPr lang="en-US" sz="2000" b="1" dirty="0"/>
              <a:t>«Log in»</a:t>
            </a:r>
            <a:r>
              <a:rPr lang="en-US" sz="2000" dirty="0"/>
              <a:t>.</a:t>
            </a:r>
            <a:endParaRPr lang="uk-UA" sz="2000" dirty="0">
              <a:solidFill>
                <a:srgbClr val="263E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8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09550"/>
            <a:ext cx="7617668" cy="563563"/>
          </a:xfrm>
        </p:spPr>
        <p:txBody>
          <a:bodyPr/>
          <a:lstStyle/>
          <a:p>
            <a:r>
              <a:rPr lang="uk-UA" dirty="0" smtClean="0"/>
              <a:t>Екскурсія по сервісу</a:t>
            </a:r>
            <a:endParaRPr lang="uk-UA" dirty="0"/>
          </a:p>
        </p:txBody>
      </p:sp>
      <p:sp>
        <p:nvSpPr>
          <p:cNvPr id="3" name="AutoShape 2" descr="https://static.wixstatic.com/media/501327_54bb9f90a21f488089ef3ff7d8596679.jpg/v1/fill/w_460,h_300,al_c,q_80,usm_0.66_1.00_0.01/501327_54bb9f90a21f488089ef3ff7d859667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08629"/>
            <a:ext cx="7272808" cy="39091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7975" y="4725144"/>
            <a:ext cx="8512497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 smtClean="0">
                <a:solidFill>
                  <a:srgbClr val="000000"/>
                </a:solidFill>
              </a:rPr>
              <a:t>Можна здійснити віртуальну екскурсію по  сервісу і виконати ряд завдань</a:t>
            </a:r>
            <a:r>
              <a:rPr lang="en-US" sz="2400" dirty="0">
                <a:solidFill>
                  <a:srgbClr val="263E2A"/>
                </a:solidFill>
              </a:rPr>
              <a:t>(Start tour</a:t>
            </a:r>
            <a:r>
              <a:rPr lang="en-US" sz="2400" dirty="0" smtClean="0">
                <a:solidFill>
                  <a:srgbClr val="263E2A"/>
                </a:solidFill>
              </a:rPr>
              <a:t>)</a:t>
            </a:r>
            <a:r>
              <a:rPr lang="uk-UA" sz="2400" dirty="0" smtClean="0">
                <a:solidFill>
                  <a:srgbClr val="000000"/>
                </a:solidFill>
              </a:rPr>
              <a:t>, або пропустити цей крок, натиснувши кнопку </a:t>
            </a:r>
            <a:r>
              <a:rPr lang="en-US" sz="2400" b="1" dirty="0">
                <a:solidFill>
                  <a:schemeClr val="tx1"/>
                </a:solidFill>
              </a:rPr>
              <a:t>«Skip»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1" y="260648"/>
            <a:ext cx="8796857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39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Загрузка відео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6812659" cy="254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5459" y="3861048"/>
            <a:ext cx="8784976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200" dirty="0" smtClean="0">
                <a:solidFill>
                  <a:schemeClr val="tx1"/>
                </a:solidFill>
              </a:rPr>
              <a:t>Після реєстрації натискаємо </a:t>
            </a:r>
            <a:r>
              <a:rPr lang="uk-UA" sz="3200" b="1" dirty="0" smtClean="0">
                <a:solidFill>
                  <a:schemeClr val="tx1"/>
                </a:solidFill>
              </a:rPr>
              <a:t>«</a:t>
            </a:r>
            <a:r>
              <a:rPr lang="uk-UA" sz="3200" b="1" dirty="0" err="1" smtClean="0">
                <a:solidFill>
                  <a:schemeClr val="tx1"/>
                </a:solidFill>
              </a:rPr>
              <a:t>Get</a:t>
            </a:r>
            <a:r>
              <a:rPr lang="uk-UA" sz="3200" b="1" dirty="0" smtClean="0">
                <a:solidFill>
                  <a:schemeClr val="tx1"/>
                </a:solidFill>
              </a:rPr>
              <a:t> </a:t>
            </a:r>
            <a:r>
              <a:rPr lang="uk-UA" sz="3200" b="1" dirty="0" err="1" smtClean="0">
                <a:solidFill>
                  <a:schemeClr val="tx1"/>
                </a:solidFill>
              </a:rPr>
              <a:t>started</a:t>
            </a:r>
            <a:r>
              <a:rPr lang="uk-UA" sz="3200" b="1" dirty="0" smtClean="0">
                <a:solidFill>
                  <a:schemeClr val="tx1"/>
                </a:solidFill>
              </a:rPr>
              <a:t>»</a:t>
            </a:r>
            <a:r>
              <a:rPr lang="uk-UA" sz="3200" dirty="0" smtClean="0">
                <a:solidFill>
                  <a:schemeClr val="tx1"/>
                </a:solidFill>
              </a:rPr>
              <a:t>, щоб приступити до створення </a:t>
            </a:r>
            <a:r>
              <a:rPr lang="uk-UA" sz="3200" dirty="0" err="1" smtClean="0">
                <a:solidFill>
                  <a:schemeClr val="tx1"/>
                </a:solidFill>
              </a:rPr>
              <a:t>відеоурока</a:t>
            </a:r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8636"/>
            <a:ext cx="7391400" cy="699170"/>
          </a:xfrm>
        </p:spPr>
        <p:txBody>
          <a:bodyPr/>
          <a:lstStyle/>
          <a:p>
            <a:r>
              <a:rPr lang="uk-UA" dirty="0" smtClean="0"/>
              <a:t>Пошук відео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7"/>
            <a:ext cx="7992888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578036"/>
            <a:ext cx="8784976" cy="2163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Можна використовувати відео в </a:t>
            </a:r>
            <a:r>
              <a:rPr lang="en-US" sz="2400" dirty="0" smtClean="0">
                <a:solidFill>
                  <a:schemeClr val="tx1"/>
                </a:solidFill>
              </a:rPr>
              <a:t>YouTube</a:t>
            </a:r>
            <a:r>
              <a:rPr lang="en-US" sz="2400" dirty="0">
                <a:solidFill>
                  <a:schemeClr val="tx1"/>
                </a:solidFill>
              </a:rPr>
              <a:t>, Vimeo, </a:t>
            </a:r>
            <a:r>
              <a:rPr lang="uk-UA" sz="2400" dirty="0">
                <a:solidFill>
                  <a:schemeClr val="tx1"/>
                </a:solidFill>
              </a:rPr>
              <a:t>на платформах </a:t>
            </a:r>
            <a:r>
              <a:rPr lang="en-US" sz="2400" dirty="0" err="1">
                <a:solidFill>
                  <a:schemeClr val="tx1"/>
                </a:solidFill>
              </a:rPr>
              <a:t>KhanAcademy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LearnZillio</a:t>
            </a:r>
            <a:r>
              <a:rPr lang="en-US" sz="2400" dirty="0">
                <a:solidFill>
                  <a:schemeClr val="tx1"/>
                </a:solidFill>
              </a:rPr>
              <a:t>, TED-Ed, National </a:t>
            </a:r>
            <a:r>
              <a:rPr lang="en-US" sz="2400" dirty="0" err="1">
                <a:solidFill>
                  <a:schemeClr val="tx1"/>
                </a:solidFill>
              </a:rPr>
              <a:t>Gegraphic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r>
              <a:rPr lang="uk-UA" sz="2400" dirty="0">
                <a:solidFill>
                  <a:schemeClr val="tx1"/>
                </a:solidFill>
              </a:rPr>
              <a:t> </a:t>
            </a:r>
            <a:r>
              <a:rPr lang="uk-UA" sz="2400" dirty="0" smtClean="0">
                <a:solidFill>
                  <a:schemeClr val="tx1"/>
                </a:solidFill>
              </a:rPr>
              <a:t>і після обраного відео клацнути</a:t>
            </a:r>
            <a:r>
              <a:rPr lang="en-US" sz="2400" b="1" dirty="0">
                <a:solidFill>
                  <a:schemeClr val="tx1"/>
                </a:solidFill>
              </a:rPr>
              <a:t>«Use it</a:t>
            </a:r>
            <a:r>
              <a:rPr lang="en-US" sz="2400" b="1" dirty="0" smtClean="0">
                <a:solidFill>
                  <a:schemeClr val="tx1"/>
                </a:solidFill>
              </a:rPr>
              <a:t>»</a:t>
            </a:r>
            <a:r>
              <a:rPr lang="uk-UA" sz="2400" b="1" dirty="0" smtClean="0">
                <a:solidFill>
                  <a:schemeClr val="tx1"/>
                </a:solidFill>
              </a:rPr>
              <a:t>,</a:t>
            </a:r>
            <a:r>
              <a:rPr lang="uk-UA" sz="2400" dirty="0" smtClean="0">
                <a:solidFill>
                  <a:schemeClr val="tx1"/>
                </a:solidFill>
              </a:rPr>
              <a:t> також можна добавити своє відео з ПК, а для цього необхідно</a:t>
            </a:r>
            <a:r>
              <a:rPr lang="uk-UA" sz="2400" dirty="0">
                <a:solidFill>
                  <a:schemeClr val="tx1"/>
                </a:solidFill>
              </a:rPr>
              <a:t> клацнути</a:t>
            </a:r>
            <a:r>
              <a:rPr lang="uk-UA" sz="2400" dirty="0" smtClean="0">
                <a:solidFill>
                  <a:schemeClr val="tx1"/>
                </a:solidFill>
              </a:rPr>
              <a:t>  </a:t>
            </a:r>
            <a:r>
              <a:rPr lang="en-US" sz="2400" b="1" dirty="0">
                <a:solidFill>
                  <a:schemeClr val="tx1"/>
                </a:solidFill>
              </a:rPr>
              <a:t>«Upload»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500174"/>
            <a:ext cx="8424936" cy="4824536"/>
          </a:xfrm>
        </p:spPr>
        <p:txBody>
          <a:bodyPr/>
          <a:lstStyle/>
          <a:p>
            <a:pPr algn="ctr"/>
            <a:r>
              <a:rPr lang="uk-UA" sz="4000" b="1" i="1" dirty="0" smtClean="0">
                <a:solidFill>
                  <a:srgbClr val="0070C0"/>
                </a:solidFill>
              </a:rPr>
              <a:t>Ми позбавляємо дітей </a:t>
            </a:r>
          </a:p>
          <a:p>
            <a:pPr algn="ctr"/>
            <a:r>
              <a:rPr lang="uk-UA" sz="4000" b="1" i="1" dirty="0" smtClean="0">
                <a:solidFill>
                  <a:srgbClr val="0070C0"/>
                </a:solidFill>
              </a:rPr>
              <a:t>майбутнього, </a:t>
            </a:r>
          </a:p>
          <a:p>
            <a:pPr algn="ctr"/>
            <a:r>
              <a:rPr lang="uk-UA" sz="4000" b="1" i="1" dirty="0" smtClean="0">
                <a:solidFill>
                  <a:srgbClr val="0070C0"/>
                </a:solidFill>
              </a:rPr>
              <a:t>якщо продовжуємо вчити сьогодні так,</a:t>
            </a:r>
          </a:p>
          <a:p>
            <a:pPr algn="ctr"/>
            <a:r>
              <a:rPr lang="uk-UA" sz="4000" b="1" i="1" dirty="0" smtClean="0">
                <a:solidFill>
                  <a:srgbClr val="0070C0"/>
                </a:solidFill>
              </a:rPr>
              <a:t> як вчили цьому вчора</a:t>
            </a:r>
          </a:p>
          <a:p>
            <a:pPr algn="ctr"/>
            <a:endParaRPr lang="uk-UA" sz="4000" b="1" i="1" dirty="0" smtClean="0">
              <a:solidFill>
                <a:srgbClr val="0070C0"/>
              </a:solidFill>
            </a:endParaRPr>
          </a:p>
          <a:p>
            <a:pPr algn="r"/>
            <a:r>
              <a:rPr lang="uk-UA" sz="3200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Джон Дьюї</a:t>
            </a:r>
            <a:endParaRPr lang="uk-UA" sz="3200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tatic.wixstatic.com/media/501327_2dd2ae6acc4d43d08ba5fa8c7bb34f46.jpg/v1/fill/w_460,h_260,al_c,q_80,usm_0.66_1.00_0.01/501327_2dd2ae6acc4d43d08ba5fa8c7bb34f4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https://static.wixstatic.com/media/501327_2dd2ae6acc4d43d08ba5fa8c7bb34f46.jpg/v1/fill/w_460,h_260,al_c,q_80,usm_0.66_1.00_0.01/501327_2dd2ae6acc4d43d08ba5fa8c7bb34f4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6" descr="https://static.wixstatic.com/media/501327_2dd2ae6acc4d43d08ba5fa8c7bb34f46.jpg/v1/fill/w_460,h_260,al_c,q_80,usm_0.66_1.00_0.01/501327_2dd2ae6acc4d43d08ba5fa8c7bb34f46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8" descr="https://static.wixstatic.com/media/501327_2dd2ae6acc4d43d08ba5fa8c7bb34f46.jpg/v1/fill/w_460,h_260,al_c,q_80,usm_0.66_1.00_0.01/501327_2dd2ae6acc4d43d08ba5fa8c7bb34f46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0" descr="https://static.wixstatic.com/media/501327_2dd2ae6acc4d43d08ba5fa8c7bb34f46.jpg/v1/fill/w_460,h_260,al_c,q_80,usm_0.66_1.00_0.01/501327_2dd2ae6acc4d43d08ba5fa8c7bb34f46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12" descr="https://static.wixstatic.com/media/501327_2dd2ae6acc4d43d08ba5fa8c7bb34f46.jpg/v1/fill/w_460,h_260,al_c,q_80,usm_0.66_1.00_0.01/501327_2dd2ae6acc4d43d08ba5fa8c7bb34f46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16" y="935111"/>
            <a:ext cx="7237284" cy="40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443" y="5301208"/>
            <a:ext cx="820888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 smtClean="0">
                <a:solidFill>
                  <a:srgbClr val="000000"/>
                </a:solidFill>
              </a:rPr>
              <a:t>Щоб редагувати відео потрібно клацнути </a:t>
            </a:r>
            <a:r>
              <a:rPr lang="en-US" sz="2800" b="1" dirty="0" err="1" smtClean="0">
                <a:solidFill>
                  <a:srgbClr val="263E2A"/>
                </a:solidFill>
              </a:rPr>
              <a:t>Funtastic</a:t>
            </a:r>
            <a:r>
              <a:rPr lang="en-US" sz="2800" b="1" dirty="0">
                <a:solidFill>
                  <a:srgbClr val="263E2A"/>
                </a:solidFill>
              </a:rPr>
              <a:t>!»</a:t>
            </a:r>
            <a:r>
              <a:rPr lang="en-US" sz="2800" dirty="0">
                <a:solidFill>
                  <a:srgbClr val="263E2A"/>
                </a:solidFill>
              </a:rPr>
              <a:t> </a:t>
            </a:r>
            <a:r>
              <a:rPr lang="uk-UA" sz="2800" dirty="0">
                <a:solidFill>
                  <a:srgbClr val="263E2A"/>
                </a:solidFill>
              </a:rPr>
              <a:t>і</a:t>
            </a:r>
            <a:r>
              <a:rPr lang="uk-UA" sz="2800" dirty="0" smtClean="0">
                <a:solidFill>
                  <a:srgbClr val="263E2A"/>
                </a:solidFill>
              </a:rPr>
              <a:t> потім</a:t>
            </a:r>
            <a:r>
              <a:rPr lang="uk-UA" sz="2800" dirty="0">
                <a:solidFill>
                  <a:srgbClr val="263E2A"/>
                </a:solidFill>
              </a:rPr>
              <a:t> </a:t>
            </a:r>
            <a:r>
              <a:rPr lang="uk-UA" sz="2800" b="1" dirty="0">
                <a:solidFill>
                  <a:srgbClr val="263E2A"/>
                </a:solidFill>
              </a:rPr>
              <a:t>«</a:t>
            </a:r>
            <a:r>
              <a:rPr lang="en-US" sz="2800" b="1" dirty="0">
                <a:solidFill>
                  <a:srgbClr val="263E2A"/>
                </a:solidFill>
              </a:rPr>
              <a:t>Okay»</a:t>
            </a:r>
            <a:r>
              <a:rPr lang="en-US" sz="2800" dirty="0">
                <a:solidFill>
                  <a:srgbClr val="263E2A"/>
                </a:solidFill>
              </a:rPr>
              <a:t>.</a:t>
            </a:r>
            <a:endParaRPr lang="uk-UA" sz="2800" dirty="0">
              <a:solidFill>
                <a:srgbClr val="263E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136903" cy="553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tatic.wixstatic.com/media/501327_173efef3750a4ea19663ba1b7ef436a2.jpg/v1/fill/w_460,h_235,al_c,q_80,usm_0.66_1.00_0.01/501327_173efef3750a4ea19663ba1b7ef436a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052736"/>
            <a:ext cx="7833550" cy="400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4756" y="4922089"/>
            <a:ext cx="8440489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 smtClean="0">
                <a:solidFill>
                  <a:srgbClr val="000000"/>
                </a:solidFill>
              </a:rPr>
              <a:t>Щоб зберегти </a:t>
            </a:r>
            <a:r>
              <a:rPr lang="uk-UA" sz="2800" dirty="0" err="1" smtClean="0">
                <a:solidFill>
                  <a:srgbClr val="000000"/>
                </a:solidFill>
              </a:rPr>
              <a:t>відеоурок</a:t>
            </a:r>
            <a:r>
              <a:rPr lang="uk-UA" sz="2800" dirty="0" smtClean="0">
                <a:solidFill>
                  <a:srgbClr val="000000"/>
                </a:solidFill>
              </a:rPr>
              <a:t> необхідно натиснути </a:t>
            </a:r>
            <a:r>
              <a:rPr lang="en-US" sz="2800" b="1" dirty="0">
                <a:solidFill>
                  <a:srgbClr val="000000"/>
                </a:solidFill>
              </a:rPr>
              <a:t>«Save»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uk-UA" sz="2800" dirty="0">
                <a:solidFill>
                  <a:srgbClr val="000000"/>
                </a:solidFill>
              </a:rPr>
              <a:t>а </a:t>
            </a:r>
            <a:r>
              <a:rPr lang="uk-UA" sz="2800" dirty="0" smtClean="0">
                <a:solidFill>
                  <a:srgbClr val="000000"/>
                </a:solidFill>
              </a:rPr>
              <a:t>потім </a:t>
            </a:r>
            <a:r>
              <a:rPr lang="uk-UA" sz="2800" dirty="0">
                <a:solidFill>
                  <a:srgbClr val="000000"/>
                </a:solidFill>
              </a:rPr>
              <a:t>- </a:t>
            </a:r>
            <a:r>
              <a:rPr lang="uk-UA" sz="2800" b="1" dirty="0">
                <a:solidFill>
                  <a:srgbClr val="000000"/>
                </a:solidFill>
              </a:rPr>
              <a:t>«</a:t>
            </a:r>
            <a:r>
              <a:rPr lang="en-US" sz="2800" b="1" dirty="0">
                <a:solidFill>
                  <a:srgbClr val="000000"/>
                </a:solidFill>
              </a:rPr>
              <a:t>Finish»</a:t>
            </a:r>
            <a:r>
              <a:rPr lang="en-US" sz="2800" dirty="0">
                <a:solidFill>
                  <a:srgbClr val="263E2A"/>
                </a:solidFill>
              </a:rPr>
              <a:t>.</a:t>
            </a:r>
            <a:endParaRPr lang="uk-UA" sz="2800" dirty="0">
              <a:solidFill>
                <a:srgbClr val="263E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09550"/>
            <a:ext cx="7617668" cy="563563"/>
          </a:xfrm>
        </p:spPr>
        <p:txBody>
          <a:bodyPr/>
          <a:lstStyle/>
          <a:p>
            <a:r>
              <a:rPr lang="uk-UA" sz="4000" dirty="0" smtClean="0"/>
              <a:t>Створення класу</a:t>
            </a:r>
            <a:endParaRPr lang="uk-UA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66380"/>
            <a:ext cx="7344816" cy="4128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15719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Натискаємо</a:t>
            </a:r>
            <a:r>
              <a:rPr lang="ru-RU" sz="2800" dirty="0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b="1" dirty="0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 err="1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ru-RU" sz="2800" b="1" dirty="0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ru-RU" sz="2800" b="1" dirty="0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800" dirty="0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 smtClean="0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Даєм</a:t>
            </a:r>
            <a:r>
              <a:rPr lang="ru-RU" sz="2800" dirty="0" smtClean="0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назву</a:t>
            </a:r>
            <a:r>
              <a:rPr lang="ru-RU" sz="2800" dirty="0" smtClean="0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класу</a:t>
            </a:r>
            <a:r>
              <a:rPr lang="ru-RU" sz="2800" dirty="0" smtClean="0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dirty="0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dirty="0" err="1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ru-RU" sz="2800" dirty="0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ru-RU" sz="2800" dirty="0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800" dirty="0" smtClean="0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2800" dirty="0" err="1" smtClean="0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натискаємо</a:t>
            </a:r>
            <a:r>
              <a:rPr lang="ru-RU" sz="2800" dirty="0" smtClean="0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значок </a:t>
            </a:r>
            <a:r>
              <a:rPr lang="ru-RU" sz="2800" b="1" dirty="0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«галочка»</a:t>
            </a:r>
            <a:r>
              <a:rPr lang="ru-RU" sz="2800" dirty="0">
                <a:solidFill>
                  <a:srgbClr val="263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800" dirty="0">
              <a:solidFill>
                <a:srgbClr val="263E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1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9177"/>
            <a:ext cx="8748762" cy="530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6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568952" cy="34094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09421"/>
            <a:ext cx="8568952" cy="3353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45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6" y="287172"/>
            <a:ext cx="6840760" cy="3464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79" y="3784313"/>
            <a:ext cx="6840760" cy="28764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5400000">
            <a:off x="5970586" y="39122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</a:t>
            </a:r>
            <a:r>
              <a:rPr lang="en-US" dirty="0"/>
              <a:t>://</a:t>
            </a:r>
            <a:r>
              <a:rPr lang="en-US" dirty="0">
                <a:hlinkClick r:id="rId4"/>
              </a:rPr>
              <a:t>edpuzzle.com/classes/59d1421f1529db405b2ad28e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9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7904" y="13613"/>
            <a:ext cx="15905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Я за: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50164"/>
            <a:ext cx="7128792" cy="58950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47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0"/>
            <a:ext cx="26951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Я проти: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3167"/>
            <a:ext cx="7128791" cy="58326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289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944216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uk-UA" sz="5400" kern="1200" cap="all" dirty="0">
                <a:ln w="9000" cmpd="sng">
                  <a:solidFill>
                    <a:srgbClr val="2A462E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2A462E">
                        <a:shade val="20000"/>
                        <a:satMod val="245000"/>
                      </a:srgbClr>
                    </a:gs>
                    <a:gs pos="43000">
                      <a:srgbClr val="2A462E">
                        <a:satMod val="255000"/>
                      </a:srgbClr>
                    </a:gs>
                    <a:gs pos="48000">
                      <a:srgbClr val="2A462E">
                        <a:shade val="85000"/>
                        <a:satMod val="255000"/>
                      </a:srgbClr>
                    </a:gs>
                    <a:gs pos="100000">
                      <a:srgbClr val="2A462E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+mn-ea"/>
                <a:cs typeface="+mn-cs"/>
              </a:rPr>
              <a:t>Дякую за увагу!</a:t>
            </a:r>
          </a:p>
        </p:txBody>
      </p:sp>
      <p:pic>
        <p:nvPicPr>
          <p:cNvPr id="21507" name="Picture 2" descr="C:\Documents and Settings\Ольга\Рабочий стол\картинки\блестяшки- цветочки\d0a1d0bed0bbd0bdd0b5d187d0bdd0b0d18f20d180d0b0d0b4d0bed181d182d18c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5" y="2500313"/>
            <a:ext cx="2857500" cy="2867025"/>
          </a:xfrm>
        </p:spPr>
      </p:pic>
    </p:spTree>
    <p:extLst>
      <p:ext uri="{BB962C8B-B14F-4D97-AF65-F5344CB8AC3E}">
        <p14:creationId xmlns:p14="http://schemas.microsoft.com/office/powerpoint/2010/main" val="31080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71414"/>
            <a:ext cx="7391400" cy="563563"/>
          </a:xfrm>
        </p:spPr>
        <p:txBody>
          <a:bodyPr/>
          <a:lstStyle/>
          <a:p>
            <a:r>
              <a:rPr lang="uk-UA" altLang="uk-UA" dirty="0" smtClean="0"/>
              <a:t>Навички ХХІ століття</a:t>
            </a:r>
            <a:endParaRPr lang="en-US" altLang="uk-UA" dirty="0"/>
          </a:p>
        </p:txBody>
      </p:sp>
      <p:grpSp>
        <p:nvGrpSpPr>
          <p:cNvPr id="89091" name="Group 3"/>
          <p:cNvGrpSpPr>
            <a:grpSpLocks/>
          </p:cNvGrpSpPr>
          <p:nvPr/>
        </p:nvGrpSpPr>
        <p:grpSpPr bwMode="auto">
          <a:xfrm>
            <a:off x="1828800" y="1559633"/>
            <a:ext cx="762000" cy="665162"/>
            <a:chOff x="1110" y="2656"/>
            <a:chExt cx="1549" cy="1351"/>
          </a:xfrm>
        </p:grpSpPr>
        <p:sp>
          <p:nvSpPr>
            <p:cNvPr id="89092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9093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9094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dirty="0"/>
            </a:p>
          </p:txBody>
        </p:sp>
      </p:grpSp>
      <p:grpSp>
        <p:nvGrpSpPr>
          <p:cNvPr id="89095" name="Group 7"/>
          <p:cNvGrpSpPr>
            <a:grpSpLocks/>
          </p:cNvGrpSpPr>
          <p:nvPr/>
        </p:nvGrpSpPr>
        <p:grpSpPr bwMode="auto">
          <a:xfrm>
            <a:off x="1828800" y="2474033"/>
            <a:ext cx="762000" cy="665162"/>
            <a:chOff x="3174" y="2656"/>
            <a:chExt cx="1549" cy="1351"/>
          </a:xfrm>
        </p:grpSpPr>
        <p:sp>
          <p:nvSpPr>
            <p:cNvPr id="89096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9097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9098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89099" name="Line 11"/>
          <p:cNvSpPr>
            <a:spLocks noChangeShapeType="1"/>
          </p:cNvSpPr>
          <p:nvPr/>
        </p:nvSpPr>
        <p:spPr bwMode="auto">
          <a:xfrm>
            <a:off x="2438400" y="216923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2871073" y="1605488"/>
            <a:ext cx="43679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altLang="uk-UA" sz="3200" b="1" dirty="0" smtClean="0">
                <a:solidFill>
                  <a:srgbClr val="0070C0"/>
                </a:solidFill>
              </a:rPr>
              <a:t>Освітня мобільність</a:t>
            </a:r>
            <a:endParaRPr lang="en-US" altLang="uk-UA" sz="3200" b="1" dirty="0">
              <a:solidFill>
                <a:srgbClr val="0070C0"/>
              </a:solidFill>
            </a:endParaRP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gray">
          <a:xfrm>
            <a:off x="2025650" y="165805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uk-UA" sz="2400" b="1" smtClean="0">
                <a:solidFill>
                  <a:srgbClr val="FFFFFF"/>
                </a:solidFill>
              </a:rPr>
              <a:t>1</a:t>
            </a:r>
            <a:endParaRPr lang="en-US" altLang="uk-UA" sz="2400" b="1" dirty="0">
              <a:solidFill>
                <a:srgbClr val="FFFFFF"/>
              </a:solidFill>
            </a:endParaRPr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2438400" y="308363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2792203" y="2543096"/>
            <a:ext cx="43096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altLang="uk-UA" sz="3200" b="1" dirty="0" smtClean="0">
                <a:solidFill>
                  <a:srgbClr val="0070C0"/>
                </a:solidFill>
              </a:rPr>
              <a:t>ІКТ - компетентність</a:t>
            </a:r>
            <a:endParaRPr lang="en-US" altLang="uk-UA" sz="3200" b="1" dirty="0">
              <a:solidFill>
                <a:srgbClr val="0070C0"/>
              </a:solidFill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gray">
          <a:xfrm>
            <a:off x="2025650" y="257245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uk-UA" sz="2400" b="1" dirty="0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89105" name="Group 17"/>
          <p:cNvGrpSpPr>
            <a:grpSpLocks/>
          </p:cNvGrpSpPr>
          <p:nvPr/>
        </p:nvGrpSpPr>
        <p:grpSpPr bwMode="auto">
          <a:xfrm>
            <a:off x="1828800" y="3366208"/>
            <a:ext cx="762000" cy="665162"/>
            <a:chOff x="1110" y="2656"/>
            <a:chExt cx="1549" cy="1351"/>
          </a:xfrm>
        </p:grpSpPr>
        <p:sp>
          <p:nvSpPr>
            <p:cNvPr id="89106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9107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9108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89109" name="Group 21"/>
          <p:cNvGrpSpPr>
            <a:grpSpLocks/>
          </p:cNvGrpSpPr>
          <p:nvPr/>
        </p:nvGrpSpPr>
        <p:grpSpPr bwMode="auto">
          <a:xfrm>
            <a:off x="1828800" y="4280608"/>
            <a:ext cx="762000" cy="665162"/>
            <a:chOff x="3174" y="2656"/>
            <a:chExt cx="1549" cy="1351"/>
          </a:xfrm>
        </p:grpSpPr>
        <p:sp>
          <p:nvSpPr>
            <p:cNvPr id="8911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911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911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89113" name="Line 25"/>
          <p:cNvSpPr>
            <a:spLocks noChangeShapeType="1"/>
          </p:cNvSpPr>
          <p:nvPr/>
        </p:nvSpPr>
        <p:spPr bwMode="auto">
          <a:xfrm>
            <a:off x="2438400" y="397580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2730386" y="3366208"/>
            <a:ext cx="42188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altLang="uk-UA" sz="3200" b="1" dirty="0" smtClean="0">
                <a:solidFill>
                  <a:srgbClr val="0070C0"/>
                </a:solidFill>
              </a:rPr>
              <a:t>Критичне мислення</a:t>
            </a:r>
            <a:endParaRPr lang="en-US" altLang="uk-UA" sz="3200" b="1" dirty="0">
              <a:solidFill>
                <a:srgbClr val="0070C0"/>
              </a:solidFill>
            </a:endParaRPr>
          </a:p>
        </p:txBody>
      </p:sp>
      <p:sp>
        <p:nvSpPr>
          <p:cNvPr id="89115" name="Text Box 27"/>
          <p:cNvSpPr txBox="1">
            <a:spLocks noChangeArrowheads="1"/>
          </p:cNvSpPr>
          <p:nvPr/>
        </p:nvSpPr>
        <p:spPr bwMode="gray">
          <a:xfrm>
            <a:off x="2025650" y="346463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uk-UA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89116" name="Line 28"/>
          <p:cNvSpPr>
            <a:spLocks noChangeShapeType="1"/>
          </p:cNvSpPr>
          <p:nvPr/>
        </p:nvSpPr>
        <p:spPr bwMode="auto">
          <a:xfrm>
            <a:off x="2438400" y="489020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89117" name="Text Box 29"/>
          <p:cNvSpPr txBox="1">
            <a:spLocks noChangeArrowheads="1"/>
          </p:cNvSpPr>
          <p:nvPr/>
        </p:nvSpPr>
        <p:spPr bwMode="auto">
          <a:xfrm>
            <a:off x="2871073" y="4280608"/>
            <a:ext cx="446298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uk-UA" altLang="uk-UA" sz="3200" b="1" dirty="0" smtClean="0">
                <a:solidFill>
                  <a:srgbClr val="0070C0"/>
                </a:solidFill>
              </a:rPr>
              <a:t>Активна громадська позиція</a:t>
            </a:r>
            <a:endParaRPr lang="en-US" altLang="uk-UA" sz="3200" b="1" dirty="0">
              <a:solidFill>
                <a:srgbClr val="0070C0"/>
              </a:solidFill>
            </a:endParaRPr>
          </a:p>
        </p:txBody>
      </p:sp>
      <p:sp>
        <p:nvSpPr>
          <p:cNvPr id="89118" name="Text Box 30"/>
          <p:cNvSpPr txBox="1">
            <a:spLocks noChangeArrowheads="1"/>
          </p:cNvSpPr>
          <p:nvPr/>
        </p:nvSpPr>
        <p:spPr bwMode="gray">
          <a:xfrm>
            <a:off x="2025650" y="437903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uk-UA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9119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uk-UA" alt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9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9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9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9" grpId="0" animBg="1"/>
      <p:bldP spid="89100" grpId="0"/>
      <p:bldP spid="89101" grpId="0"/>
      <p:bldP spid="89102" grpId="0" animBg="1"/>
      <p:bldP spid="89103" grpId="0"/>
      <p:bldP spid="89104" grpId="0"/>
      <p:bldP spid="89113" grpId="0" animBg="1"/>
      <p:bldP spid="89114" grpId="0"/>
      <p:bldP spid="89115" grpId="0"/>
      <p:bldP spid="89116" grpId="0" animBg="1"/>
      <p:bldP spid="89117" grpId="0"/>
      <p:bldP spid="891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Freeform 4"/>
          <p:cNvSpPr>
            <a:spLocks noEditPoints="1"/>
          </p:cNvSpPr>
          <p:nvPr/>
        </p:nvSpPr>
        <p:spPr bwMode="gray">
          <a:xfrm rot="-1358056">
            <a:off x="1392238" y="2801938"/>
            <a:ext cx="6094412" cy="2424112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30196"/>
                  <a:invGamma/>
                  <a:alpha val="3600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7C16B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 dirty="0"/>
              <a:t> </a:t>
            </a:r>
            <a:r>
              <a:rPr lang="en-US" altLang="uk-UA" dirty="0" smtClean="0"/>
              <a:t>Cycle Diagram</a:t>
            </a:r>
            <a:endParaRPr lang="en-US" altLang="uk-UA" dirty="0"/>
          </a:p>
        </p:txBody>
      </p:sp>
      <p:sp>
        <p:nvSpPr>
          <p:cNvPr id="2" name="Таблица 1"/>
          <p:cNvSpPr>
            <a:spLocks noGrp="1"/>
          </p:cNvSpPr>
          <p:nvPr>
            <p:ph type="tbl" idx="1"/>
          </p:nvPr>
        </p:nvSpPr>
        <p:spPr/>
      </p:sp>
      <p:sp>
        <p:nvSpPr>
          <p:cNvPr id="92165" name="Oval 5"/>
          <p:cNvSpPr>
            <a:spLocks noChangeArrowheads="1"/>
          </p:cNvSpPr>
          <p:nvPr/>
        </p:nvSpPr>
        <p:spPr bwMode="gray">
          <a:xfrm>
            <a:off x="3821113" y="2057400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uk-UA" altLang="uk-UA"/>
          </a:p>
        </p:txBody>
      </p:sp>
      <p:sp>
        <p:nvSpPr>
          <p:cNvPr id="92166" name="Oval 6"/>
          <p:cNvSpPr>
            <a:spLocks noChangeArrowheads="1"/>
          </p:cNvSpPr>
          <p:nvPr/>
        </p:nvSpPr>
        <p:spPr bwMode="gray">
          <a:xfrm>
            <a:off x="1585913" y="3375025"/>
            <a:ext cx="1141412" cy="11017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uk-UA" altLang="uk-UA"/>
          </a:p>
        </p:txBody>
      </p:sp>
      <p:sp>
        <p:nvSpPr>
          <p:cNvPr id="92167" name="Oval 7"/>
          <p:cNvSpPr>
            <a:spLocks noChangeArrowheads="1"/>
          </p:cNvSpPr>
          <p:nvPr/>
        </p:nvSpPr>
        <p:spPr bwMode="gray">
          <a:xfrm>
            <a:off x="2370138" y="4841875"/>
            <a:ext cx="1141412" cy="11017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uk-UA" altLang="uk-UA"/>
          </a:p>
        </p:txBody>
      </p:sp>
      <p:sp>
        <p:nvSpPr>
          <p:cNvPr id="92168" name="Oval 8"/>
          <p:cNvSpPr>
            <a:spLocks noChangeArrowheads="1"/>
          </p:cNvSpPr>
          <p:nvPr/>
        </p:nvSpPr>
        <p:spPr bwMode="gray">
          <a:xfrm>
            <a:off x="4838700" y="4297363"/>
            <a:ext cx="1141413" cy="1101725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uk-UA" altLang="uk-UA"/>
          </a:p>
        </p:txBody>
      </p:sp>
      <p:sp>
        <p:nvSpPr>
          <p:cNvPr id="92169" name="Oval 9"/>
          <p:cNvSpPr>
            <a:spLocks noChangeArrowheads="1"/>
          </p:cNvSpPr>
          <p:nvPr/>
        </p:nvSpPr>
        <p:spPr bwMode="gray">
          <a:xfrm>
            <a:off x="6464300" y="2254250"/>
            <a:ext cx="1079500" cy="110331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uk-UA" altLang="uk-UA"/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white">
          <a:xfrm>
            <a:off x="1752600" y="3770313"/>
            <a:ext cx="749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uk-UA" b="1">
                <a:solidFill>
                  <a:srgbClr val="FFFFFF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white">
          <a:xfrm>
            <a:off x="4008438" y="2452688"/>
            <a:ext cx="749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uk-UA" b="1">
                <a:solidFill>
                  <a:srgbClr val="FFFFFF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white">
          <a:xfrm>
            <a:off x="6629400" y="2635250"/>
            <a:ext cx="749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uk-UA" b="1">
                <a:solidFill>
                  <a:srgbClr val="FFFFFF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white">
          <a:xfrm>
            <a:off x="5029200" y="4692650"/>
            <a:ext cx="749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uk-UA" b="1">
                <a:solidFill>
                  <a:srgbClr val="FFFFFF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white">
          <a:xfrm>
            <a:off x="2528888" y="5230813"/>
            <a:ext cx="749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uk-UA" b="1">
                <a:solidFill>
                  <a:srgbClr val="FFFFFF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92176" name="Line 16"/>
          <p:cNvSpPr>
            <a:spLocks noChangeShapeType="1"/>
          </p:cNvSpPr>
          <p:nvPr/>
        </p:nvSpPr>
        <p:spPr bwMode="black">
          <a:xfrm>
            <a:off x="2601913" y="2452688"/>
            <a:ext cx="1627187" cy="125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cxnSp>
        <p:nvCxnSpPr>
          <p:cNvPr id="92177" name="AutoShape 17"/>
          <p:cNvCxnSpPr>
            <a:cxnSpLocks noChangeShapeType="1"/>
          </p:cNvCxnSpPr>
          <p:nvPr/>
        </p:nvCxnSpPr>
        <p:spPr bwMode="black">
          <a:xfrm flipH="1">
            <a:off x="887413" y="2452688"/>
            <a:ext cx="17256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762000" y="2057400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uk-UA" sz="1600" b="1">
                <a:solidFill>
                  <a:schemeClr val="tx2"/>
                </a:solidFill>
                <a:latin typeface="Verdana" pitchFamily="34" charset="0"/>
              </a:rPr>
              <a:t>Add Your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 sz="3600"/>
              <a:t>Diagram</a:t>
            </a:r>
            <a:endParaRPr lang="en-US" altLang="uk-UA" sz="2000"/>
          </a:p>
        </p:txBody>
      </p:sp>
      <p:sp>
        <p:nvSpPr>
          <p:cNvPr id="91139" name="AutoShape 3"/>
          <p:cNvSpPr>
            <a:spLocks noChangeArrowheads="1"/>
          </p:cNvSpPr>
          <p:nvPr/>
        </p:nvSpPr>
        <p:spPr bwMode="auto">
          <a:xfrm>
            <a:off x="55626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uk-UA" altLang="uk-UA">
              <a:latin typeface="Verdana" pitchFamily="34" charset="0"/>
            </a:endParaRP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uk-UA" altLang="uk-UA">
              <a:latin typeface="Verdana" pitchFamily="34" charset="0"/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1238250" y="3552825"/>
            <a:ext cx="20383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uk-UA" sz="2000" b="1">
                <a:solidFill>
                  <a:srgbClr val="000000"/>
                </a:solidFill>
              </a:rPr>
              <a:t>ThemeGallery</a:t>
            </a:r>
            <a:r>
              <a:rPr lang="en-US" altLang="uk-UA">
                <a:solidFill>
                  <a:srgbClr val="000000"/>
                </a:solidFill>
              </a:rPr>
              <a:t> </a:t>
            </a:r>
            <a:r>
              <a:rPr lang="en-US" altLang="uk-UA" sz="1400">
                <a:solidFill>
                  <a:srgbClr val="000000"/>
                </a:solidFill>
              </a:rPr>
              <a:t>is a Design Digital Content &amp; Contents mall developed by Guild Design Inc.</a:t>
            </a:r>
          </a:p>
        </p:txBody>
      </p:sp>
      <p:sp>
        <p:nvSpPr>
          <p:cNvPr id="91143" name="Freeform 7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1144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1145" name="Freeform 9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91146" name="Group 10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91147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9114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114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sp>
          <p:nvSpPr>
            <p:cNvPr id="91150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91151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91152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91153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</p:grp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3886200" y="1828800"/>
            <a:ext cx="12287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uk-UA" sz="2400" b="1">
                <a:solidFill>
                  <a:srgbClr val="000000"/>
                </a:solidFill>
              </a:rPr>
              <a:t>Title</a:t>
            </a:r>
          </a:p>
          <a:p>
            <a:pPr algn="ctr" eaLnBrk="0" hangingPunct="0"/>
            <a:r>
              <a:rPr lang="en-US" altLang="uk-UA" sz="1400">
                <a:solidFill>
                  <a:srgbClr val="000000"/>
                </a:solidFill>
              </a:rPr>
              <a:t>Add your text</a:t>
            </a:r>
          </a:p>
        </p:txBody>
      </p: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5715000" y="3581400"/>
            <a:ext cx="20383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uk-UA" sz="2000" b="1">
                <a:solidFill>
                  <a:srgbClr val="000000"/>
                </a:solidFill>
              </a:rPr>
              <a:t>ThemeGallery</a:t>
            </a:r>
            <a:r>
              <a:rPr lang="en-US" altLang="uk-UA">
                <a:solidFill>
                  <a:srgbClr val="000000"/>
                </a:solidFill>
              </a:rPr>
              <a:t> </a:t>
            </a:r>
            <a:r>
              <a:rPr lang="en-US" altLang="uk-UA" sz="1400">
                <a:solidFill>
                  <a:srgbClr val="000000"/>
                </a:solidFill>
              </a:rPr>
              <a:t>is a Design Digital Content &amp; Contents mall developed by Guild Design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/>
              <a:t>Diagram</a:t>
            </a:r>
            <a:endParaRPr lang="en-US" altLang="uk-UA" sz="1800"/>
          </a:p>
        </p:txBody>
      </p:sp>
      <p:grpSp>
        <p:nvGrpSpPr>
          <p:cNvPr id="94211" name="Group 3"/>
          <p:cNvGrpSpPr>
            <a:grpSpLocks/>
          </p:cNvGrpSpPr>
          <p:nvPr/>
        </p:nvGrpSpPr>
        <p:grpSpPr bwMode="auto">
          <a:xfrm>
            <a:off x="1143000" y="2209800"/>
            <a:ext cx="6705600" cy="3352800"/>
            <a:chOff x="528" y="1248"/>
            <a:chExt cx="4656" cy="2256"/>
          </a:xfrm>
        </p:grpSpPr>
        <p:grpSp>
          <p:nvGrpSpPr>
            <p:cNvPr id="94212" name="Group 4"/>
            <p:cNvGrpSpPr>
              <a:grpSpLocks/>
            </p:cNvGrpSpPr>
            <p:nvPr/>
          </p:nvGrpSpPr>
          <p:grpSpPr bwMode="auto">
            <a:xfrm>
              <a:off x="1824" y="1248"/>
              <a:ext cx="2014" cy="1821"/>
              <a:chOff x="1872" y="1824"/>
              <a:chExt cx="2014" cy="1821"/>
            </a:xfrm>
          </p:grpSpPr>
          <p:sp>
            <p:nvSpPr>
              <p:cNvPr id="94213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4214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4215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4216" name="Oval 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4217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4218" name="Oval 10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94219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94220" name="Oval 12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  <p:sp>
            <p:nvSpPr>
              <p:cNvPr id="94221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uk-UA"/>
              </a:p>
            </p:txBody>
          </p:sp>
        </p:grpSp>
        <p:sp>
          <p:nvSpPr>
            <p:cNvPr id="94222" name="AutoShape 14"/>
            <p:cNvSpPr>
              <a:spLocks noChangeArrowheads="1"/>
            </p:cNvSpPr>
            <p:nvPr/>
          </p:nvSpPr>
          <p:spPr bwMode="gray">
            <a:xfrm>
              <a:off x="528" y="2256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4223" name="AutoShape 15"/>
            <p:cNvSpPr>
              <a:spLocks noChangeArrowheads="1"/>
            </p:cNvSpPr>
            <p:nvPr/>
          </p:nvSpPr>
          <p:spPr bwMode="gray">
            <a:xfrm>
              <a:off x="528" y="1920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4224" name="AutoShape 16"/>
            <p:cNvSpPr>
              <a:spLocks noChangeArrowheads="1"/>
            </p:cNvSpPr>
            <p:nvPr/>
          </p:nvSpPr>
          <p:spPr bwMode="gray">
            <a:xfrm>
              <a:off x="528" y="1584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4225" name="AutoShape 17"/>
            <p:cNvSpPr>
              <a:spLocks noChangeArrowheads="1"/>
            </p:cNvSpPr>
            <p:nvPr/>
          </p:nvSpPr>
          <p:spPr bwMode="gray">
            <a:xfrm>
              <a:off x="3984" y="2256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4226" name="AutoShape 18"/>
            <p:cNvSpPr>
              <a:spLocks noChangeArrowheads="1"/>
            </p:cNvSpPr>
            <p:nvPr/>
          </p:nvSpPr>
          <p:spPr bwMode="gray">
            <a:xfrm>
              <a:off x="3984" y="1920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4227" name="AutoShape 19"/>
            <p:cNvSpPr>
              <a:spLocks noChangeArrowheads="1"/>
            </p:cNvSpPr>
            <p:nvPr/>
          </p:nvSpPr>
          <p:spPr bwMode="gray">
            <a:xfrm>
              <a:off x="3984" y="1584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4228" name="Text Box 20"/>
            <p:cNvSpPr txBox="1">
              <a:spLocks noChangeArrowheads="1"/>
            </p:cNvSpPr>
            <p:nvPr/>
          </p:nvSpPr>
          <p:spPr bwMode="gray">
            <a:xfrm>
              <a:off x="2354" y="1920"/>
              <a:ext cx="975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uk-UA" sz="2400" b="1">
                  <a:solidFill>
                    <a:srgbClr val="FFFFFF"/>
                  </a:solidFill>
                </a:rPr>
                <a:t>Concept</a:t>
              </a:r>
            </a:p>
          </p:txBody>
        </p:sp>
        <p:sp>
          <p:nvSpPr>
            <p:cNvPr id="94229" name="AutoShape 21"/>
            <p:cNvSpPr>
              <a:spLocks noChangeArrowheads="1"/>
            </p:cNvSpPr>
            <p:nvPr/>
          </p:nvSpPr>
          <p:spPr bwMode="auto">
            <a:xfrm>
              <a:off x="1611" y="3168"/>
              <a:ext cx="2448" cy="33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uk-UA" b="1">
                  <a:latin typeface="Verdana" pitchFamily="34" charset="0"/>
                </a:rPr>
                <a:t>Add Your Text</a:t>
              </a:r>
            </a:p>
          </p:txBody>
        </p:sp>
        <p:sp>
          <p:nvSpPr>
            <p:cNvPr id="94230" name="Text Box 22"/>
            <p:cNvSpPr txBox="1">
              <a:spLocks noChangeArrowheads="1"/>
            </p:cNvSpPr>
            <p:nvPr/>
          </p:nvSpPr>
          <p:spPr bwMode="gray">
            <a:xfrm>
              <a:off x="836" y="1683"/>
              <a:ext cx="45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uk-UA" b="1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94231" name="Text Box 23"/>
            <p:cNvSpPr txBox="1">
              <a:spLocks noChangeArrowheads="1"/>
            </p:cNvSpPr>
            <p:nvPr/>
          </p:nvSpPr>
          <p:spPr bwMode="gray">
            <a:xfrm>
              <a:off x="836" y="2019"/>
              <a:ext cx="45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uk-UA" b="1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94232" name="Text Box 24"/>
            <p:cNvSpPr txBox="1">
              <a:spLocks noChangeArrowheads="1"/>
            </p:cNvSpPr>
            <p:nvPr/>
          </p:nvSpPr>
          <p:spPr bwMode="gray">
            <a:xfrm>
              <a:off x="836" y="2355"/>
              <a:ext cx="454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uk-UA" b="1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94233" name="Text Box 25"/>
            <p:cNvSpPr txBox="1">
              <a:spLocks noChangeArrowheads="1"/>
            </p:cNvSpPr>
            <p:nvPr/>
          </p:nvSpPr>
          <p:spPr bwMode="gray">
            <a:xfrm>
              <a:off x="4375" y="1683"/>
              <a:ext cx="45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uk-UA" b="1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94234" name="Text Box 26"/>
            <p:cNvSpPr txBox="1">
              <a:spLocks noChangeArrowheads="1"/>
            </p:cNvSpPr>
            <p:nvPr/>
          </p:nvSpPr>
          <p:spPr bwMode="gray">
            <a:xfrm>
              <a:off x="4375" y="2019"/>
              <a:ext cx="45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uk-UA" b="1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94235" name="Text Box 27"/>
            <p:cNvSpPr txBox="1">
              <a:spLocks noChangeArrowheads="1"/>
            </p:cNvSpPr>
            <p:nvPr/>
          </p:nvSpPr>
          <p:spPr bwMode="gray">
            <a:xfrm>
              <a:off x="4375" y="2355"/>
              <a:ext cx="454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uk-UA" b="1">
                  <a:solidFill>
                    <a:srgbClr val="FFFFFF"/>
                  </a:solidFill>
                </a:rPr>
                <a:t>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 sz="3600"/>
              <a:t>Diagram</a:t>
            </a:r>
            <a:endParaRPr lang="en-US" altLang="uk-UA" sz="2000"/>
          </a:p>
        </p:txBody>
      </p:sp>
      <p:sp>
        <p:nvSpPr>
          <p:cNvPr id="96259" name="AutoShape 3"/>
          <p:cNvSpPr>
            <a:spLocks noChangeArrowheads="1"/>
          </p:cNvSpPr>
          <p:nvPr/>
        </p:nvSpPr>
        <p:spPr bwMode="ltGray">
          <a:xfrm>
            <a:off x="0" y="1600200"/>
            <a:ext cx="6324600" cy="4495800"/>
          </a:xfrm>
          <a:prstGeom prst="rightArrow">
            <a:avLst>
              <a:gd name="adj1" fmla="val 79306"/>
              <a:gd name="adj2" fmla="val 3484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96260" name="AutoShape 4"/>
          <p:cNvSpPr>
            <a:spLocks noChangeArrowheads="1"/>
          </p:cNvSpPr>
          <p:nvPr/>
        </p:nvSpPr>
        <p:spPr bwMode="blackWhite">
          <a:xfrm>
            <a:off x="685800" y="2209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uk-UA" b="1">
                <a:solidFill>
                  <a:srgbClr val="FFFFFF"/>
                </a:solidFill>
              </a:rPr>
              <a:t>Add Your Text</a:t>
            </a:r>
          </a:p>
        </p:txBody>
      </p:sp>
      <p:sp>
        <p:nvSpPr>
          <p:cNvPr id="96261" name="AutoShape 5"/>
          <p:cNvSpPr>
            <a:spLocks noChangeArrowheads="1"/>
          </p:cNvSpPr>
          <p:nvPr/>
        </p:nvSpPr>
        <p:spPr bwMode="blackWhite">
          <a:xfrm>
            <a:off x="685800" y="3352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uk-UA" b="1">
                <a:solidFill>
                  <a:srgbClr val="FFFFFF"/>
                </a:solidFill>
              </a:rPr>
              <a:t>Add Your Text</a:t>
            </a:r>
          </a:p>
        </p:txBody>
      </p:sp>
      <p:sp>
        <p:nvSpPr>
          <p:cNvPr id="96262" name="AutoShape 6"/>
          <p:cNvSpPr>
            <a:spLocks noChangeArrowheads="1"/>
          </p:cNvSpPr>
          <p:nvPr/>
        </p:nvSpPr>
        <p:spPr bwMode="blackWhite">
          <a:xfrm>
            <a:off x="685800" y="4495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uk-UA" b="1">
                <a:solidFill>
                  <a:srgbClr val="FFFFFF"/>
                </a:solidFill>
              </a:rPr>
              <a:t>Add Your Text</a:t>
            </a:r>
          </a:p>
        </p:txBody>
      </p:sp>
      <p:sp>
        <p:nvSpPr>
          <p:cNvPr id="96263" name="AutoShape 7"/>
          <p:cNvSpPr>
            <a:spLocks noChangeArrowheads="1"/>
          </p:cNvSpPr>
          <p:nvPr/>
        </p:nvSpPr>
        <p:spPr bwMode="auto">
          <a:xfrm>
            <a:off x="5880100" y="3276600"/>
            <a:ext cx="2514600" cy="1295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uk-UA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Add Your </a:t>
            </a:r>
          </a:p>
          <a:p>
            <a:pPr algn="ctr"/>
            <a:r>
              <a:rPr lang="en-US" altLang="uk-UA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 sz="3600"/>
              <a:t>Diagram</a:t>
            </a:r>
            <a:endParaRPr lang="en-US" altLang="uk-UA" sz="2000"/>
          </a:p>
        </p:txBody>
      </p:sp>
      <p:grpSp>
        <p:nvGrpSpPr>
          <p:cNvPr id="97283" name="Group 3"/>
          <p:cNvGrpSpPr>
            <a:grpSpLocks/>
          </p:cNvGrpSpPr>
          <p:nvPr/>
        </p:nvGrpSpPr>
        <p:grpSpPr bwMode="auto">
          <a:xfrm>
            <a:off x="990600" y="2438400"/>
            <a:ext cx="7016750" cy="2971800"/>
            <a:chOff x="1008" y="1536"/>
            <a:chExt cx="4420" cy="1872"/>
          </a:xfrm>
        </p:grpSpPr>
        <p:sp>
          <p:nvSpPr>
            <p:cNvPr id="97284" name="AutoShape 4"/>
            <p:cNvSpPr>
              <a:spLocks noChangeArrowheads="1"/>
            </p:cNvSpPr>
            <p:nvPr/>
          </p:nvSpPr>
          <p:spPr bwMode="gray">
            <a:xfrm>
              <a:off x="2259" y="2000"/>
              <a:ext cx="293" cy="335"/>
            </a:xfrm>
            <a:prstGeom prst="chevron">
              <a:avLst>
                <a:gd name="adj" fmla="val 525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7285" name="AutoShape 5"/>
            <p:cNvSpPr>
              <a:spLocks noChangeArrowheads="1"/>
            </p:cNvSpPr>
            <p:nvPr/>
          </p:nvSpPr>
          <p:spPr bwMode="gray">
            <a:xfrm>
              <a:off x="3843" y="2000"/>
              <a:ext cx="292" cy="335"/>
            </a:xfrm>
            <a:prstGeom prst="chevron">
              <a:avLst>
                <a:gd name="adj" fmla="val 52514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7286" name="Oval 6"/>
            <p:cNvSpPr>
              <a:spLocks noChangeArrowheads="1"/>
            </p:cNvSpPr>
            <p:nvPr/>
          </p:nvSpPr>
          <p:spPr bwMode="gray">
            <a:xfrm>
              <a:off x="4177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97287" name="Oval 7"/>
            <p:cNvSpPr>
              <a:spLocks noChangeArrowheads="1"/>
            </p:cNvSpPr>
            <p:nvPr/>
          </p:nvSpPr>
          <p:spPr bwMode="gray">
            <a:xfrm>
              <a:off x="4177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97288" name="Oval 8"/>
            <p:cNvSpPr>
              <a:spLocks noChangeArrowheads="1"/>
            </p:cNvSpPr>
            <p:nvPr/>
          </p:nvSpPr>
          <p:spPr bwMode="gray">
            <a:xfrm>
              <a:off x="4259" y="1622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97289" name="Oval 9"/>
            <p:cNvSpPr>
              <a:spLocks noChangeArrowheads="1"/>
            </p:cNvSpPr>
            <p:nvPr/>
          </p:nvSpPr>
          <p:spPr bwMode="gray">
            <a:xfrm>
              <a:off x="4277" y="1628"/>
              <a:ext cx="1088" cy="10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97290" name="Oval 10"/>
            <p:cNvSpPr>
              <a:spLocks noChangeArrowheads="1"/>
            </p:cNvSpPr>
            <p:nvPr/>
          </p:nvSpPr>
          <p:spPr bwMode="gray">
            <a:xfrm>
              <a:off x="4317" y="1676"/>
              <a:ext cx="980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97291" name="Oval 11"/>
            <p:cNvSpPr>
              <a:spLocks noChangeArrowheads="1"/>
            </p:cNvSpPr>
            <p:nvPr/>
          </p:nvSpPr>
          <p:spPr bwMode="gray">
            <a:xfrm>
              <a:off x="1008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97292" name="Oval 12"/>
            <p:cNvSpPr>
              <a:spLocks noChangeArrowheads="1"/>
            </p:cNvSpPr>
            <p:nvPr/>
          </p:nvSpPr>
          <p:spPr bwMode="gray">
            <a:xfrm>
              <a:off x="1008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97293" name="Oval 13"/>
            <p:cNvSpPr>
              <a:spLocks noChangeArrowheads="1"/>
            </p:cNvSpPr>
            <p:nvPr/>
          </p:nvSpPr>
          <p:spPr bwMode="gray">
            <a:xfrm>
              <a:off x="1090" y="1618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97294" name="Oval 14"/>
            <p:cNvSpPr>
              <a:spLocks noChangeArrowheads="1"/>
            </p:cNvSpPr>
            <p:nvPr/>
          </p:nvSpPr>
          <p:spPr bwMode="gray">
            <a:xfrm>
              <a:off x="1091" y="1620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97295" name="Oval 15"/>
            <p:cNvSpPr>
              <a:spLocks noChangeArrowheads="1"/>
            </p:cNvSpPr>
            <p:nvPr/>
          </p:nvSpPr>
          <p:spPr bwMode="gray">
            <a:xfrm>
              <a:off x="1144" y="1673"/>
              <a:ext cx="979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grpSp>
          <p:nvGrpSpPr>
            <p:cNvPr id="97296" name="Group 16"/>
            <p:cNvGrpSpPr>
              <a:grpSpLocks/>
            </p:cNvGrpSpPr>
            <p:nvPr/>
          </p:nvGrpSpPr>
          <p:grpSpPr bwMode="auto">
            <a:xfrm>
              <a:off x="1160" y="1687"/>
              <a:ext cx="947" cy="952"/>
              <a:chOff x="4166" y="1706"/>
              <a:chExt cx="1252" cy="1252"/>
            </a:xfrm>
          </p:grpSpPr>
          <p:sp>
            <p:nvSpPr>
              <p:cNvPr id="97297" name="Oval 1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97298" name="Oval 1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97299" name="Oval 1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97300" name="Oval 2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</p:grpSp>
        <p:sp>
          <p:nvSpPr>
            <p:cNvPr id="97301" name="Oval 21"/>
            <p:cNvSpPr>
              <a:spLocks noChangeArrowheads="1"/>
            </p:cNvSpPr>
            <p:nvPr/>
          </p:nvSpPr>
          <p:spPr bwMode="gray">
            <a:xfrm>
              <a:off x="2593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97302" name="Oval 22"/>
            <p:cNvSpPr>
              <a:spLocks noChangeArrowheads="1"/>
            </p:cNvSpPr>
            <p:nvPr/>
          </p:nvSpPr>
          <p:spPr bwMode="gray">
            <a:xfrm>
              <a:off x="2593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97303" name="Oval 23"/>
            <p:cNvSpPr>
              <a:spLocks noChangeArrowheads="1"/>
            </p:cNvSpPr>
            <p:nvPr/>
          </p:nvSpPr>
          <p:spPr bwMode="gray">
            <a:xfrm>
              <a:off x="2675" y="1622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97304" name="Oval 24"/>
            <p:cNvSpPr>
              <a:spLocks noChangeArrowheads="1"/>
            </p:cNvSpPr>
            <p:nvPr/>
          </p:nvSpPr>
          <p:spPr bwMode="gray">
            <a:xfrm>
              <a:off x="2676" y="1624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97305" name="Oval 25"/>
            <p:cNvSpPr>
              <a:spLocks noChangeArrowheads="1"/>
            </p:cNvSpPr>
            <p:nvPr/>
          </p:nvSpPr>
          <p:spPr bwMode="gray">
            <a:xfrm>
              <a:off x="2729" y="1676"/>
              <a:ext cx="979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grpSp>
          <p:nvGrpSpPr>
            <p:cNvPr id="97306" name="Group 26"/>
            <p:cNvGrpSpPr>
              <a:grpSpLocks/>
            </p:cNvGrpSpPr>
            <p:nvPr/>
          </p:nvGrpSpPr>
          <p:grpSpPr bwMode="auto">
            <a:xfrm>
              <a:off x="2745" y="1687"/>
              <a:ext cx="947" cy="952"/>
              <a:chOff x="4166" y="1706"/>
              <a:chExt cx="1252" cy="1252"/>
            </a:xfrm>
          </p:grpSpPr>
          <p:sp>
            <p:nvSpPr>
              <p:cNvPr id="97307" name="Oval 2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97308" name="Oval 2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97309" name="Oval 2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97310" name="Oval 3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</p:grpSp>
        <p:grpSp>
          <p:nvGrpSpPr>
            <p:cNvPr id="97311" name="Group 31"/>
            <p:cNvGrpSpPr>
              <a:grpSpLocks/>
            </p:cNvGrpSpPr>
            <p:nvPr/>
          </p:nvGrpSpPr>
          <p:grpSpPr bwMode="auto">
            <a:xfrm>
              <a:off x="4335" y="1687"/>
              <a:ext cx="948" cy="952"/>
              <a:chOff x="4166" y="1706"/>
              <a:chExt cx="1252" cy="1252"/>
            </a:xfrm>
          </p:grpSpPr>
          <p:sp>
            <p:nvSpPr>
              <p:cNvPr id="97312" name="Oval 3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97313" name="Oval 3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97314" name="Oval 3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97315" name="Oval 3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</p:grpSp>
        <p:sp>
          <p:nvSpPr>
            <p:cNvPr id="97316" name="AutoShape 36"/>
            <p:cNvSpPr>
              <a:spLocks noChangeArrowheads="1"/>
            </p:cNvSpPr>
            <p:nvPr/>
          </p:nvSpPr>
          <p:spPr bwMode="gray">
            <a:xfrm>
              <a:off x="1036" y="3108"/>
              <a:ext cx="1192" cy="3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uk-UA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Add Your Text</a:t>
              </a:r>
            </a:p>
          </p:txBody>
        </p:sp>
        <p:sp>
          <p:nvSpPr>
            <p:cNvPr id="97317" name="AutoShape 37"/>
            <p:cNvSpPr>
              <a:spLocks noChangeArrowheads="1"/>
            </p:cNvSpPr>
            <p:nvPr/>
          </p:nvSpPr>
          <p:spPr bwMode="gray">
            <a:xfrm>
              <a:off x="2620" y="3108"/>
              <a:ext cx="1191" cy="3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uk-UA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Add Your Text</a:t>
              </a:r>
            </a:p>
          </p:txBody>
        </p:sp>
        <p:sp>
          <p:nvSpPr>
            <p:cNvPr id="97318" name="AutoShape 38"/>
            <p:cNvSpPr>
              <a:spLocks noChangeArrowheads="1"/>
            </p:cNvSpPr>
            <p:nvPr/>
          </p:nvSpPr>
          <p:spPr bwMode="gray">
            <a:xfrm>
              <a:off x="4214" y="3108"/>
              <a:ext cx="1191" cy="3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uk-UA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Add Your Text</a:t>
              </a:r>
            </a:p>
          </p:txBody>
        </p:sp>
        <p:sp>
          <p:nvSpPr>
            <p:cNvPr id="97319" name="Text Box 39"/>
            <p:cNvSpPr txBox="1">
              <a:spLocks noChangeArrowheads="1"/>
            </p:cNvSpPr>
            <p:nvPr/>
          </p:nvSpPr>
          <p:spPr bwMode="gray">
            <a:xfrm>
              <a:off x="1391" y="2039"/>
              <a:ext cx="4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uk-UA" sz="2400">
                  <a:solidFill>
                    <a:srgbClr val="000000"/>
                  </a:solidFill>
                </a:rPr>
                <a:t>Text</a:t>
              </a:r>
            </a:p>
          </p:txBody>
        </p:sp>
        <p:sp>
          <p:nvSpPr>
            <p:cNvPr id="97320" name="Text Box 40"/>
            <p:cNvSpPr txBox="1">
              <a:spLocks noChangeArrowheads="1"/>
            </p:cNvSpPr>
            <p:nvPr/>
          </p:nvSpPr>
          <p:spPr bwMode="gray">
            <a:xfrm>
              <a:off x="2980" y="2039"/>
              <a:ext cx="4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uk-UA" sz="2400">
                  <a:solidFill>
                    <a:srgbClr val="000000"/>
                  </a:solidFill>
                </a:rPr>
                <a:t>Text</a:t>
              </a:r>
            </a:p>
          </p:txBody>
        </p:sp>
        <p:sp>
          <p:nvSpPr>
            <p:cNvPr id="97321" name="Text Box 41"/>
            <p:cNvSpPr txBox="1">
              <a:spLocks noChangeArrowheads="1"/>
            </p:cNvSpPr>
            <p:nvPr/>
          </p:nvSpPr>
          <p:spPr bwMode="gray">
            <a:xfrm>
              <a:off x="4568" y="2039"/>
              <a:ext cx="4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uk-UA" sz="2400">
                  <a:solidFill>
                    <a:srgbClr val="000000"/>
                  </a:solidFill>
                </a:rPr>
                <a:t>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 sz="3600"/>
              <a:t>Diagram</a:t>
            </a:r>
            <a:endParaRPr lang="en-US" altLang="uk-UA" sz="2000"/>
          </a:p>
        </p:txBody>
      </p:sp>
      <p:sp>
        <p:nvSpPr>
          <p:cNvPr id="112643" name="Freeform 3"/>
          <p:cNvSpPr>
            <a:spLocks noEditPoints="1"/>
          </p:cNvSpPr>
          <p:nvPr/>
        </p:nvSpPr>
        <p:spPr bwMode="gray">
          <a:xfrm>
            <a:off x="990600" y="1981200"/>
            <a:ext cx="5943600" cy="4038600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2672" name="Text Box 32"/>
          <p:cNvSpPr txBox="1">
            <a:spLocks noChangeArrowheads="1"/>
          </p:cNvSpPr>
          <p:nvPr/>
        </p:nvSpPr>
        <p:spPr bwMode="auto">
          <a:xfrm>
            <a:off x="5791200" y="34290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uk-UA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Add Your Title</a:t>
            </a:r>
            <a:endParaRPr lang="en-US" altLang="uk-UA" sz="2800">
              <a:solidFill>
                <a:schemeClr val="tx2"/>
              </a:solidFill>
            </a:endParaRPr>
          </a:p>
        </p:txBody>
      </p:sp>
      <p:sp>
        <p:nvSpPr>
          <p:cNvPr id="112674" name="Oval 34"/>
          <p:cNvSpPr>
            <a:spLocks noChangeArrowheads="1"/>
          </p:cNvSpPr>
          <p:nvPr/>
        </p:nvSpPr>
        <p:spPr bwMode="gray">
          <a:xfrm rot="-723406">
            <a:off x="3138488" y="4953000"/>
            <a:ext cx="1438275" cy="66675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2675" name="Oval 35"/>
          <p:cNvSpPr>
            <a:spLocks noChangeArrowheads="1"/>
          </p:cNvSpPr>
          <p:nvPr/>
        </p:nvSpPr>
        <p:spPr bwMode="gray">
          <a:xfrm>
            <a:off x="3070225" y="3733800"/>
            <a:ext cx="1704975" cy="17065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uk-UA"/>
          </a:p>
        </p:txBody>
      </p:sp>
      <p:sp>
        <p:nvSpPr>
          <p:cNvPr id="112676" name="Oval 36"/>
          <p:cNvSpPr>
            <a:spLocks noChangeArrowheads="1"/>
          </p:cNvSpPr>
          <p:nvPr/>
        </p:nvSpPr>
        <p:spPr bwMode="gray">
          <a:xfrm>
            <a:off x="3090863" y="3743325"/>
            <a:ext cx="1665287" cy="16637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uk-UA"/>
          </a:p>
        </p:txBody>
      </p:sp>
      <p:sp>
        <p:nvSpPr>
          <p:cNvPr id="112677" name="Oval 37"/>
          <p:cNvSpPr>
            <a:spLocks noChangeArrowheads="1"/>
          </p:cNvSpPr>
          <p:nvPr/>
        </p:nvSpPr>
        <p:spPr bwMode="gray">
          <a:xfrm>
            <a:off x="3108325" y="3759200"/>
            <a:ext cx="1584325" cy="15557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uk-UA"/>
          </a:p>
        </p:txBody>
      </p:sp>
      <p:sp>
        <p:nvSpPr>
          <p:cNvPr id="112678" name="Oval 38"/>
          <p:cNvSpPr>
            <a:spLocks noChangeArrowheads="1"/>
          </p:cNvSpPr>
          <p:nvPr/>
        </p:nvSpPr>
        <p:spPr bwMode="gray">
          <a:xfrm>
            <a:off x="3200400" y="3803650"/>
            <a:ext cx="1409700" cy="12620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uk-UA"/>
          </a:p>
        </p:txBody>
      </p:sp>
      <p:sp>
        <p:nvSpPr>
          <p:cNvPr id="112679" name="Text Box 39"/>
          <p:cNvSpPr txBox="1">
            <a:spLocks noChangeArrowheads="1"/>
          </p:cNvSpPr>
          <p:nvPr/>
        </p:nvSpPr>
        <p:spPr bwMode="gray">
          <a:xfrm>
            <a:off x="3486150" y="4360863"/>
            <a:ext cx="87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uk-UA" sz="2800">
                <a:solidFill>
                  <a:srgbClr val="000000"/>
                </a:solidFill>
              </a:rPr>
              <a:t>Text</a:t>
            </a:r>
            <a:endParaRPr lang="en-US" altLang="uk-UA"/>
          </a:p>
        </p:txBody>
      </p:sp>
      <p:sp>
        <p:nvSpPr>
          <p:cNvPr id="112680" name="Oval 40"/>
          <p:cNvSpPr>
            <a:spLocks noChangeArrowheads="1"/>
          </p:cNvSpPr>
          <p:nvPr/>
        </p:nvSpPr>
        <p:spPr bwMode="gray">
          <a:xfrm rot="-772996">
            <a:off x="1295400" y="4343400"/>
            <a:ext cx="1133475" cy="60960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grpSp>
        <p:nvGrpSpPr>
          <p:cNvPr id="112681" name="Group 41"/>
          <p:cNvGrpSpPr>
            <a:grpSpLocks/>
          </p:cNvGrpSpPr>
          <p:nvPr/>
        </p:nvGrpSpPr>
        <p:grpSpPr bwMode="auto">
          <a:xfrm>
            <a:off x="1219200" y="3352800"/>
            <a:ext cx="1371600" cy="1441450"/>
            <a:chOff x="732" y="2112"/>
            <a:chExt cx="842" cy="860"/>
          </a:xfrm>
        </p:grpSpPr>
        <p:sp>
          <p:nvSpPr>
            <p:cNvPr id="112682" name="Oval 42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112683" name="Oval 43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112684" name="Oval 44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112685" name="Oval 45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112686" name="Text Box 46"/>
            <p:cNvSpPr txBox="1">
              <a:spLocks noChangeArrowheads="1"/>
            </p:cNvSpPr>
            <p:nvPr/>
          </p:nvSpPr>
          <p:spPr bwMode="gray">
            <a:xfrm>
              <a:off x="904" y="2414"/>
              <a:ext cx="47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uk-UA" sz="2400">
                  <a:solidFill>
                    <a:srgbClr val="000000"/>
                  </a:solidFill>
                </a:rPr>
                <a:t>Text</a:t>
              </a:r>
              <a:endParaRPr lang="en-US" altLang="uk-UA"/>
            </a:p>
          </p:txBody>
        </p:sp>
      </p:grpSp>
      <p:sp>
        <p:nvSpPr>
          <p:cNvPr id="112687" name="Oval 47"/>
          <p:cNvSpPr>
            <a:spLocks noChangeArrowheads="1"/>
          </p:cNvSpPr>
          <p:nvPr/>
        </p:nvSpPr>
        <p:spPr bwMode="gray">
          <a:xfrm>
            <a:off x="1185863" y="2587625"/>
            <a:ext cx="914400" cy="53340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2688" name="Oval 48"/>
          <p:cNvSpPr>
            <a:spLocks noChangeArrowheads="1"/>
          </p:cNvSpPr>
          <p:nvPr/>
        </p:nvSpPr>
        <p:spPr bwMode="gray">
          <a:xfrm>
            <a:off x="1262063" y="1981200"/>
            <a:ext cx="1023937" cy="10239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uk-UA"/>
          </a:p>
        </p:txBody>
      </p:sp>
      <p:sp>
        <p:nvSpPr>
          <p:cNvPr id="112689" name="Oval 49"/>
          <p:cNvSpPr>
            <a:spLocks noChangeArrowheads="1"/>
          </p:cNvSpPr>
          <p:nvPr/>
        </p:nvSpPr>
        <p:spPr bwMode="gray">
          <a:xfrm>
            <a:off x="1274763" y="1985963"/>
            <a:ext cx="1000125" cy="100012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uk-UA"/>
          </a:p>
        </p:txBody>
      </p:sp>
      <p:sp>
        <p:nvSpPr>
          <p:cNvPr id="112690" name="Oval 50"/>
          <p:cNvSpPr>
            <a:spLocks noChangeArrowheads="1"/>
          </p:cNvSpPr>
          <p:nvPr/>
        </p:nvSpPr>
        <p:spPr bwMode="gray">
          <a:xfrm>
            <a:off x="1285875" y="1997075"/>
            <a:ext cx="950913" cy="9334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uk-UA"/>
          </a:p>
        </p:txBody>
      </p:sp>
      <p:sp>
        <p:nvSpPr>
          <p:cNvPr id="112691" name="Oval 51"/>
          <p:cNvSpPr>
            <a:spLocks noChangeArrowheads="1"/>
          </p:cNvSpPr>
          <p:nvPr/>
        </p:nvSpPr>
        <p:spPr bwMode="gray">
          <a:xfrm>
            <a:off x="1339850" y="2022475"/>
            <a:ext cx="847725" cy="7572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uk-UA"/>
          </a:p>
        </p:txBody>
      </p:sp>
      <p:sp>
        <p:nvSpPr>
          <p:cNvPr id="112692" name="Text Box 52"/>
          <p:cNvSpPr txBox="1">
            <a:spLocks noChangeArrowheads="1"/>
          </p:cNvSpPr>
          <p:nvPr/>
        </p:nvSpPr>
        <p:spPr bwMode="gray">
          <a:xfrm>
            <a:off x="1457325" y="233045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uk-UA" b="1">
                <a:solidFill>
                  <a:srgbClr val="000000"/>
                </a:solidFill>
              </a:rPr>
              <a:t>Text</a:t>
            </a:r>
            <a:endParaRPr lang="en-US" altLang="uk-UA"/>
          </a:p>
        </p:txBody>
      </p:sp>
      <p:sp>
        <p:nvSpPr>
          <p:cNvPr id="112693" name="Oval 53"/>
          <p:cNvSpPr>
            <a:spLocks noChangeArrowheads="1"/>
          </p:cNvSpPr>
          <p:nvPr/>
        </p:nvSpPr>
        <p:spPr bwMode="gray">
          <a:xfrm>
            <a:off x="2452688" y="2057400"/>
            <a:ext cx="685800" cy="22860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2694" name="Oval 54"/>
          <p:cNvSpPr>
            <a:spLocks noChangeArrowheads="1"/>
          </p:cNvSpPr>
          <p:nvPr/>
        </p:nvSpPr>
        <p:spPr bwMode="gray">
          <a:xfrm>
            <a:off x="2574925" y="1524000"/>
            <a:ext cx="682625" cy="682625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uk-UA"/>
          </a:p>
        </p:txBody>
      </p:sp>
      <p:sp>
        <p:nvSpPr>
          <p:cNvPr id="112695" name="Oval 55"/>
          <p:cNvSpPr>
            <a:spLocks noChangeArrowheads="1"/>
          </p:cNvSpPr>
          <p:nvPr/>
        </p:nvSpPr>
        <p:spPr bwMode="gray">
          <a:xfrm>
            <a:off x="2584450" y="1527175"/>
            <a:ext cx="665163" cy="66675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uk-UA"/>
          </a:p>
        </p:txBody>
      </p:sp>
      <p:sp>
        <p:nvSpPr>
          <p:cNvPr id="112696" name="Oval 56"/>
          <p:cNvSpPr>
            <a:spLocks noChangeArrowheads="1"/>
          </p:cNvSpPr>
          <p:nvPr/>
        </p:nvSpPr>
        <p:spPr bwMode="gray">
          <a:xfrm>
            <a:off x="2590800" y="1533525"/>
            <a:ext cx="633413" cy="6223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uk-UA"/>
          </a:p>
        </p:txBody>
      </p:sp>
      <p:sp>
        <p:nvSpPr>
          <p:cNvPr id="112697" name="Oval 57"/>
          <p:cNvSpPr>
            <a:spLocks noChangeArrowheads="1"/>
          </p:cNvSpPr>
          <p:nvPr/>
        </p:nvSpPr>
        <p:spPr bwMode="gray">
          <a:xfrm>
            <a:off x="2627313" y="1552575"/>
            <a:ext cx="563562" cy="5032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uk-UA"/>
          </a:p>
        </p:txBody>
      </p:sp>
      <p:sp>
        <p:nvSpPr>
          <p:cNvPr id="112698" name="Text Box 58"/>
          <p:cNvSpPr txBox="1">
            <a:spLocks noChangeArrowheads="1"/>
          </p:cNvSpPr>
          <p:nvPr/>
        </p:nvSpPr>
        <p:spPr bwMode="gray">
          <a:xfrm>
            <a:off x="2644775" y="1747838"/>
            <a:ext cx="547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uk-UA" sz="1400" b="1">
                <a:solidFill>
                  <a:srgbClr val="000000"/>
                </a:solidFill>
              </a:rPr>
              <a:t>Text</a:t>
            </a:r>
            <a:endParaRPr lang="en-US" alt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 sz="3600"/>
              <a:t>Diagram</a:t>
            </a:r>
            <a:endParaRPr lang="en-US" altLang="uk-UA" sz="2000"/>
          </a:p>
        </p:txBody>
      </p:sp>
      <p:sp>
        <p:nvSpPr>
          <p:cNvPr id="99331" name="AutoShape 3"/>
          <p:cNvSpPr>
            <a:spLocks noChangeArrowheads="1"/>
          </p:cNvSpPr>
          <p:nvPr/>
        </p:nvSpPr>
        <p:spPr bwMode="gray">
          <a:xfrm rot="39573186">
            <a:off x="4615657" y="2675731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99332" name="AutoShape 4"/>
          <p:cNvSpPr>
            <a:spLocks noChangeArrowheads="1"/>
          </p:cNvSpPr>
          <p:nvPr/>
        </p:nvSpPr>
        <p:spPr bwMode="gray">
          <a:xfrm rot="3465783">
            <a:off x="4615656" y="483949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99333" name="AutoShape 5"/>
          <p:cNvSpPr>
            <a:spLocks noChangeArrowheads="1"/>
          </p:cNvSpPr>
          <p:nvPr/>
        </p:nvSpPr>
        <p:spPr bwMode="gray">
          <a:xfrm rot="35969022">
            <a:off x="3396457" y="2751931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99334" name="AutoShape 6"/>
          <p:cNvSpPr>
            <a:spLocks noChangeArrowheads="1"/>
          </p:cNvSpPr>
          <p:nvPr/>
        </p:nvSpPr>
        <p:spPr bwMode="gray">
          <a:xfrm rot="7535209">
            <a:off x="3358357" y="480615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99335" name="AutoShape 7"/>
          <p:cNvSpPr>
            <a:spLocks noChangeArrowheads="1"/>
          </p:cNvSpPr>
          <p:nvPr/>
        </p:nvSpPr>
        <p:spPr bwMode="gray">
          <a:xfrm>
            <a:off x="5194300" y="3803650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99336" name="AutoShape 8"/>
          <p:cNvSpPr>
            <a:spLocks noChangeArrowheads="1"/>
          </p:cNvSpPr>
          <p:nvPr/>
        </p:nvSpPr>
        <p:spPr bwMode="gray">
          <a:xfrm rot="-10800000">
            <a:off x="2784475" y="3797300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99337" name="Oval 9"/>
          <p:cNvSpPr>
            <a:spLocks noChangeArrowheads="1"/>
          </p:cNvSpPr>
          <p:nvPr/>
        </p:nvSpPr>
        <p:spPr bwMode="auto">
          <a:xfrm>
            <a:off x="2505075" y="2046288"/>
            <a:ext cx="3743325" cy="3744912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/>
          </a:p>
        </p:txBody>
      </p:sp>
      <p:grpSp>
        <p:nvGrpSpPr>
          <p:cNvPr id="99338" name="Group 10"/>
          <p:cNvGrpSpPr>
            <a:grpSpLocks/>
          </p:cNvGrpSpPr>
          <p:nvPr/>
        </p:nvGrpSpPr>
        <p:grpSpPr bwMode="auto">
          <a:xfrm>
            <a:off x="3267075" y="2093913"/>
            <a:ext cx="360363" cy="360362"/>
            <a:chOff x="1973" y="1706"/>
            <a:chExt cx="227" cy="227"/>
          </a:xfrm>
        </p:grpSpPr>
        <p:sp>
          <p:nvSpPr>
            <p:cNvPr id="99339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9340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99341" name="Group 13"/>
          <p:cNvGrpSpPr>
            <a:grpSpLocks/>
          </p:cNvGrpSpPr>
          <p:nvPr/>
        </p:nvGrpSpPr>
        <p:grpSpPr bwMode="auto">
          <a:xfrm>
            <a:off x="2322513" y="3749675"/>
            <a:ext cx="360362" cy="360363"/>
            <a:chOff x="1565" y="2659"/>
            <a:chExt cx="227" cy="227"/>
          </a:xfrm>
        </p:grpSpPr>
        <p:sp>
          <p:nvSpPr>
            <p:cNvPr id="99342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9343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99344" name="Group 16"/>
          <p:cNvGrpSpPr>
            <a:grpSpLocks/>
          </p:cNvGrpSpPr>
          <p:nvPr/>
        </p:nvGrpSpPr>
        <p:grpSpPr bwMode="auto">
          <a:xfrm>
            <a:off x="3186113" y="5292725"/>
            <a:ext cx="360362" cy="360363"/>
            <a:chOff x="2109" y="3612"/>
            <a:chExt cx="227" cy="227"/>
          </a:xfrm>
        </p:grpSpPr>
        <p:sp>
          <p:nvSpPr>
            <p:cNvPr id="99345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9346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99347" name="Group 19"/>
          <p:cNvGrpSpPr>
            <a:grpSpLocks/>
          </p:cNvGrpSpPr>
          <p:nvPr/>
        </p:nvGrpSpPr>
        <p:grpSpPr bwMode="auto">
          <a:xfrm>
            <a:off x="5116513" y="2073275"/>
            <a:ext cx="360362" cy="360363"/>
            <a:chOff x="3470" y="1706"/>
            <a:chExt cx="227" cy="227"/>
          </a:xfrm>
        </p:grpSpPr>
        <p:sp>
          <p:nvSpPr>
            <p:cNvPr id="99348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9349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99350" name="Group 22"/>
          <p:cNvGrpSpPr>
            <a:grpSpLocks/>
          </p:cNvGrpSpPr>
          <p:nvPr/>
        </p:nvGrpSpPr>
        <p:grpSpPr bwMode="auto">
          <a:xfrm>
            <a:off x="6065838" y="3749675"/>
            <a:ext cx="360362" cy="360363"/>
            <a:chOff x="3923" y="2659"/>
            <a:chExt cx="227" cy="227"/>
          </a:xfrm>
        </p:grpSpPr>
        <p:sp>
          <p:nvSpPr>
            <p:cNvPr id="99351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9352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99353" name="Group 25"/>
          <p:cNvGrpSpPr>
            <a:grpSpLocks/>
          </p:cNvGrpSpPr>
          <p:nvPr/>
        </p:nvGrpSpPr>
        <p:grpSpPr bwMode="auto">
          <a:xfrm>
            <a:off x="5172075" y="5349875"/>
            <a:ext cx="360363" cy="360363"/>
            <a:chOff x="3515" y="3521"/>
            <a:chExt cx="227" cy="227"/>
          </a:xfrm>
        </p:grpSpPr>
        <p:sp>
          <p:nvSpPr>
            <p:cNvPr id="99354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9355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99356" name="Oval 28"/>
          <p:cNvSpPr>
            <a:spLocks noChangeArrowheads="1"/>
          </p:cNvSpPr>
          <p:nvPr/>
        </p:nvSpPr>
        <p:spPr bwMode="gray">
          <a:xfrm>
            <a:off x="3462338" y="2987675"/>
            <a:ext cx="1944687" cy="1944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99357" name="Oval 29"/>
          <p:cNvSpPr>
            <a:spLocks noChangeArrowheads="1"/>
          </p:cNvSpPr>
          <p:nvPr/>
        </p:nvSpPr>
        <p:spPr bwMode="gray">
          <a:xfrm>
            <a:off x="3455988" y="2971800"/>
            <a:ext cx="1944687" cy="19446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99358" name="Oval 30"/>
          <p:cNvSpPr>
            <a:spLocks noChangeArrowheads="1"/>
          </p:cNvSpPr>
          <p:nvPr/>
        </p:nvSpPr>
        <p:spPr bwMode="gray">
          <a:xfrm>
            <a:off x="3589338" y="3114675"/>
            <a:ext cx="1690687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/>
          </a:p>
        </p:txBody>
      </p:sp>
      <p:sp>
        <p:nvSpPr>
          <p:cNvPr id="99359" name="Oval 31"/>
          <p:cNvSpPr>
            <a:spLocks noChangeArrowheads="1"/>
          </p:cNvSpPr>
          <p:nvPr/>
        </p:nvSpPr>
        <p:spPr bwMode="gray">
          <a:xfrm>
            <a:off x="3571875" y="3087688"/>
            <a:ext cx="1690688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/>
          </a:p>
        </p:txBody>
      </p:sp>
      <p:sp>
        <p:nvSpPr>
          <p:cNvPr id="99360" name="Oval 32"/>
          <p:cNvSpPr>
            <a:spLocks noChangeArrowheads="1"/>
          </p:cNvSpPr>
          <p:nvPr/>
        </p:nvSpPr>
        <p:spPr bwMode="gray">
          <a:xfrm>
            <a:off x="3673475" y="3198813"/>
            <a:ext cx="1522413" cy="1522412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/>
          </a:p>
        </p:txBody>
      </p:sp>
      <p:sp>
        <p:nvSpPr>
          <p:cNvPr id="99361" name="Oval 33"/>
          <p:cNvSpPr>
            <a:spLocks noChangeArrowheads="1"/>
          </p:cNvSpPr>
          <p:nvPr/>
        </p:nvSpPr>
        <p:spPr bwMode="gray">
          <a:xfrm>
            <a:off x="3695700" y="3217863"/>
            <a:ext cx="1471613" cy="14732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uk-UA"/>
          </a:p>
        </p:txBody>
      </p:sp>
      <p:sp>
        <p:nvSpPr>
          <p:cNvPr id="99362" name="Oval 34"/>
          <p:cNvSpPr>
            <a:spLocks noChangeArrowheads="1"/>
          </p:cNvSpPr>
          <p:nvPr/>
        </p:nvSpPr>
        <p:spPr bwMode="gray">
          <a:xfrm>
            <a:off x="3713163" y="3227388"/>
            <a:ext cx="1438275" cy="14351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uk-UA"/>
          </a:p>
        </p:txBody>
      </p:sp>
      <p:sp>
        <p:nvSpPr>
          <p:cNvPr id="99363" name="Oval 35"/>
          <p:cNvSpPr>
            <a:spLocks noChangeArrowheads="1"/>
          </p:cNvSpPr>
          <p:nvPr/>
        </p:nvSpPr>
        <p:spPr bwMode="gray">
          <a:xfrm>
            <a:off x="3729038" y="3241675"/>
            <a:ext cx="1366837" cy="13414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uk-UA"/>
          </a:p>
        </p:txBody>
      </p:sp>
      <p:sp>
        <p:nvSpPr>
          <p:cNvPr id="99364" name="Oval 36"/>
          <p:cNvSpPr>
            <a:spLocks noChangeArrowheads="1"/>
          </p:cNvSpPr>
          <p:nvPr/>
        </p:nvSpPr>
        <p:spPr bwMode="gray">
          <a:xfrm>
            <a:off x="3810000" y="3278188"/>
            <a:ext cx="1214438" cy="1090612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uk-UA"/>
          </a:p>
        </p:txBody>
      </p:sp>
      <p:sp>
        <p:nvSpPr>
          <p:cNvPr id="99365" name="Text Box 37"/>
          <p:cNvSpPr txBox="1">
            <a:spLocks noChangeArrowheads="1"/>
          </p:cNvSpPr>
          <p:nvPr/>
        </p:nvSpPr>
        <p:spPr bwMode="gray">
          <a:xfrm>
            <a:off x="3971925" y="3687763"/>
            <a:ext cx="915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uk-UA" sz="2800" b="1">
                <a:solidFill>
                  <a:srgbClr val="000000"/>
                </a:solidFill>
              </a:rPr>
              <a:t>Title</a:t>
            </a:r>
          </a:p>
        </p:txBody>
      </p:sp>
      <p:sp>
        <p:nvSpPr>
          <p:cNvPr id="99366" name="Text Box 38"/>
          <p:cNvSpPr txBox="1">
            <a:spLocks noChangeArrowheads="1"/>
          </p:cNvSpPr>
          <p:nvPr/>
        </p:nvSpPr>
        <p:spPr bwMode="auto">
          <a:xfrm>
            <a:off x="5553075" y="2020888"/>
            <a:ext cx="157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uk-UA" sz="1600" b="1">
                <a:solidFill>
                  <a:schemeClr val="tx2"/>
                </a:solidFill>
              </a:rPr>
              <a:t>Add Your Text</a:t>
            </a:r>
          </a:p>
        </p:txBody>
      </p:sp>
      <p:sp>
        <p:nvSpPr>
          <p:cNvPr id="99367" name="Text Box 39"/>
          <p:cNvSpPr txBox="1">
            <a:spLocks noChangeArrowheads="1"/>
          </p:cNvSpPr>
          <p:nvPr/>
        </p:nvSpPr>
        <p:spPr bwMode="auto">
          <a:xfrm>
            <a:off x="1663700" y="2020888"/>
            <a:ext cx="157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uk-UA" sz="1600" b="1">
                <a:solidFill>
                  <a:schemeClr val="tx2"/>
                </a:solidFill>
              </a:rPr>
              <a:t>Add Your Text</a:t>
            </a:r>
          </a:p>
        </p:txBody>
      </p:sp>
      <p:sp>
        <p:nvSpPr>
          <p:cNvPr id="99368" name="Text Box 40"/>
          <p:cNvSpPr txBox="1">
            <a:spLocks noChangeArrowheads="1"/>
          </p:cNvSpPr>
          <p:nvPr/>
        </p:nvSpPr>
        <p:spPr bwMode="auto">
          <a:xfrm>
            <a:off x="6467475" y="3773488"/>
            <a:ext cx="157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uk-UA" sz="1600" b="1">
                <a:solidFill>
                  <a:schemeClr val="tx2"/>
                </a:solidFill>
              </a:rPr>
              <a:t>Add Your Text</a:t>
            </a:r>
          </a:p>
        </p:txBody>
      </p:sp>
      <p:sp>
        <p:nvSpPr>
          <p:cNvPr id="99369" name="Text Box 41"/>
          <p:cNvSpPr txBox="1">
            <a:spLocks noChangeArrowheads="1"/>
          </p:cNvSpPr>
          <p:nvPr/>
        </p:nvSpPr>
        <p:spPr bwMode="auto">
          <a:xfrm>
            <a:off x="5553075" y="5373688"/>
            <a:ext cx="157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uk-UA" sz="1600" b="1">
                <a:solidFill>
                  <a:schemeClr val="tx2"/>
                </a:solidFill>
              </a:rPr>
              <a:t>Add Your Text</a:t>
            </a:r>
          </a:p>
        </p:txBody>
      </p:sp>
      <p:sp>
        <p:nvSpPr>
          <p:cNvPr id="99370" name="Text Box 42"/>
          <p:cNvSpPr txBox="1">
            <a:spLocks noChangeArrowheads="1"/>
          </p:cNvSpPr>
          <p:nvPr/>
        </p:nvSpPr>
        <p:spPr bwMode="auto">
          <a:xfrm>
            <a:off x="749300" y="3773488"/>
            <a:ext cx="157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uk-UA" sz="1600" b="1">
                <a:solidFill>
                  <a:schemeClr val="tx2"/>
                </a:solidFill>
              </a:rPr>
              <a:t>Add Your Text</a:t>
            </a:r>
          </a:p>
        </p:txBody>
      </p:sp>
      <p:sp>
        <p:nvSpPr>
          <p:cNvPr id="99371" name="Text Box 43"/>
          <p:cNvSpPr txBox="1">
            <a:spLocks noChangeArrowheads="1"/>
          </p:cNvSpPr>
          <p:nvPr/>
        </p:nvSpPr>
        <p:spPr bwMode="auto">
          <a:xfrm>
            <a:off x="1587500" y="5311775"/>
            <a:ext cx="157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uk-UA" sz="1600" b="1">
                <a:solidFill>
                  <a:schemeClr val="tx2"/>
                </a:solidFill>
              </a:rPr>
              <a:t>Add Your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 sz="3600"/>
              <a:t>Diagram</a:t>
            </a:r>
            <a:endParaRPr lang="en-US" altLang="uk-UA" sz="2000"/>
          </a:p>
        </p:txBody>
      </p:sp>
      <p:sp>
        <p:nvSpPr>
          <p:cNvPr id="113668" name="AutoShape 4"/>
          <p:cNvSpPr>
            <a:spLocks noChangeArrowheads="1"/>
          </p:cNvSpPr>
          <p:nvPr/>
        </p:nvSpPr>
        <p:spPr bwMode="gray">
          <a:xfrm>
            <a:off x="1143000" y="1987550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3669" name="AutoShape 5"/>
          <p:cNvSpPr>
            <a:spLocks noChangeArrowheads="1"/>
          </p:cNvSpPr>
          <p:nvPr/>
        </p:nvSpPr>
        <p:spPr bwMode="gray">
          <a:xfrm>
            <a:off x="1176338" y="1995488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3670" name="AutoShape 6"/>
          <p:cNvSpPr>
            <a:spLocks noChangeArrowheads="1"/>
          </p:cNvSpPr>
          <p:nvPr/>
        </p:nvSpPr>
        <p:spPr bwMode="gray">
          <a:xfrm>
            <a:off x="1193800" y="4059238"/>
            <a:ext cx="2070100" cy="709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3671" name="AutoShape 7"/>
          <p:cNvSpPr>
            <a:spLocks noChangeArrowheads="1"/>
          </p:cNvSpPr>
          <p:nvPr/>
        </p:nvSpPr>
        <p:spPr bwMode="gray">
          <a:xfrm>
            <a:off x="1193800" y="201771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3672" name="AutoShape 8"/>
          <p:cNvSpPr>
            <a:spLocks noChangeArrowheads="1"/>
          </p:cNvSpPr>
          <p:nvPr/>
        </p:nvSpPr>
        <p:spPr bwMode="gray">
          <a:xfrm>
            <a:off x="1149350" y="4845050"/>
            <a:ext cx="2163763" cy="695325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rgbClr val="F8FAF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3673" name="AutoShape 9"/>
          <p:cNvSpPr>
            <a:spLocks noChangeArrowheads="1"/>
          </p:cNvSpPr>
          <p:nvPr/>
        </p:nvSpPr>
        <p:spPr bwMode="gray">
          <a:xfrm>
            <a:off x="1193800" y="4868863"/>
            <a:ext cx="2070100" cy="6175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rgbClr val="F8FAF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grpSp>
        <p:nvGrpSpPr>
          <p:cNvPr id="113674" name="Group 10"/>
          <p:cNvGrpSpPr>
            <a:grpSpLocks/>
          </p:cNvGrpSpPr>
          <p:nvPr/>
        </p:nvGrpSpPr>
        <p:grpSpPr bwMode="auto">
          <a:xfrm>
            <a:off x="1887538" y="1679575"/>
            <a:ext cx="642937" cy="642938"/>
            <a:chOff x="1289" y="582"/>
            <a:chExt cx="668" cy="668"/>
          </a:xfrm>
        </p:grpSpPr>
        <p:sp>
          <p:nvSpPr>
            <p:cNvPr id="113675" name="Oval 11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113676" name="Oval 12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113677" name="Oval 13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113678" name="Oval 14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113679" name="Oval 15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</p:grpSp>
      <p:sp>
        <p:nvSpPr>
          <p:cNvPr id="113680" name="Text Box 16"/>
          <p:cNvSpPr txBox="1">
            <a:spLocks noChangeArrowheads="1"/>
          </p:cNvSpPr>
          <p:nvPr/>
        </p:nvSpPr>
        <p:spPr bwMode="gray">
          <a:xfrm>
            <a:off x="2025650" y="177165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uk-UA" sz="2400">
                <a:solidFill>
                  <a:srgbClr val="000000"/>
                </a:solidFill>
              </a:rPr>
              <a:t>1</a:t>
            </a:r>
            <a:endParaRPr lang="en-US" altLang="uk-UA"/>
          </a:p>
        </p:txBody>
      </p:sp>
      <p:sp>
        <p:nvSpPr>
          <p:cNvPr id="113681" name="Text Box 17"/>
          <p:cNvSpPr txBox="1">
            <a:spLocks noChangeArrowheads="1"/>
          </p:cNvSpPr>
          <p:nvPr/>
        </p:nvSpPr>
        <p:spPr bwMode="gray">
          <a:xfrm>
            <a:off x="1219200" y="2441575"/>
            <a:ext cx="20574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uk-UA" sz="1400">
                <a:solidFill>
                  <a:srgbClr val="000000"/>
                </a:solidFill>
                <a:latin typeface="Verdana" pitchFamily="34" charset="0"/>
              </a:rPr>
              <a:t>ThemeGallery is a Design Digital Content &amp; Contents mall developed by Guild Design Inc.</a:t>
            </a:r>
            <a:endParaRPr lang="en-US" altLang="uk-UA"/>
          </a:p>
        </p:txBody>
      </p:sp>
      <p:sp>
        <p:nvSpPr>
          <p:cNvPr id="113683" name="AutoShape 19"/>
          <p:cNvSpPr>
            <a:spLocks noChangeArrowheads="1"/>
          </p:cNvSpPr>
          <p:nvPr/>
        </p:nvSpPr>
        <p:spPr bwMode="gray">
          <a:xfrm>
            <a:off x="3505200" y="1987550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3684" name="AutoShape 20"/>
          <p:cNvSpPr>
            <a:spLocks noChangeArrowheads="1"/>
          </p:cNvSpPr>
          <p:nvPr/>
        </p:nvSpPr>
        <p:spPr bwMode="gray">
          <a:xfrm>
            <a:off x="3538538" y="1995488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3685" name="AutoShape 21"/>
          <p:cNvSpPr>
            <a:spLocks noChangeArrowheads="1"/>
          </p:cNvSpPr>
          <p:nvPr/>
        </p:nvSpPr>
        <p:spPr bwMode="gray">
          <a:xfrm>
            <a:off x="3556000" y="4059238"/>
            <a:ext cx="2070100" cy="709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73E77E">
                  <a:gamma/>
                  <a:tint val="5451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3686" name="AutoShape 22"/>
          <p:cNvSpPr>
            <a:spLocks noChangeArrowheads="1"/>
          </p:cNvSpPr>
          <p:nvPr/>
        </p:nvSpPr>
        <p:spPr bwMode="gray">
          <a:xfrm>
            <a:off x="3556000" y="201771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3687" name="Oval 23"/>
          <p:cNvSpPr>
            <a:spLocks noChangeArrowheads="1"/>
          </p:cNvSpPr>
          <p:nvPr/>
        </p:nvSpPr>
        <p:spPr bwMode="gray">
          <a:xfrm>
            <a:off x="4249738" y="1679575"/>
            <a:ext cx="642937" cy="642938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/>
          </a:p>
        </p:txBody>
      </p:sp>
      <p:sp>
        <p:nvSpPr>
          <p:cNvPr id="113688" name="Oval 24"/>
          <p:cNvSpPr>
            <a:spLocks noChangeArrowheads="1"/>
          </p:cNvSpPr>
          <p:nvPr/>
        </p:nvSpPr>
        <p:spPr bwMode="gray">
          <a:xfrm>
            <a:off x="4256088" y="1684338"/>
            <a:ext cx="622300" cy="6223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uk-UA"/>
          </a:p>
        </p:txBody>
      </p:sp>
      <p:sp>
        <p:nvSpPr>
          <p:cNvPr id="113689" name="Oval 25"/>
          <p:cNvSpPr>
            <a:spLocks noChangeArrowheads="1"/>
          </p:cNvSpPr>
          <p:nvPr/>
        </p:nvSpPr>
        <p:spPr bwMode="gray">
          <a:xfrm>
            <a:off x="4264025" y="1687513"/>
            <a:ext cx="608013" cy="608012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uk-UA"/>
          </a:p>
        </p:txBody>
      </p:sp>
      <p:sp>
        <p:nvSpPr>
          <p:cNvPr id="113690" name="Oval 26"/>
          <p:cNvSpPr>
            <a:spLocks noChangeArrowheads="1"/>
          </p:cNvSpPr>
          <p:nvPr/>
        </p:nvSpPr>
        <p:spPr bwMode="gray">
          <a:xfrm>
            <a:off x="4270375" y="1693863"/>
            <a:ext cx="577850" cy="566737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uk-UA"/>
          </a:p>
        </p:txBody>
      </p:sp>
      <p:sp>
        <p:nvSpPr>
          <p:cNvPr id="113691" name="Oval 27"/>
          <p:cNvSpPr>
            <a:spLocks noChangeArrowheads="1"/>
          </p:cNvSpPr>
          <p:nvPr/>
        </p:nvSpPr>
        <p:spPr bwMode="gray">
          <a:xfrm>
            <a:off x="4305300" y="1709738"/>
            <a:ext cx="512763" cy="460375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uk-UA"/>
          </a:p>
        </p:txBody>
      </p:sp>
      <p:sp>
        <p:nvSpPr>
          <p:cNvPr id="113692" name="Text Box 28"/>
          <p:cNvSpPr txBox="1">
            <a:spLocks noChangeArrowheads="1"/>
          </p:cNvSpPr>
          <p:nvPr/>
        </p:nvSpPr>
        <p:spPr bwMode="gray">
          <a:xfrm>
            <a:off x="4387850" y="177165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uk-UA" sz="2400">
                <a:solidFill>
                  <a:srgbClr val="000000"/>
                </a:solidFill>
              </a:rPr>
              <a:t>2</a:t>
            </a:r>
            <a:endParaRPr lang="en-US" altLang="uk-UA"/>
          </a:p>
        </p:txBody>
      </p:sp>
      <p:sp>
        <p:nvSpPr>
          <p:cNvPr id="113693" name="Text Box 29"/>
          <p:cNvSpPr txBox="1">
            <a:spLocks noChangeArrowheads="1"/>
          </p:cNvSpPr>
          <p:nvPr/>
        </p:nvSpPr>
        <p:spPr bwMode="gray">
          <a:xfrm>
            <a:off x="3581400" y="2441575"/>
            <a:ext cx="20574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uk-UA" sz="1400">
                <a:solidFill>
                  <a:srgbClr val="000000"/>
                </a:solidFill>
                <a:latin typeface="Verdana" pitchFamily="34" charset="0"/>
              </a:rPr>
              <a:t>ThemeGallery is a Design Digital Content &amp; Contents mall developed by Guild Design Inc.</a:t>
            </a:r>
            <a:endParaRPr lang="en-US" altLang="uk-UA"/>
          </a:p>
        </p:txBody>
      </p:sp>
      <p:sp>
        <p:nvSpPr>
          <p:cNvPr id="113694" name="AutoShape 30"/>
          <p:cNvSpPr>
            <a:spLocks noChangeArrowheads="1"/>
          </p:cNvSpPr>
          <p:nvPr/>
        </p:nvSpPr>
        <p:spPr bwMode="gray">
          <a:xfrm>
            <a:off x="3508375" y="4845050"/>
            <a:ext cx="2163763" cy="695325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58A4AE"/>
              </a:gs>
              <a:gs pos="100000">
                <a:srgbClr val="F8FAF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3695" name="AutoShape 31"/>
          <p:cNvSpPr>
            <a:spLocks noChangeArrowheads="1"/>
          </p:cNvSpPr>
          <p:nvPr/>
        </p:nvSpPr>
        <p:spPr bwMode="gray">
          <a:xfrm>
            <a:off x="3552825" y="4868863"/>
            <a:ext cx="2070100" cy="6175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2B2BB"/>
              </a:gs>
              <a:gs pos="100000">
                <a:srgbClr val="F8FAF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3697" name="AutoShape 33"/>
          <p:cNvSpPr>
            <a:spLocks noChangeArrowheads="1"/>
          </p:cNvSpPr>
          <p:nvPr/>
        </p:nvSpPr>
        <p:spPr bwMode="gray">
          <a:xfrm>
            <a:off x="5867400" y="1987550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3698" name="AutoShape 34"/>
          <p:cNvSpPr>
            <a:spLocks noChangeArrowheads="1"/>
          </p:cNvSpPr>
          <p:nvPr/>
        </p:nvSpPr>
        <p:spPr bwMode="gray">
          <a:xfrm>
            <a:off x="5900738" y="1995488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3699" name="AutoShape 35"/>
          <p:cNvSpPr>
            <a:spLocks noChangeArrowheads="1"/>
          </p:cNvSpPr>
          <p:nvPr/>
        </p:nvSpPr>
        <p:spPr bwMode="gray">
          <a:xfrm>
            <a:off x="5918200" y="4059238"/>
            <a:ext cx="2070100" cy="709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E9E065">
                  <a:gamma/>
                  <a:tint val="57647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3700" name="AutoShape 36"/>
          <p:cNvSpPr>
            <a:spLocks noChangeArrowheads="1"/>
          </p:cNvSpPr>
          <p:nvPr/>
        </p:nvSpPr>
        <p:spPr bwMode="gray">
          <a:xfrm>
            <a:off x="5918200" y="201771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>
                  <a:gamma/>
                  <a:tint val="33333"/>
                  <a:invGamma/>
                </a:srgbClr>
              </a:gs>
              <a:gs pos="100000">
                <a:srgbClr val="E9E06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grpSp>
        <p:nvGrpSpPr>
          <p:cNvPr id="113701" name="Group 37"/>
          <p:cNvGrpSpPr>
            <a:grpSpLocks/>
          </p:cNvGrpSpPr>
          <p:nvPr/>
        </p:nvGrpSpPr>
        <p:grpSpPr bwMode="auto">
          <a:xfrm>
            <a:off x="6611938" y="1679575"/>
            <a:ext cx="642937" cy="642938"/>
            <a:chOff x="1289" y="582"/>
            <a:chExt cx="668" cy="668"/>
          </a:xfrm>
        </p:grpSpPr>
        <p:sp>
          <p:nvSpPr>
            <p:cNvPr id="113702" name="Oval 38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113703" name="Oval 39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113704" name="Oval 40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113705" name="Oval 41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113706" name="Oval 42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</p:grpSp>
      <p:sp>
        <p:nvSpPr>
          <p:cNvPr id="113707" name="Text Box 43"/>
          <p:cNvSpPr txBox="1">
            <a:spLocks noChangeArrowheads="1"/>
          </p:cNvSpPr>
          <p:nvPr/>
        </p:nvSpPr>
        <p:spPr bwMode="gray">
          <a:xfrm>
            <a:off x="6750050" y="177165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uk-UA" sz="2400">
                <a:solidFill>
                  <a:srgbClr val="000000"/>
                </a:solidFill>
              </a:rPr>
              <a:t>3</a:t>
            </a:r>
            <a:endParaRPr lang="en-US" altLang="uk-UA"/>
          </a:p>
        </p:txBody>
      </p:sp>
      <p:sp>
        <p:nvSpPr>
          <p:cNvPr id="113708" name="Text Box 44"/>
          <p:cNvSpPr txBox="1">
            <a:spLocks noChangeArrowheads="1"/>
          </p:cNvSpPr>
          <p:nvPr/>
        </p:nvSpPr>
        <p:spPr bwMode="gray">
          <a:xfrm>
            <a:off x="5943600" y="2441575"/>
            <a:ext cx="20574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uk-UA" sz="1400">
                <a:solidFill>
                  <a:srgbClr val="000000"/>
                </a:solidFill>
                <a:latin typeface="Verdana" pitchFamily="34" charset="0"/>
              </a:rPr>
              <a:t>ThemeGallery is a Design Digital Content &amp; Contents mall developed by Guild Design Inc.</a:t>
            </a:r>
            <a:endParaRPr lang="en-US" altLang="uk-UA"/>
          </a:p>
        </p:txBody>
      </p:sp>
      <p:sp>
        <p:nvSpPr>
          <p:cNvPr id="113709" name="AutoShape 45"/>
          <p:cNvSpPr>
            <a:spLocks noChangeArrowheads="1"/>
          </p:cNvSpPr>
          <p:nvPr/>
        </p:nvSpPr>
        <p:spPr bwMode="gray">
          <a:xfrm>
            <a:off x="5861050" y="4845050"/>
            <a:ext cx="2163763" cy="695325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99BA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3710" name="AutoShape 46"/>
          <p:cNvSpPr>
            <a:spLocks noChangeArrowheads="1"/>
          </p:cNvSpPr>
          <p:nvPr/>
        </p:nvSpPr>
        <p:spPr bwMode="gray">
          <a:xfrm>
            <a:off x="5905500" y="4868863"/>
            <a:ext cx="2070100" cy="6175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8DAD4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 sz="3600"/>
              <a:t>Diagram</a:t>
            </a:r>
            <a:endParaRPr lang="en-US" altLang="uk-UA" sz="2000"/>
          </a:p>
        </p:txBody>
      </p:sp>
      <p:grpSp>
        <p:nvGrpSpPr>
          <p:cNvPr id="101379" name="Group 3"/>
          <p:cNvGrpSpPr>
            <a:grpSpLocks/>
          </p:cNvGrpSpPr>
          <p:nvPr/>
        </p:nvGrpSpPr>
        <p:grpSpPr bwMode="auto">
          <a:xfrm>
            <a:off x="0" y="3238500"/>
            <a:ext cx="9144000" cy="122238"/>
            <a:chOff x="0" y="1896"/>
            <a:chExt cx="5760" cy="120"/>
          </a:xfrm>
        </p:grpSpPr>
        <p:sp>
          <p:nvSpPr>
            <p:cNvPr id="101380" name="Rectangle 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1381" name="Rectangle 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101382" name="Group 6"/>
          <p:cNvGrpSpPr>
            <a:grpSpLocks/>
          </p:cNvGrpSpPr>
          <p:nvPr/>
        </p:nvGrpSpPr>
        <p:grpSpPr bwMode="auto">
          <a:xfrm rot="3877067">
            <a:off x="4460082" y="4310856"/>
            <a:ext cx="2273300" cy="858837"/>
            <a:chOff x="2290" y="2725"/>
            <a:chExt cx="1832" cy="713"/>
          </a:xfrm>
        </p:grpSpPr>
        <p:grpSp>
          <p:nvGrpSpPr>
            <p:cNvPr id="101383" name="Group 7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101384" name="Freeform 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1385" name="Freeform 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01386" name="Group 10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101387" name="Freeform 1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1388" name="Freeform 1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</p:grpSp>
      <p:grpSp>
        <p:nvGrpSpPr>
          <p:cNvPr id="101389" name="Group 13"/>
          <p:cNvGrpSpPr>
            <a:grpSpLocks/>
          </p:cNvGrpSpPr>
          <p:nvPr/>
        </p:nvGrpSpPr>
        <p:grpSpPr bwMode="auto">
          <a:xfrm>
            <a:off x="4313238" y="2686050"/>
            <a:ext cx="1270000" cy="1308100"/>
            <a:chOff x="2789" y="1625"/>
            <a:chExt cx="907" cy="907"/>
          </a:xfrm>
        </p:grpSpPr>
        <p:sp>
          <p:nvSpPr>
            <p:cNvPr id="101390" name="Oval 14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101391" name="Oval 15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101392" name="Oval 16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101393" name="Oval 17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101394" name="Oval 18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grpSp>
          <p:nvGrpSpPr>
            <p:cNvPr id="101395" name="Group 19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101396" name="Oval 2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101397" name="Oval 2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101398" name="Oval 2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101399" name="Oval 2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</p:grpSp>
      </p:grpSp>
      <p:grpSp>
        <p:nvGrpSpPr>
          <p:cNvPr id="101400" name="Group 24"/>
          <p:cNvGrpSpPr>
            <a:grpSpLocks/>
          </p:cNvGrpSpPr>
          <p:nvPr/>
        </p:nvGrpSpPr>
        <p:grpSpPr bwMode="auto">
          <a:xfrm rot="3877067">
            <a:off x="6426994" y="4377531"/>
            <a:ext cx="2273300" cy="858838"/>
            <a:chOff x="2290" y="2725"/>
            <a:chExt cx="1832" cy="713"/>
          </a:xfrm>
        </p:grpSpPr>
        <p:grpSp>
          <p:nvGrpSpPr>
            <p:cNvPr id="101401" name="Group 25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101402" name="Freeform 2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1403" name="Freeform 2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01404" name="Group 28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101405" name="Freeform 29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1406" name="Freeform 30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</p:grpSp>
      <p:sp>
        <p:nvSpPr>
          <p:cNvPr id="101407" name="Oval 31"/>
          <p:cNvSpPr>
            <a:spLocks noChangeArrowheads="1"/>
          </p:cNvSpPr>
          <p:nvPr/>
        </p:nvSpPr>
        <p:spPr bwMode="gray">
          <a:xfrm>
            <a:off x="6089650" y="2541588"/>
            <a:ext cx="1524000" cy="156845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tint val="0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tint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01408" name="Oval 32"/>
          <p:cNvSpPr>
            <a:spLocks noChangeArrowheads="1"/>
          </p:cNvSpPr>
          <p:nvPr/>
        </p:nvSpPr>
        <p:spPr bwMode="gray">
          <a:xfrm>
            <a:off x="6089650" y="2541588"/>
            <a:ext cx="1524000" cy="1568450"/>
          </a:xfrm>
          <a:prstGeom prst="ellipse">
            <a:avLst/>
          </a:prstGeom>
          <a:gradFill rotWithShape="1">
            <a:gsLst>
              <a:gs pos="0">
                <a:srgbClr val="3399FF">
                  <a:alpha val="32001"/>
                </a:srgbClr>
              </a:gs>
              <a:gs pos="100000">
                <a:srgbClr val="3399FF">
                  <a:gamma/>
                  <a:shade val="0"/>
                  <a:invGamma/>
                  <a:alpha val="89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01409" name="Oval 33"/>
          <p:cNvSpPr>
            <a:spLocks noChangeArrowheads="1"/>
          </p:cNvSpPr>
          <p:nvPr/>
        </p:nvSpPr>
        <p:spPr bwMode="gray">
          <a:xfrm>
            <a:off x="6191250" y="2644775"/>
            <a:ext cx="1323975" cy="1362075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54118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54118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/>
          </a:p>
        </p:txBody>
      </p:sp>
      <p:sp>
        <p:nvSpPr>
          <p:cNvPr id="101410" name="Oval 34"/>
          <p:cNvSpPr>
            <a:spLocks noChangeArrowheads="1"/>
          </p:cNvSpPr>
          <p:nvPr/>
        </p:nvSpPr>
        <p:spPr bwMode="gray">
          <a:xfrm>
            <a:off x="6192838" y="2647950"/>
            <a:ext cx="1323975" cy="1362075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63529"/>
                  <a:invGamma/>
                </a:srgbClr>
              </a:gs>
              <a:gs pos="100000">
                <a:srgbClr val="3399FF">
                  <a:alpha val="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/>
          </a:p>
        </p:txBody>
      </p:sp>
      <p:sp>
        <p:nvSpPr>
          <p:cNvPr id="101411" name="Oval 35"/>
          <p:cNvSpPr>
            <a:spLocks noChangeArrowheads="1"/>
          </p:cNvSpPr>
          <p:nvPr/>
        </p:nvSpPr>
        <p:spPr bwMode="gray">
          <a:xfrm>
            <a:off x="6256338" y="2713038"/>
            <a:ext cx="1192212" cy="122555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/>
          </a:p>
        </p:txBody>
      </p:sp>
      <p:grpSp>
        <p:nvGrpSpPr>
          <p:cNvPr id="101412" name="Group 36"/>
          <p:cNvGrpSpPr>
            <a:grpSpLocks/>
          </p:cNvGrpSpPr>
          <p:nvPr/>
        </p:nvGrpSpPr>
        <p:grpSpPr bwMode="auto">
          <a:xfrm>
            <a:off x="6275388" y="2732088"/>
            <a:ext cx="1155700" cy="1189037"/>
            <a:chOff x="4166" y="1706"/>
            <a:chExt cx="1252" cy="1252"/>
          </a:xfrm>
        </p:grpSpPr>
        <p:sp>
          <p:nvSpPr>
            <p:cNvPr id="101413" name="Oval 37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101414" name="Oval 38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101415" name="Oval 39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101416" name="Oval 40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</p:grpSp>
      <p:grpSp>
        <p:nvGrpSpPr>
          <p:cNvPr id="101417" name="Group 41"/>
          <p:cNvGrpSpPr>
            <a:grpSpLocks/>
          </p:cNvGrpSpPr>
          <p:nvPr/>
        </p:nvGrpSpPr>
        <p:grpSpPr bwMode="auto">
          <a:xfrm rot="3877067">
            <a:off x="2655094" y="4310856"/>
            <a:ext cx="2273300" cy="858838"/>
            <a:chOff x="2290" y="2725"/>
            <a:chExt cx="1832" cy="713"/>
          </a:xfrm>
        </p:grpSpPr>
        <p:grpSp>
          <p:nvGrpSpPr>
            <p:cNvPr id="101418" name="Group 42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101419" name="Freeform 43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1420" name="Freeform 44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01421" name="Group 45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101422" name="Freeform 4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1423" name="Freeform 4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</p:grpSp>
      <p:grpSp>
        <p:nvGrpSpPr>
          <p:cNvPr id="101424" name="Group 48"/>
          <p:cNvGrpSpPr>
            <a:grpSpLocks/>
          </p:cNvGrpSpPr>
          <p:nvPr/>
        </p:nvGrpSpPr>
        <p:grpSpPr bwMode="auto">
          <a:xfrm>
            <a:off x="2509838" y="2686050"/>
            <a:ext cx="1268412" cy="1308100"/>
            <a:chOff x="2789" y="1625"/>
            <a:chExt cx="907" cy="907"/>
          </a:xfrm>
        </p:grpSpPr>
        <p:sp>
          <p:nvSpPr>
            <p:cNvPr id="101425" name="Oval 49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101426" name="Oval 50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101427" name="Oval 51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101428" name="Oval 52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101429" name="Oval 53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grpSp>
          <p:nvGrpSpPr>
            <p:cNvPr id="101430" name="Group 54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101431" name="Oval 5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101432" name="Oval 5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101433" name="Oval 5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101434" name="Oval 5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</p:grpSp>
      </p:grpSp>
      <p:grpSp>
        <p:nvGrpSpPr>
          <p:cNvPr id="101435" name="Group 59"/>
          <p:cNvGrpSpPr>
            <a:grpSpLocks/>
          </p:cNvGrpSpPr>
          <p:nvPr/>
        </p:nvGrpSpPr>
        <p:grpSpPr bwMode="auto">
          <a:xfrm rot="3877067">
            <a:off x="908844" y="4310856"/>
            <a:ext cx="2273300" cy="858838"/>
            <a:chOff x="2290" y="2725"/>
            <a:chExt cx="1832" cy="713"/>
          </a:xfrm>
        </p:grpSpPr>
        <p:grpSp>
          <p:nvGrpSpPr>
            <p:cNvPr id="101436" name="Group 60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101437" name="Freeform 6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1438" name="Freeform 6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01439" name="Group 63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101440" name="Freeform 64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1441" name="Freeform 65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</p:grpSp>
      <p:grpSp>
        <p:nvGrpSpPr>
          <p:cNvPr id="101442" name="Group 66"/>
          <p:cNvGrpSpPr>
            <a:grpSpLocks/>
          </p:cNvGrpSpPr>
          <p:nvPr/>
        </p:nvGrpSpPr>
        <p:grpSpPr bwMode="auto">
          <a:xfrm>
            <a:off x="762000" y="2686050"/>
            <a:ext cx="1268413" cy="1308100"/>
            <a:chOff x="2789" y="1625"/>
            <a:chExt cx="907" cy="907"/>
          </a:xfrm>
        </p:grpSpPr>
        <p:sp>
          <p:nvSpPr>
            <p:cNvPr id="101443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101444" name="Oval 68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101445" name="Oval 69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101446" name="Oval 70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101447" name="Oval 71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grpSp>
          <p:nvGrpSpPr>
            <p:cNvPr id="101448" name="Group 72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101449" name="Oval 7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101450" name="Oval 7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101451" name="Oval 7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101452" name="Oval 7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uk-UA"/>
              </a:p>
            </p:txBody>
          </p:sp>
        </p:grpSp>
      </p:grpSp>
      <p:sp>
        <p:nvSpPr>
          <p:cNvPr id="101453" name="Text Box 77"/>
          <p:cNvSpPr txBox="1">
            <a:spLocks noChangeArrowheads="1"/>
          </p:cNvSpPr>
          <p:nvPr/>
        </p:nvSpPr>
        <p:spPr bwMode="gray">
          <a:xfrm rot="3925970">
            <a:off x="1127125" y="4502150"/>
            <a:ext cx="135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uk-UA" sz="2000" b="1">
                <a:solidFill>
                  <a:schemeClr val="bg1"/>
                </a:solidFill>
              </a:rPr>
              <a:t>Your Text</a:t>
            </a:r>
          </a:p>
        </p:txBody>
      </p:sp>
      <p:sp>
        <p:nvSpPr>
          <p:cNvPr id="101454" name="Text Box 78"/>
          <p:cNvSpPr txBox="1">
            <a:spLocks noChangeArrowheads="1"/>
          </p:cNvSpPr>
          <p:nvPr/>
        </p:nvSpPr>
        <p:spPr bwMode="gray">
          <a:xfrm rot="3925970">
            <a:off x="1593057" y="4226719"/>
            <a:ext cx="1001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uk-UA" sz="1400" b="1"/>
              <a:t>Your Text</a:t>
            </a:r>
          </a:p>
        </p:txBody>
      </p:sp>
      <p:sp>
        <p:nvSpPr>
          <p:cNvPr id="101455" name="Text Box 79"/>
          <p:cNvSpPr txBox="1">
            <a:spLocks noChangeArrowheads="1"/>
          </p:cNvSpPr>
          <p:nvPr/>
        </p:nvSpPr>
        <p:spPr bwMode="gray">
          <a:xfrm rot="3925970">
            <a:off x="2868613" y="4502150"/>
            <a:ext cx="135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uk-UA" sz="2000" b="1">
                <a:solidFill>
                  <a:schemeClr val="bg1"/>
                </a:solidFill>
              </a:rPr>
              <a:t>Your Text</a:t>
            </a:r>
          </a:p>
        </p:txBody>
      </p:sp>
      <p:sp>
        <p:nvSpPr>
          <p:cNvPr id="101456" name="Text Box 80"/>
          <p:cNvSpPr txBox="1">
            <a:spLocks noChangeArrowheads="1"/>
          </p:cNvSpPr>
          <p:nvPr/>
        </p:nvSpPr>
        <p:spPr bwMode="gray">
          <a:xfrm rot="3925970">
            <a:off x="3334544" y="4226719"/>
            <a:ext cx="1001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uk-UA" sz="1400" b="1"/>
              <a:t>Your Text</a:t>
            </a:r>
          </a:p>
        </p:txBody>
      </p:sp>
      <p:sp>
        <p:nvSpPr>
          <p:cNvPr id="101457" name="Text Box 81"/>
          <p:cNvSpPr txBox="1">
            <a:spLocks noChangeArrowheads="1"/>
          </p:cNvSpPr>
          <p:nvPr/>
        </p:nvSpPr>
        <p:spPr bwMode="gray">
          <a:xfrm rot="3925970">
            <a:off x="4681538" y="4502150"/>
            <a:ext cx="135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uk-UA" sz="2000" b="1">
                <a:solidFill>
                  <a:schemeClr val="bg1"/>
                </a:solidFill>
              </a:rPr>
              <a:t>Your Text</a:t>
            </a:r>
          </a:p>
        </p:txBody>
      </p:sp>
      <p:sp>
        <p:nvSpPr>
          <p:cNvPr id="101458" name="Text Box 82"/>
          <p:cNvSpPr txBox="1">
            <a:spLocks noChangeArrowheads="1"/>
          </p:cNvSpPr>
          <p:nvPr/>
        </p:nvSpPr>
        <p:spPr bwMode="gray">
          <a:xfrm rot="3925970">
            <a:off x="5147469" y="4226719"/>
            <a:ext cx="1001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uk-UA" sz="1400" b="1"/>
              <a:t>Your Text</a:t>
            </a:r>
          </a:p>
        </p:txBody>
      </p:sp>
      <p:sp>
        <p:nvSpPr>
          <p:cNvPr id="101459" name="Text Box 83"/>
          <p:cNvSpPr txBox="1">
            <a:spLocks noChangeArrowheads="1"/>
          </p:cNvSpPr>
          <p:nvPr/>
        </p:nvSpPr>
        <p:spPr bwMode="gray">
          <a:xfrm rot="3925970">
            <a:off x="6634163" y="4645025"/>
            <a:ext cx="135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uk-UA" sz="2000" b="1">
                <a:solidFill>
                  <a:schemeClr val="bg1"/>
                </a:solidFill>
              </a:rPr>
              <a:t>Your Text</a:t>
            </a:r>
          </a:p>
        </p:txBody>
      </p:sp>
      <p:sp>
        <p:nvSpPr>
          <p:cNvPr id="101460" name="Text Box 84"/>
          <p:cNvSpPr txBox="1">
            <a:spLocks noChangeArrowheads="1"/>
          </p:cNvSpPr>
          <p:nvPr/>
        </p:nvSpPr>
        <p:spPr bwMode="gray">
          <a:xfrm rot="3925970">
            <a:off x="7098507" y="4369594"/>
            <a:ext cx="1001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uk-UA" sz="1400" b="1"/>
              <a:t>Your Text</a:t>
            </a:r>
          </a:p>
        </p:txBody>
      </p:sp>
      <p:grpSp>
        <p:nvGrpSpPr>
          <p:cNvPr id="101461" name="Group 85"/>
          <p:cNvGrpSpPr>
            <a:grpSpLocks/>
          </p:cNvGrpSpPr>
          <p:nvPr/>
        </p:nvGrpSpPr>
        <p:grpSpPr bwMode="auto">
          <a:xfrm>
            <a:off x="1069975" y="1828800"/>
            <a:ext cx="6159500" cy="406400"/>
            <a:chOff x="967" y="1152"/>
            <a:chExt cx="3880" cy="256"/>
          </a:xfrm>
        </p:grpSpPr>
        <p:sp>
          <p:nvSpPr>
            <p:cNvPr id="101462" name="Text Box 86"/>
            <p:cNvSpPr txBox="1">
              <a:spLocks noChangeArrowheads="1"/>
            </p:cNvSpPr>
            <p:nvPr/>
          </p:nvSpPr>
          <p:spPr bwMode="gray">
            <a:xfrm>
              <a:off x="967" y="1177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uk-UA">
                  <a:solidFill>
                    <a:schemeClr val="tx2"/>
                  </a:solidFill>
                  <a:latin typeface="Verdana" pitchFamily="34" charset="0"/>
                </a:rPr>
                <a:t>2001</a:t>
              </a:r>
            </a:p>
          </p:txBody>
        </p:sp>
        <p:sp>
          <p:nvSpPr>
            <p:cNvPr id="101463" name="Text Box 87"/>
            <p:cNvSpPr txBox="1">
              <a:spLocks noChangeArrowheads="1"/>
            </p:cNvSpPr>
            <p:nvPr/>
          </p:nvSpPr>
          <p:spPr bwMode="gray">
            <a:xfrm>
              <a:off x="2072" y="1177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uk-UA">
                  <a:solidFill>
                    <a:schemeClr val="tx2"/>
                  </a:solidFill>
                  <a:latin typeface="Verdana" pitchFamily="34" charset="0"/>
                </a:rPr>
                <a:t>2002</a:t>
              </a:r>
            </a:p>
          </p:txBody>
        </p:sp>
        <p:sp>
          <p:nvSpPr>
            <p:cNvPr id="101464" name="Text Box 88"/>
            <p:cNvSpPr txBox="1">
              <a:spLocks noChangeArrowheads="1"/>
            </p:cNvSpPr>
            <p:nvPr/>
          </p:nvSpPr>
          <p:spPr bwMode="gray">
            <a:xfrm>
              <a:off x="3172" y="1177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uk-UA">
                  <a:solidFill>
                    <a:schemeClr val="tx2"/>
                  </a:solidFill>
                  <a:latin typeface="Verdana" pitchFamily="34" charset="0"/>
                </a:rPr>
                <a:t>2003</a:t>
              </a:r>
            </a:p>
          </p:txBody>
        </p:sp>
        <p:sp>
          <p:nvSpPr>
            <p:cNvPr id="101465" name="Text Box 89"/>
            <p:cNvSpPr txBox="1">
              <a:spLocks noChangeArrowheads="1"/>
            </p:cNvSpPr>
            <p:nvPr/>
          </p:nvSpPr>
          <p:spPr bwMode="gray">
            <a:xfrm>
              <a:off x="4275" y="1152"/>
              <a:ext cx="5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uk-UA" sz="2000" b="1">
                  <a:solidFill>
                    <a:schemeClr val="tx2"/>
                  </a:solidFill>
                  <a:latin typeface="Verdana" pitchFamily="34" charset="0"/>
                </a:rPr>
                <a:t>2004</a:t>
              </a:r>
            </a:p>
          </p:txBody>
        </p:sp>
        <p:cxnSp>
          <p:nvCxnSpPr>
            <p:cNvPr id="101466" name="AutoShape 90"/>
            <p:cNvCxnSpPr>
              <a:cxnSpLocks noChangeShapeType="1"/>
              <a:stCxn id="101462" idx="3"/>
              <a:endCxn id="101463" idx="1"/>
            </p:cNvCxnSpPr>
            <p:nvPr/>
          </p:nvCxnSpPr>
          <p:spPr bwMode="gray">
            <a:xfrm>
              <a:off x="1451" y="1293"/>
              <a:ext cx="621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467" name="AutoShape 91"/>
            <p:cNvCxnSpPr>
              <a:cxnSpLocks noChangeShapeType="1"/>
              <a:stCxn id="101463" idx="3"/>
              <a:endCxn id="101464" idx="1"/>
            </p:cNvCxnSpPr>
            <p:nvPr/>
          </p:nvCxnSpPr>
          <p:spPr bwMode="gray">
            <a:xfrm>
              <a:off x="2556" y="1293"/>
              <a:ext cx="616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468" name="AutoShape 92"/>
            <p:cNvCxnSpPr>
              <a:cxnSpLocks noChangeShapeType="1"/>
            </p:cNvCxnSpPr>
            <p:nvPr/>
          </p:nvCxnSpPr>
          <p:spPr bwMode="gray">
            <a:xfrm>
              <a:off x="3656" y="1296"/>
              <a:ext cx="616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/>
              <a:t>Progress Diagram</a:t>
            </a:r>
          </a:p>
        </p:txBody>
      </p:sp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990600" y="2133600"/>
            <a:ext cx="6858000" cy="3429000"/>
            <a:chOff x="528" y="1200"/>
            <a:chExt cx="4752" cy="2352"/>
          </a:xfrm>
        </p:grpSpPr>
        <p:sp>
          <p:nvSpPr>
            <p:cNvPr id="102404" name="AutoShape 4"/>
            <p:cNvSpPr>
              <a:spLocks noChangeArrowheads="1"/>
            </p:cNvSpPr>
            <p:nvPr/>
          </p:nvSpPr>
          <p:spPr bwMode="gray">
            <a:xfrm>
              <a:off x="3504" y="1728"/>
              <a:ext cx="1776" cy="1824"/>
            </a:xfrm>
            <a:prstGeom prst="chevron">
              <a:avLst>
                <a:gd name="adj" fmla="val 16468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102405" name="AutoShape 5"/>
            <p:cNvSpPr>
              <a:spLocks noChangeArrowheads="1"/>
            </p:cNvSpPr>
            <p:nvPr/>
          </p:nvSpPr>
          <p:spPr bwMode="gray">
            <a:xfrm>
              <a:off x="2016" y="1728"/>
              <a:ext cx="1872" cy="1824"/>
            </a:xfrm>
            <a:prstGeom prst="chevron">
              <a:avLst>
                <a:gd name="adj" fmla="val 17842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102406" name="AutoShape 6"/>
            <p:cNvSpPr>
              <a:spLocks noChangeArrowheads="1"/>
            </p:cNvSpPr>
            <p:nvPr/>
          </p:nvSpPr>
          <p:spPr bwMode="gray">
            <a:xfrm>
              <a:off x="528" y="1728"/>
              <a:ext cx="1872" cy="1824"/>
            </a:xfrm>
            <a:prstGeom prst="chevron">
              <a:avLst>
                <a:gd name="adj" fmla="val 1784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102407" name="AutoShape 7"/>
            <p:cNvSpPr>
              <a:spLocks noChangeArrowheads="1"/>
            </p:cNvSpPr>
            <p:nvPr/>
          </p:nvSpPr>
          <p:spPr bwMode="gray">
            <a:xfrm>
              <a:off x="672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uk-UA" sz="2000" b="1">
                  <a:solidFill>
                    <a:srgbClr val="FFFFFF"/>
                  </a:solidFill>
                </a:rPr>
                <a:t>Phase 1</a:t>
              </a:r>
            </a:p>
          </p:txBody>
        </p:sp>
        <p:sp>
          <p:nvSpPr>
            <p:cNvPr id="102408" name="AutoShape 8"/>
            <p:cNvSpPr>
              <a:spLocks noChangeArrowheads="1"/>
            </p:cNvSpPr>
            <p:nvPr/>
          </p:nvSpPr>
          <p:spPr bwMode="gray">
            <a:xfrm>
              <a:off x="2133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uk-UA" sz="2000" b="1">
                  <a:solidFill>
                    <a:srgbClr val="FFFFFF"/>
                  </a:solidFill>
                </a:rPr>
                <a:t>Phase 2</a:t>
              </a:r>
            </a:p>
          </p:txBody>
        </p:sp>
        <p:sp>
          <p:nvSpPr>
            <p:cNvPr id="102409" name="AutoShape 9"/>
            <p:cNvSpPr>
              <a:spLocks noChangeArrowheads="1"/>
            </p:cNvSpPr>
            <p:nvPr/>
          </p:nvSpPr>
          <p:spPr bwMode="gray">
            <a:xfrm>
              <a:off x="3600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uk-UA" sz="2000" b="1">
                  <a:solidFill>
                    <a:srgbClr val="FFFFFF"/>
                  </a:solidFill>
                </a:rPr>
                <a:t>Phase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88640"/>
            <a:ext cx="7113612" cy="563563"/>
          </a:xfrm>
        </p:spPr>
        <p:txBody>
          <a:bodyPr/>
          <a:lstStyle/>
          <a:p>
            <a:r>
              <a:rPr lang="uk-UA" altLang="uk-UA" sz="3600" dirty="0" smtClean="0"/>
              <a:t>Філософія ХХІ століття</a:t>
            </a:r>
            <a:endParaRPr lang="en-US" altLang="uk-UA" sz="3600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772816"/>
            <a:ext cx="8536462" cy="4392487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uk-UA" altLang="uk-UA" b="1" dirty="0" smtClean="0">
                <a:solidFill>
                  <a:srgbClr val="263E2A"/>
                </a:solidFill>
              </a:rPr>
              <a:t>Сучасна </a:t>
            </a:r>
            <a:r>
              <a:rPr lang="uk-UA" altLang="uk-UA" b="1" dirty="0" smtClean="0">
                <a:solidFill>
                  <a:schemeClr val="accent4">
                    <a:lumMod val="75000"/>
                  </a:schemeClr>
                </a:solidFill>
              </a:rPr>
              <a:t>школа</a:t>
            </a:r>
            <a:r>
              <a:rPr lang="uk-UA" altLang="uk-UA" b="1" dirty="0" smtClean="0">
                <a:solidFill>
                  <a:srgbClr val="263E2A"/>
                </a:solidFill>
              </a:rPr>
              <a:t> – школа життєвої компетентності</a:t>
            </a:r>
            <a:r>
              <a:rPr lang="en-US" altLang="uk-UA" b="1" dirty="0" smtClean="0">
                <a:solidFill>
                  <a:srgbClr val="263E2A"/>
                </a:solidFill>
              </a:rPr>
              <a:t> </a:t>
            </a:r>
            <a:endParaRPr lang="uk-UA" altLang="uk-UA" b="1" dirty="0" smtClean="0">
              <a:solidFill>
                <a:srgbClr val="263E2A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uk-UA" altLang="uk-UA" b="1" dirty="0" smtClean="0">
              <a:solidFill>
                <a:srgbClr val="263E2A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uk-UA" altLang="uk-UA" b="1" dirty="0" smtClean="0">
                <a:solidFill>
                  <a:srgbClr val="263E2A"/>
                </a:solidFill>
              </a:rPr>
              <a:t>Дитина – </a:t>
            </a:r>
            <a:r>
              <a:rPr lang="uk-UA" altLang="uk-UA" b="1" dirty="0" err="1" smtClean="0">
                <a:solidFill>
                  <a:srgbClr val="263E2A"/>
                </a:solidFill>
              </a:rPr>
              <a:t>суб</a:t>
            </a:r>
            <a:r>
              <a:rPr lang="en-US" altLang="uk-UA" b="1" dirty="0" smtClean="0">
                <a:solidFill>
                  <a:srgbClr val="263E2A"/>
                </a:solidFill>
              </a:rPr>
              <a:t>’</a:t>
            </a:r>
            <a:r>
              <a:rPr lang="uk-UA" altLang="uk-UA" b="1" dirty="0" err="1" smtClean="0">
                <a:solidFill>
                  <a:srgbClr val="263E2A"/>
                </a:solidFill>
              </a:rPr>
              <a:t>єкт</a:t>
            </a:r>
            <a:r>
              <a:rPr lang="uk-UA" altLang="uk-UA" b="1" dirty="0" smtClean="0">
                <a:solidFill>
                  <a:srgbClr val="263E2A"/>
                </a:solidFill>
              </a:rPr>
              <a:t> власного життя і успіху</a:t>
            </a:r>
          </a:p>
          <a:p>
            <a:pPr>
              <a:lnSpc>
                <a:spcPct val="80000"/>
              </a:lnSpc>
            </a:pPr>
            <a:endParaRPr lang="en-US" altLang="uk-UA" b="1" dirty="0">
              <a:solidFill>
                <a:srgbClr val="263E2A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uk-UA" altLang="uk-UA" b="1" dirty="0" smtClean="0">
                <a:solidFill>
                  <a:srgbClr val="263E2A"/>
                </a:solidFill>
              </a:rPr>
              <a:t>Основу освітнього середовища школи складає розумне, творче поєднання освітніх традицій та інновацій, широке впровадження ІКТ</a:t>
            </a:r>
            <a:endParaRPr lang="en-US" altLang="uk-UA" b="1" dirty="0">
              <a:solidFill>
                <a:srgbClr val="263E2A"/>
              </a:solidFill>
            </a:endParaRPr>
          </a:p>
          <a:p>
            <a:pPr lvl="1" algn="just">
              <a:lnSpc>
                <a:spcPct val="80000"/>
              </a:lnSpc>
            </a:pPr>
            <a:endParaRPr lang="en-US" altLang="uk-UA"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/>
              <a:t>Block Diagram</a:t>
            </a:r>
          </a:p>
        </p:txBody>
      </p:sp>
      <p:sp>
        <p:nvSpPr>
          <p:cNvPr id="103427" name="AutoShape 3"/>
          <p:cNvSpPr>
            <a:spLocks noChangeArrowheads="1"/>
          </p:cNvSpPr>
          <p:nvPr/>
        </p:nvSpPr>
        <p:spPr bwMode="auto">
          <a:xfrm>
            <a:off x="6151563" y="3433763"/>
            <a:ext cx="1620837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auto">
          <a:xfrm>
            <a:off x="4456113" y="3433763"/>
            <a:ext cx="1611312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3429" name="AutoShape 5"/>
          <p:cNvSpPr>
            <a:spLocks noChangeArrowheads="1"/>
          </p:cNvSpPr>
          <p:nvPr/>
        </p:nvSpPr>
        <p:spPr bwMode="auto">
          <a:xfrm>
            <a:off x="2773363" y="3433763"/>
            <a:ext cx="1563687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3430" name="AutoShape 6"/>
          <p:cNvSpPr>
            <a:spLocks noChangeArrowheads="1"/>
          </p:cNvSpPr>
          <p:nvPr/>
        </p:nvSpPr>
        <p:spPr bwMode="auto">
          <a:xfrm>
            <a:off x="1066800" y="3433763"/>
            <a:ext cx="1620838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grpSp>
        <p:nvGrpSpPr>
          <p:cNvPr id="103431" name="Group 7"/>
          <p:cNvGrpSpPr>
            <a:grpSpLocks/>
          </p:cNvGrpSpPr>
          <p:nvPr/>
        </p:nvGrpSpPr>
        <p:grpSpPr bwMode="auto">
          <a:xfrm>
            <a:off x="1287463" y="2057400"/>
            <a:ext cx="5895975" cy="936625"/>
            <a:chOff x="624" y="1152"/>
            <a:chExt cx="4080" cy="720"/>
          </a:xfrm>
        </p:grpSpPr>
        <p:sp>
          <p:nvSpPr>
            <p:cNvPr id="103432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uk-UA"/>
            </a:p>
          </p:txBody>
        </p:sp>
        <p:grpSp>
          <p:nvGrpSpPr>
            <p:cNvPr id="103433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103434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435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436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437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sp>
          <p:nvSpPr>
            <p:cNvPr id="103438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uk-UA"/>
            </a:p>
          </p:txBody>
        </p:sp>
        <p:grpSp>
          <p:nvGrpSpPr>
            <p:cNvPr id="103439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103440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441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442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443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sp>
          <p:nvSpPr>
            <p:cNvPr id="103444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uk-UA"/>
            </a:p>
          </p:txBody>
        </p:sp>
        <p:grpSp>
          <p:nvGrpSpPr>
            <p:cNvPr id="103445" name="Group 21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103446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447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448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449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sp>
          <p:nvSpPr>
            <p:cNvPr id="103450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uk-UA"/>
            </a:p>
          </p:txBody>
        </p:sp>
      </p:grpSp>
      <p:sp>
        <p:nvSpPr>
          <p:cNvPr id="103451" name="Rectangle 27"/>
          <p:cNvSpPr>
            <a:spLocks noChangeArrowheads="1"/>
          </p:cNvSpPr>
          <p:nvPr/>
        </p:nvSpPr>
        <p:spPr bwMode="gray">
          <a:xfrm>
            <a:off x="1441450" y="2359025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uk-UA" b="1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103452" name="Rectangle 28"/>
          <p:cNvSpPr>
            <a:spLocks noChangeArrowheads="1"/>
          </p:cNvSpPr>
          <p:nvPr/>
        </p:nvSpPr>
        <p:spPr bwMode="gray">
          <a:xfrm>
            <a:off x="3136900" y="2359025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uk-UA" b="1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103453" name="Rectangle 29"/>
          <p:cNvSpPr>
            <a:spLocks noChangeArrowheads="1"/>
          </p:cNvSpPr>
          <p:nvPr/>
        </p:nvSpPr>
        <p:spPr bwMode="gray">
          <a:xfrm>
            <a:off x="4683125" y="2359025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uk-UA" b="1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103454" name="Rectangle 30"/>
          <p:cNvSpPr>
            <a:spLocks noChangeArrowheads="1"/>
          </p:cNvSpPr>
          <p:nvPr/>
        </p:nvSpPr>
        <p:spPr bwMode="gray">
          <a:xfrm>
            <a:off x="6378575" y="2359025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uk-UA" b="1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103455" name="Rectangle 31"/>
          <p:cNvSpPr>
            <a:spLocks noChangeArrowheads="1"/>
          </p:cNvSpPr>
          <p:nvPr/>
        </p:nvSpPr>
        <p:spPr bwMode="auto">
          <a:xfrm>
            <a:off x="1447800" y="365125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uk-UA" b="1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103456" name="Rectangle 32"/>
          <p:cNvSpPr>
            <a:spLocks noChangeArrowheads="1"/>
          </p:cNvSpPr>
          <p:nvPr/>
        </p:nvSpPr>
        <p:spPr bwMode="auto">
          <a:xfrm>
            <a:off x="3141663" y="365125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uk-UA" b="1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103457" name="Rectangle 33"/>
          <p:cNvSpPr>
            <a:spLocks noChangeArrowheads="1"/>
          </p:cNvSpPr>
          <p:nvPr/>
        </p:nvSpPr>
        <p:spPr bwMode="auto">
          <a:xfrm>
            <a:off x="4837113" y="365125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uk-UA" b="1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103458" name="Rectangle 34"/>
          <p:cNvSpPr>
            <a:spLocks noChangeArrowheads="1"/>
          </p:cNvSpPr>
          <p:nvPr/>
        </p:nvSpPr>
        <p:spPr bwMode="auto">
          <a:xfrm>
            <a:off x="6532563" y="365125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uk-UA" b="1">
                <a:solidFill>
                  <a:schemeClr val="tx2"/>
                </a:solidFill>
              </a:rPr>
              <a:t>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/>
              <a:t>Table</a:t>
            </a:r>
          </a:p>
        </p:txBody>
      </p:sp>
      <p:graphicFrame>
        <p:nvGraphicFramePr>
          <p:cNvPr id="104517" name="Group 69"/>
          <p:cNvGraphicFramePr>
            <a:graphicFrameLocks noGrp="1"/>
          </p:cNvGraphicFramePr>
          <p:nvPr>
            <p:ph idx="1"/>
          </p:nvPr>
        </p:nvGraphicFramePr>
        <p:xfrm>
          <a:off x="1135063" y="2366963"/>
          <a:ext cx="7040562" cy="3124203"/>
        </p:xfrm>
        <a:graphic>
          <a:graphicData uri="http://schemas.openxmlformats.org/drawingml/2006/table">
            <a:tbl>
              <a:tblPr/>
              <a:tblGrid>
                <a:gridCol w="1587500"/>
                <a:gridCol w="1108075"/>
                <a:gridCol w="1085850"/>
                <a:gridCol w="1084262"/>
                <a:gridCol w="1090613"/>
                <a:gridCol w="1084262"/>
              </a:tblGrid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</a:tr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altLang="uk-UA"/>
              <a:t>3-D Pie Chart</a:t>
            </a:r>
          </a:p>
        </p:txBody>
      </p:sp>
      <p:sp>
        <p:nvSpPr>
          <p:cNvPr id="117764" name="Oval 4"/>
          <p:cNvSpPr>
            <a:spLocks noChangeArrowheads="1"/>
          </p:cNvSpPr>
          <p:nvPr/>
        </p:nvSpPr>
        <p:spPr bwMode="ltGray">
          <a:xfrm>
            <a:off x="2138363" y="4465638"/>
            <a:ext cx="5562600" cy="1325562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rgbClr val="F7F9F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2075" tIns="46038" rIns="92075" bIns="46038" anchor="ctr"/>
          <a:lstStyle/>
          <a:p>
            <a:endParaRPr lang="uk-UA"/>
          </a:p>
        </p:txBody>
      </p:sp>
      <p:sp>
        <p:nvSpPr>
          <p:cNvPr id="117765" name="Oval 5"/>
          <p:cNvSpPr>
            <a:spLocks noChangeArrowheads="1"/>
          </p:cNvSpPr>
          <p:nvPr/>
        </p:nvSpPr>
        <p:spPr bwMode="ltGray">
          <a:xfrm rot="-998297">
            <a:off x="1412875" y="2352675"/>
            <a:ext cx="5762625" cy="3016250"/>
          </a:xfrm>
          <a:prstGeom prst="ellipse">
            <a:avLst/>
          </a:prstGeom>
          <a:gradFill rotWithShape="0">
            <a:gsLst>
              <a:gs pos="0">
                <a:srgbClr val="808080"/>
              </a:gs>
              <a:gs pos="50000">
                <a:srgbClr val="808080">
                  <a:gamma/>
                  <a:tint val="63529"/>
                  <a:invGamma/>
                </a:srgbClr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7766" name="Oval 6"/>
          <p:cNvSpPr>
            <a:spLocks noChangeArrowheads="1"/>
          </p:cNvSpPr>
          <p:nvPr/>
        </p:nvSpPr>
        <p:spPr bwMode="ltGray">
          <a:xfrm rot="-998297">
            <a:off x="1470025" y="2190750"/>
            <a:ext cx="5562600" cy="2922588"/>
          </a:xfrm>
          <a:prstGeom prst="ellipse">
            <a:avLst/>
          </a:prstGeom>
          <a:gradFill rotWithShape="1">
            <a:gsLst>
              <a:gs pos="0">
                <a:srgbClr val="2791BB"/>
              </a:gs>
              <a:gs pos="100000">
                <a:srgbClr val="2791BB">
                  <a:gamma/>
                  <a:shade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7767" name="Arc 7"/>
          <p:cNvSpPr>
            <a:spLocks/>
          </p:cNvSpPr>
          <p:nvPr/>
        </p:nvSpPr>
        <p:spPr bwMode="gray">
          <a:xfrm rot="-998297">
            <a:off x="4125913" y="2079625"/>
            <a:ext cx="2849562" cy="1966913"/>
          </a:xfrm>
          <a:custGeom>
            <a:avLst/>
            <a:gdLst>
              <a:gd name="G0" fmla="+- 0 0 0"/>
              <a:gd name="G1" fmla="+- 17105 0 0"/>
              <a:gd name="G2" fmla="+- 21600 0 0"/>
              <a:gd name="T0" fmla="*/ 13190 w 21600"/>
              <a:gd name="T1" fmla="*/ 0 h 29046"/>
              <a:gd name="T2" fmla="*/ 17999 w 21600"/>
              <a:gd name="T3" fmla="*/ 29046 h 29046"/>
              <a:gd name="T4" fmla="*/ 0 w 21600"/>
              <a:gd name="T5" fmla="*/ 17105 h 29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46" fill="none" extrusionOk="0">
                <a:moveTo>
                  <a:pt x="13190" y="-1"/>
                </a:moveTo>
                <a:cubicBezTo>
                  <a:pt x="18493" y="4089"/>
                  <a:pt x="21600" y="10407"/>
                  <a:pt x="21600" y="17105"/>
                </a:cubicBezTo>
                <a:cubicBezTo>
                  <a:pt x="21600" y="21352"/>
                  <a:pt x="20347" y="25506"/>
                  <a:pt x="17999" y="29046"/>
                </a:cubicBezTo>
              </a:path>
              <a:path w="21600" h="29046" stroke="0" extrusionOk="0">
                <a:moveTo>
                  <a:pt x="13190" y="-1"/>
                </a:moveTo>
                <a:cubicBezTo>
                  <a:pt x="18493" y="4089"/>
                  <a:pt x="21600" y="10407"/>
                  <a:pt x="21600" y="17105"/>
                </a:cubicBezTo>
                <a:cubicBezTo>
                  <a:pt x="21600" y="21352"/>
                  <a:pt x="20347" y="25506"/>
                  <a:pt x="17999" y="29046"/>
                </a:cubicBezTo>
                <a:lnTo>
                  <a:pt x="0" y="17105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3529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7768" name="Arc 8"/>
          <p:cNvSpPr>
            <a:spLocks/>
          </p:cNvSpPr>
          <p:nvPr/>
        </p:nvSpPr>
        <p:spPr bwMode="gray">
          <a:xfrm rot="20601703" flipH="1">
            <a:off x="1714500" y="3954463"/>
            <a:ext cx="3281363" cy="1476375"/>
          </a:xfrm>
          <a:custGeom>
            <a:avLst/>
            <a:gdLst>
              <a:gd name="G0" fmla="+- 3659 0 0"/>
              <a:gd name="G1" fmla="+- 0 0 0"/>
              <a:gd name="G2" fmla="+- 21600 0 0"/>
              <a:gd name="T0" fmla="*/ 25114 w 25114"/>
              <a:gd name="T1" fmla="*/ 2497 h 21600"/>
              <a:gd name="T2" fmla="*/ 0 w 25114"/>
              <a:gd name="T3" fmla="*/ 21288 h 21600"/>
              <a:gd name="T4" fmla="*/ 3659 w 2511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114" h="21600" fill="none" extrusionOk="0">
                <a:moveTo>
                  <a:pt x="25114" y="2497"/>
                </a:moveTo>
                <a:cubicBezTo>
                  <a:pt x="23846" y="13386"/>
                  <a:pt x="14622" y="21599"/>
                  <a:pt x="3659" y="21600"/>
                </a:cubicBezTo>
                <a:cubicBezTo>
                  <a:pt x="2432" y="21600"/>
                  <a:pt x="1208" y="21495"/>
                  <a:pt x="0" y="21287"/>
                </a:cubicBezTo>
              </a:path>
              <a:path w="25114" h="21600" stroke="0" extrusionOk="0">
                <a:moveTo>
                  <a:pt x="25114" y="2497"/>
                </a:moveTo>
                <a:cubicBezTo>
                  <a:pt x="23846" y="13386"/>
                  <a:pt x="14622" y="21599"/>
                  <a:pt x="3659" y="21600"/>
                </a:cubicBezTo>
                <a:cubicBezTo>
                  <a:pt x="2432" y="21600"/>
                  <a:pt x="1208" y="21495"/>
                  <a:pt x="0" y="21287"/>
                </a:cubicBezTo>
                <a:lnTo>
                  <a:pt x="3659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7769" name="Arc 9"/>
          <p:cNvSpPr>
            <a:spLocks/>
          </p:cNvSpPr>
          <p:nvPr/>
        </p:nvSpPr>
        <p:spPr bwMode="gray">
          <a:xfrm rot="-998297">
            <a:off x="2722563" y="2125663"/>
            <a:ext cx="3228975" cy="1417637"/>
          </a:xfrm>
          <a:custGeom>
            <a:avLst/>
            <a:gdLst>
              <a:gd name="G0" fmla="+- 9843 0 0"/>
              <a:gd name="G1" fmla="+- 21600 0 0"/>
              <a:gd name="G2" fmla="+- 21600 0 0"/>
              <a:gd name="T0" fmla="*/ 0 w 24549"/>
              <a:gd name="T1" fmla="*/ 2373 h 21600"/>
              <a:gd name="T2" fmla="*/ 24549 w 24549"/>
              <a:gd name="T3" fmla="*/ 5780 h 21600"/>
              <a:gd name="T4" fmla="*/ 9843 w 2454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549" h="21600" fill="none" extrusionOk="0">
                <a:moveTo>
                  <a:pt x="0" y="2373"/>
                </a:moveTo>
                <a:cubicBezTo>
                  <a:pt x="3046" y="813"/>
                  <a:pt x="6420" y="-1"/>
                  <a:pt x="9843" y="0"/>
                </a:cubicBezTo>
                <a:cubicBezTo>
                  <a:pt x="15299" y="0"/>
                  <a:pt x="20553" y="2064"/>
                  <a:pt x="24549" y="5779"/>
                </a:cubicBezTo>
              </a:path>
              <a:path w="24549" h="21600" stroke="0" extrusionOk="0">
                <a:moveTo>
                  <a:pt x="0" y="2373"/>
                </a:moveTo>
                <a:cubicBezTo>
                  <a:pt x="3046" y="813"/>
                  <a:pt x="6420" y="-1"/>
                  <a:pt x="9843" y="0"/>
                </a:cubicBezTo>
                <a:cubicBezTo>
                  <a:pt x="15299" y="0"/>
                  <a:pt x="20553" y="2064"/>
                  <a:pt x="24549" y="5779"/>
                </a:cubicBezTo>
                <a:lnTo>
                  <a:pt x="9843" y="2160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42353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7770" name="Arc 10"/>
          <p:cNvSpPr>
            <a:spLocks/>
          </p:cNvSpPr>
          <p:nvPr/>
        </p:nvSpPr>
        <p:spPr bwMode="gray">
          <a:xfrm rot="20601703" flipH="1">
            <a:off x="1371600" y="2719388"/>
            <a:ext cx="2851150" cy="2066925"/>
          </a:xfrm>
          <a:custGeom>
            <a:avLst/>
            <a:gdLst>
              <a:gd name="G0" fmla="+- 0 0 0"/>
              <a:gd name="G1" fmla="+- 19945 0 0"/>
              <a:gd name="G2" fmla="+- 21600 0 0"/>
              <a:gd name="T0" fmla="*/ 8292 w 21600"/>
              <a:gd name="T1" fmla="*/ 0 h 30468"/>
              <a:gd name="T2" fmla="*/ 18863 w 21600"/>
              <a:gd name="T3" fmla="*/ 30468 h 30468"/>
              <a:gd name="T4" fmla="*/ 0 w 21600"/>
              <a:gd name="T5" fmla="*/ 19945 h 30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0468" fill="none" extrusionOk="0">
                <a:moveTo>
                  <a:pt x="8291" y="0"/>
                </a:moveTo>
                <a:cubicBezTo>
                  <a:pt x="16349" y="3349"/>
                  <a:pt x="21600" y="11218"/>
                  <a:pt x="21600" y="19945"/>
                </a:cubicBezTo>
                <a:cubicBezTo>
                  <a:pt x="21600" y="23628"/>
                  <a:pt x="20657" y="27251"/>
                  <a:pt x="18863" y="30468"/>
                </a:cubicBezTo>
              </a:path>
              <a:path w="21600" h="30468" stroke="0" extrusionOk="0">
                <a:moveTo>
                  <a:pt x="8291" y="0"/>
                </a:moveTo>
                <a:cubicBezTo>
                  <a:pt x="16349" y="3349"/>
                  <a:pt x="21600" y="11218"/>
                  <a:pt x="21600" y="19945"/>
                </a:cubicBezTo>
                <a:cubicBezTo>
                  <a:pt x="21600" y="23628"/>
                  <a:pt x="20657" y="27251"/>
                  <a:pt x="18863" y="30468"/>
                </a:cubicBezTo>
                <a:lnTo>
                  <a:pt x="0" y="19945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7771" name="Oval 11"/>
          <p:cNvSpPr>
            <a:spLocks noChangeArrowheads="1"/>
          </p:cNvSpPr>
          <p:nvPr/>
        </p:nvSpPr>
        <p:spPr bwMode="white">
          <a:xfrm rot="-998297">
            <a:off x="2930525" y="2905125"/>
            <a:ext cx="2695575" cy="133985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24314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white">
          <a:xfrm>
            <a:off x="1871663" y="3584575"/>
            <a:ext cx="911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uk-UA" b="1">
                <a:solidFill>
                  <a:srgbClr val="FFFFFF"/>
                </a:solidFill>
                <a:latin typeface="Verdana" pitchFamily="34" charset="0"/>
              </a:rPr>
              <a:t>Text1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white">
          <a:xfrm>
            <a:off x="3776663" y="2365375"/>
            <a:ext cx="911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uk-UA" b="1">
                <a:solidFill>
                  <a:srgbClr val="FFFFFF"/>
                </a:solidFill>
                <a:latin typeface="Verdana" pitchFamily="34" charset="0"/>
              </a:rPr>
              <a:t>Text2</a:t>
            </a: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white">
          <a:xfrm>
            <a:off x="5605463" y="2670175"/>
            <a:ext cx="911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uk-UA" b="1">
                <a:solidFill>
                  <a:srgbClr val="FFFFFF"/>
                </a:solidFill>
                <a:latin typeface="Verdana" pitchFamily="34" charset="0"/>
              </a:rPr>
              <a:t>Text3</a:t>
            </a:r>
          </a:p>
        </p:txBody>
      </p:sp>
      <p:sp>
        <p:nvSpPr>
          <p:cNvPr id="117775" name="Text Box 15"/>
          <p:cNvSpPr txBox="1">
            <a:spLocks noChangeArrowheads="1"/>
          </p:cNvSpPr>
          <p:nvPr/>
        </p:nvSpPr>
        <p:spPr bwMode="white">
          <a:xfrm>
            <a:off x="3090863" y="4575175"/>
            <a:ext cx="911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uk-UA" b="1">
                <a:solidFill>
                  <a:srgbClr val="FFFFFF"/>
                </a:solidFill>
                <a:latin typeface="Verdana" pitchFamily="34" charset="0"/>
              </a:rPr>
              <a:t>Text5</a:t>
            </a:r>
          </a:p>
        </p:txBody>
      </p:sp>
      <p:sp>
        <p:nvSpPr>
          <p:cNvPr id="117776" name="Freeform 16"/>
          <p:cNvSpPr>
            <a:spLocks/>
          </p:cNvSpPr>
          <p:nvPr/>
        </p:nvSpPr>
        <p:spPr bwMode="gray">
          <a:xfrm>
            <a:off x="4394200" y="4178300"/>
            <a:ext cx="863600" cy="1079500"/>
          </a:xfrm>
          <a:custGeom>
            <a:avLst/>
            <a:gdLst>
              <a:gd name="T0" fmla="*/ 0 w 544"/>
              <a:gd name="T1" fmla="*/ 16 h 680"/>
              <a:gd name="T2" fmla="*/ 256 w 544"/>
              <a:gd name="T3" fmla="*/ 528 h 680"/>
              <a:gd name="T4" fmla="*/ 264 w 544"/>
              <a:gd name="T5" fmla="*/ 680 h 680"/>
              <a:gd name="T6" fmla="*/ 448 w 544"/>
              <a:gd name="T7" fmla="*/ 624 h 680"/>
              <a:gd name="T8" fmla="*/ 544 w 544"/>
              <a:gd name="T9" fmla="*/ 576 h 680"/>
              <a:gd name="T10" fmla="*/ 112 w 544"/>
              <a:gd name="T11" fmla="*/ 0 h 680"/>
              <a:gd name="T12" fmla="*/ 0 w 544"/>
              <a:gd name="T13" fmla="*/ 16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" h="680">
                <a:moveTo>
                  <a:pt x="0" y="16"/>
                </a:moveTo>
                <a:lnTo>
                  <a:pt x="256" y="528"/>
                </a:lnTo>
                <a:lnTo>
                  <a:pt x="264" y="680"/>
                </a:lnTo>
                <a:lnTo>
                  <a:pt x="448" y="624"/>
                </a:lnTo>
                <a:lnTo>
                  <a:pt x="544" y="576"/>
                </a:lnTo>
                <a:lnTo>
                  <a:pt x="112" y="0"/>
                </a:lnTo>
                <a:lnTo>
                  <a:pt x="0" y="16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19000"/>
                </a:schemeClr>
              </a:gs>
              <a:gs pos="100000">
                <a:schemeClr val="hlink">
                  <a:gamma/>
                  <a:tint val="66667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7777" name="Freeform 17"/>
          <p:cNvSpPr>
            <a:spLocks/>
          </p:cNvSpPr>
          <p:nvPr/>
        </p:nvSpPr>
        <p:spPr bwMode="gray">
          <a:xfrm>
            <a:off x="5356225" y="3506788"/>
            <a:ext cx="1773238" cy="1776412"/>
          </a:xfrm>
          <a:custGeom>
            <a:avLst/>
            <a:gdLst>
              <a:gd name="T0" fmla="*/ 21 w 1117"/>
              <a:gd name="T1" fmla="*/ 888 h 1119"/>
              <a:gd name="T2" fmla="*/ 1117 w 1117"/>
              <a:gd name="T3" fmla="*/ 0 h 1119"/>
              <a:gd name="T4" fmla="*/ 1093 w 1117"/>
              <a:gd name="T5" fmla="*/ 256 h 1119"/>
              <a:gd name="T6" fmla="*/ 717 w 1117"/>
              <a:gd name="T7" fmla="*/ 704 h 1119"/>
              <a:gd name="T8" fmla="*/ 17 w 1117"/>
              <a:gd name="T9" fmla="*/ 1119 h 1119"/>
              <a:gd name="T10" fmla="*/ 21 w 1117"/>
              <a:gd name="T11" fmla="*/ 888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7" h="1119">
                <a:moveTo>
                  <a:pt x="21" y="888"/>
                </a:moveTo>
                <a:lnTo>
                  <a:pt x="1117" y="0"/>
                </a:lnTo>
                <a:lnTo>
                  <a:pt x="1093" y="256"/>
                </a:lnTo>
                <a:cubicBezTo>
                  <a:pt x="1026" y="373"/>
                  <a:pt x="896" y="560"/>
                  <a:pt x="717" y="704"/>
                </a:cubicBezTo>
                <a:cubicBezTo>
                  <a:pt x="538" y="848"/>
                  <a:pt x="133" y="1088"/>
                  <a:pt x="17" y="1119"/>
                </a:cubicBezTo>
                <a:cubicBezTo>
                  <a:pt x="0" y="1037"/>
                  <a:pt x="21" y="888"/>
                  <a:pt x="21" y="888"/>
                </a:cubicBezTo>
                <a:close/>
              </a:path>
            </a:pathLst>
          </a:custGeom>
          <a:gradFill rotWithShape="0">
            <a:gsLst>
              <a:gs pos="0">
                <a:schemeClr val="folHlink">
                  <a:gamma/>
                  <a:tint val="72549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117778" name="Arc 18"/>
          <p:cNvSpPr>
            <a:spLocks/>
          </p:cNvSpPr>
          <p:nvPr/>
        </p:nvSpPr>
        <p:spPr bwMode="gray">
          <a:xfrm rot="-1060795">
            <a:off x="4419600" y="2895600"/>
            <a:ext cx="2728913" cy="1858963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8016 w 18016"/>
              <a:gd name="T1" fmla="*/ 11915 h 21282"/>
              <a:gd name="T2" fmla="*/ 3695 w 18016"/>
              <a:gd name="T3" fmla="*/ 21282 h 21282"/>
              <a:gd name="T4" fmla="*/ 0 w 18016"/>
              <a:gd name="T5" fmla="*/ 0 h 2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016" h="21282" fill="none" extrusionOk="0">
                <a:moveTo>
                  <a:pt x="18016" y="11915"/>
                </a:moveTo>
                <a:cubicBezTo>
                  <a:pt x="14735" y="16875"/>
                  <a:pt x="9554" y="20264"/>
                  <a:pt x="3694" y="21281"/>
                </a:cubicBezTo>
              </a:path>
              <a:path w="18016" h="21282" stroke="0" extrusionOk="0">
                <a:moveTo>
                  <a:pt x="18016" y="11915"/>
                </a:moveTo>
                <a:cubicBezTo>
                  <a:pt x="14735" y="16875"/>
                  <a:pt x="9554" y="20264"/>
                  <a:pt x="3694" y="21281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5764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7779" name="Freeform 19"/>
          <p:cNvSpPr>
            <a:spLocks/>
          </p:cNvSpPr>
          <p:nvPr/>
        </p:nvSpPr>
        <p:spPr bwMode="gray">
          <a:xfrm>
            <a:off x="4491038" y="3983038"/>
            <a:ext cx="923925" cy="1311275"/>
          </a:xfrm>
          <a:custGeom>
            <a:avLst/>
            <a:gdLst>
              <a:gd name="T0" fmla="*/ 582 w 582"/>
              <a:gd name="T1" fmla="*/ 572 h 826"/>
              <a:gd name="T2" fmla="*/ 562 w 582"/>
              <a:gd name="T3" fmla="*/ 826 h 826"/>
              <a:gd name="T4" fmla="*/ 0 w 582"/>
              <a:gd name="T5" fmla="*/ 42 h 826"/>
              <a:gd name="T6" fmla="*/ 90 w 582"/>
              <a:gd name="T7" fmla="*/ 0 h 826"/>
              <a:gd name="T8" fmla="*/ 582 w 582"/>
              <a:gd name="T9" fmla="*/ 572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2" h="826">
                <a:moveTo>
                  <a:pt x="582" y="572"/>
                </a:moveTo>
                <a:lnTo>
                  <a:pt x="562" y="826"/>
                </a:lnTo>
                <a:lnTo>
                  <a:pt x="0" y="42"/>
                </a:lnTo>
                <a:lnTo>
                  <a:pt x="90" y="0"/>
                </a:lnTo>
                <a:lnTo>
                  <a:pt x="582" y="572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117780" name="Oval 20"/>
          <p:cNvSpPr>
            <a:spLocks noChangeArrowheads="1"/>
          </p:cNvSpPr>
          <p:nvPr/>
        </p:nvSpPr>
        <p:spPr bwMode="white">
          <a:xfrm rot="-998297">
            <a:off x="3032125" y="3157538"/>
            <a:ext cx="2586038" cy="109061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7781" name="Text Box 21"/>
          <p:cNvSpPr txBox="1">
            <a:spLocks noChangeArrowheads="1"/>
          </p:cNvSpPr>
          <p:nvPr/>
        </p:nvSpPr>
        <p:spPr bwMode="white">
          <a:xfrm>
            <a:off x="5334000" y="3900488"/>
            <a:ext cx="911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uk-UA" b="1">
                <a:solidFill>
                  <a:srgbClr val="FFFFFF"/>
                </a:solidFill>
                <a:latin typeface="Verdana" pitchFamily="34" charset="0"/>
              </a:rPr>
              <a:t>Text4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/>
              <a:t>Marketing Diagram</a:t>
            </a:r>
          </a:p>
        </p:txBody>
      </p:sp>
      <p:sp>
        <p:nvSpPr>
          <p:cNvPr id="116739" name="AutoShape 3"/>
          <p:cNvSpPr>
            <a:spLocks noChangeArrowheads="1"/>
          </p:cNvSpPr>
          <p:nvPr/>
        </p:nvSpPr>
        <p:spPr bwMode="gray">
          <a:xfrm>
            <a:off x="1693863" y="2695575"/>
            <a:ext cx="5759450" cy="2638425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BDBFB9"/>
              </a:gs>
              <a:gs pos="100000">
                <a:srgbClr val="F7F9F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6740" name="AutoShape 4"/>
          <p:cNvSpPr>
            <a:spLocks noChangeArrowheads="1"/>
          </p:cNvSpPr>
          <p:nvPr/>
        </p:nvSpPr>
        <p:spPr bwMode="gray">
          <a:xfrm>
            <a:off x="1676400" y="1905000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altLang="uk-UA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Add Your Text</a:t>
            </a:r>
            <a:endParaRPr lang="en-US" altLang="uk-UA"/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3413125" y="3302000"/>
            <a:ext cx="229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uk-UA" b="1">
                <a:solidFill>
                  <a:schemeClr val="tx2"/>
                </a:solidFill>
              </a:rPr>
              <a:t>Add Your Title here</a:t>
            </a:r>
            <a:endParaRPr lang="en-US" altLang="uk-UA">
              <a:solidFill>
                <a:schemeClr val="tx2"/>
              </a:solidFill>
            </a:endParaRPr>
          </a:p>
        </p:txBody>
      </p:sp>
      <p:grpSp>
        <p:nvGrpSpPr>
          <p:cNvPr id="116796" name="Group 60"/>
          <p:cNvGrpSpPr>
            <a:grpSpLocks/>
          </p:cNvGrpSpPr>
          <p:nvPr/>
        </p:nvGrpSpPr>
        <p:grpSpPr bwMode="auto">
          <a:xfrm>
            <a:off x="6781800" y="4481513"/>
            <a:ext cx="1544638" cy="1766887"/>
            <a:chOff x="4272" y="2823"/>
            <a:chExt cx="973" cy="1113"/>
          </a:xfrm>
        </p:grpSpPr>
        <p:sp>
          <p:nvSpPr>
            <p:cNvPr id="116781" name="Oval 45"/>
            <p:cNvSpPr>
              <a:spLocks noChangeArrowheads="1"/>
            </p:cNvSpPr>
            <p:nvPr/>
          </p:nvSpPr>
          <p:spPr bwMode="gray">
            <a:xfrm>
              <a:off x="4368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uk-UA" altLang="uk-UA"/>
            </a:p>
          </p:txBody>
        </p:sp>
        <p:sp>
          <p:nvSpPr>
            <p:cNvPr id="116765" name="Oval 29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6766" name="Oval 30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6767" name="Oval 31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pic>
          <p:nvPicPr>
            <p:cNvPr id="116768" name="Picture 32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769" name="Text Box 33"/>
            <p:cNvSpPr txBox="1">
              <a:spLocks noChangeArrowheads="1"/>
            </p:cNvSpPr>
            <p:nvPr/>
          </p:nvSpPr>
          <p:spPr bwMode="gray">
            <a:xfrm>
              <a:off x="4461" y="3213"/>
              <a:ext cx="57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uk-UA" b="1">
                  <a:solidFill>
                    <a:srgbClr val="FFFFFF"/>
                  </a:solidFill>
                  <a:latin typeface="Verdana" pitchFamily="34" charset="0"/>
                </a:rPr>
                <a:t>Text1</a:t>
              </a:r>
              <a:endParaRPr lang="en-US" altLang="uk-UA">
                <a:solidFill>
                  <a:srgbClr val="FFFFFF"/>
                </a:solidFill>
              </a:endParaRPr>
            </a:p>
          </p:txBody>
        </p:sp>
      </p:grpSp>
      <p:grpSp>
        <p:nvGrpSpPr>
          <p:cNvPr id="116795" name="Group 59"/>
          <p:cNvGrpSpPr>
            <a:grpSpLocks/>
          </p:cNvGrpSpPr>
          <p:nvPr/>
        </p:nvGrpSpPr>
        <p:grpSpPr bwMode="auto">
          <a:xfrm>
            <a:off x="4800600" y="4481513"/>
            <a:ext cx="1544638" cy="1766887"/>
            <a:chOff x="3024" y="2823"/>
            <a:chExt cx="973" cy="1113"/>
          </a:xfrm>
        </p:grpSpPr>
        <p:sp>
          <p:nvSpPr>
            <p:cNvPr id="116786" name="Oval 50"/>
            <p:cNvSpPr>
              <a:spLocks noChangeArrowheads="1"/>
            </p:cNvSpPr>
            <p:nvPr/>
          </p:nvSpPr>
          <p:spPr bwMode="gray">
            <a:xfrm>
              <a:off x="3120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uk-UA" altLang="uk-UA"/>
            </a:p>
          </p:txBody>
        </p:sp>
        <p:sp>
          <p:nvSpPr>
            <p:cNvPr id="116758" name="Oval 22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6759" name="Oval 23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6760" name="Oval 24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pic>
          <p:nvPicPr>
            <p:cNvPr id="116761" name="Picture 2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762" name="Text Box 26"/>
            <p:cNvSpPr txBox="1">
              <a:spLocks noChangeArrowheads="1"/>
            </p:cNvSpPr>
            <p:nvPr/>
          </p:nvSpPr>
          <p:spPr bwMode="gray">
            <a:xfrm>
              <a:off x="3213" y="3213"/>
              <a:ext cx="57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uk-UA" b="1">
                  <a:solidFill>
                    <a:srgbClr val="FFFFFF"/>
                  </a:solidFill>
                  <a:latin typeface="Verdana" pitchFamily="34" charset="0"/>
                </a:rPr>
                <a:t>Text1</a:t>
              </a:r>
              <a:endParaRPr lang="en-US" altLang="uk-UA">
                <a:solidFill>
                  <a:srgbClr val="FFFFFF"/>
                </a:solidFill>
              </a:endParaRPr>
            </a:p>
          </p:txBody>
        </p:sp>
      </p:grpSp>
      <p:grpSp>
        <p:nvGrpSpPr>
          <p:cNvPr id="116794" name="Group 58"/>
          <p:cNvGrpSpPr>
            <a:grpSpLocks/>
          </p:cNvGrpSpPr>
          <p:nvPr/>
        </p:nvGrpSpPr>
        <p:grpSpPr bwMode="auto">
          <a:xfrm>
            <a:off x="2819400" y="4481513"/>
            <a:ext cx="1544638" cy="1766887"/>
            <a:chOff x="1776" y="2823"/>
            <a:chExt cx="973" cy="1113"/>
          </a:xfrm>
        </p:grpSpPr>
        <p:sp>
          <p:nvSpPr>
            <p:cNvPr id="116787" name="Oval 51"/>
            <p:cNvSpPr>
              <a:spLocks noChangeArrowheads="1"/>
            </p:cNvSpPr>
            <p:nvPr/>
          </p:nvSpPr>
          <p:spPr bwMode="gray">
            <a:xfrm>
              <a:off x="1872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uk-UA" altLang="uk-UA"/>
            </a:p>
          </p:txBody>
        </p:sp>
        <p:sp>
          <p:nvSpPr>
            <p:cNvPr id="116751" name="Oval 15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6752" name="Oval 16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5001"/>
                  </a:schemeClr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6753" name="Oval 17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pic>
          <p:nvPicPr>
            <p:cNvPr id="116754" name="Picture 18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755" name="Text Box 19"/>
            <p:cNvSpPr txBox="1">
              <a:spLocks noChangeArrowheads="1"/>
            </p:cNvSpPr>
            <p:nvPr/>
          </p:nvSpPr>
          <p:spPr bwMode="gray">
            <a:xfrm>
              <a:off x="1965" y="3213"/>
              <a:ext cx="57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uk-UA" b="1">
                  <a:solidFill>
                    <a:srgbClr val="FFFFFF"/>
                  </a:solidFill>
                  <a:latin typeface="Verdana" pitchFamily="34" charset="0"/>
                </a:rPr>
                <a:t>Text1</a:t>
              </a:r>
              <a:endParaRPr lang="en-US" altLang="uk-UA">
                <a:solidFill>
                  <a:srgbClr val="FFFFFF"/>
                </a:solidFill>
              </a:endParaRPr>
            </a:p>
          </p:txBody>
        </p:sp>
      </p:grpSp>
      <p:grpSp>
        <p:nvGrpSpPr>
          <p:cNvPr id="116793" name="Group 57"/>
          <p:cNvGrpSpPr>
            <a:grpSpLocks/>
          </p:cNvGrpSpPr>
          <p:nvPr/>
        </p:nvGrpSpPr>
        <p:grpSpPr bwMode="auto">
          <a:xfrm>
            <a:off x="881063" y="4481513"/>
            <a:ext cx="1544637" cy="1766887"/>
            <a:chOff x="555" y="2823"/>
            <a:chExt cx="973" cy="1113"/>
          </a:xfrm>
        </p:grpSpPr>
        <p:sp>
          <p:nvSpPr>
            <p:cNvPr id="116788" name="Oval 52"/>
            <p:cNvSpPr>
              <a:spLocks noChangeArrowheads="1"/>
            </p:cNvSpPr>
            <p:nvPr/>
          </p:nvSpPr>
          <p:spPr bwMode="gray">
            <a:xfrm>
              <a:off x="624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8FAF4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uk-UA" altLang="uk-UA"/>
            </a:p>
          </p:txBody>
        </p:sp>
        <p:sp>
          <p:nvSpPr>
            <p:cNvPr id="116744" name="Oval 8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6745" name="Oval 9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5001"/>
                  </a:schemeClr>
                </a:gs>
                <a:gs pos="100000">
                  <a:schemeClr val="accent2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6746" name="Oval 10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pic>
          <p:nvPicPr>
            <p:cNvPr id="116747" name="Picture 11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748" name="Text Box 12"/>
            <p:cNvSpPr txBox="1">
              <a:spLocks noChangeArrowheads="1"/>
            </p:cNvSpPr>
            <p:nvPr/>
          </p:nvSpPr>
          <p:spPr bwMode="gray">
            <a:xfrm>
              <a:off x="744" y="3213"/>
              <a:ext cx="57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uk-UA" b="1">
                  <a:solidFill>
                    <a:srgbClr val="FFFFFF"/>
                  </a:solidFill>
                  <a:latin typeface="Verdana" pitchFamily="34" charset="0"/>
                </a:rPr>
                <a:t>Text1</a:t>
              </a:r>
              <a:endParaRPr lang="en-US" altLang="uk-UA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23888" y="5376863"/>
            <a:ext cx="5167312" cy="4143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uk-UA" sz="1800">
                <a:solidFill>
                  <a:schemeClr val="accent1"/>
                </a:solidFill>
              </a:rPr>
              <a:t>www.themegallery.com </a:t>
            </a:r>
          </a:p>
        </p:txBody>
      </p:sp>
      <p:sp>
        <p:nvSpPr>
          <p:cNvPr id="107523" name="WordArt 3"/>
          <p:cNvSpPr>
            <a:spLocks noChangeArrowheads="1" noChangeShapeType="1" noTextEdit="1"/>
          </p:cNvSpPr>
          <p:nvPr/>
        </p:nvSpPr>
        <p:spPr bwMode="gray">
          <a:xfrm>
            <a:off x="582613" y="4419600"/>
            <a:ext cx="4802187" cy="800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B2B2B2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  <a:endParaRPr lang="uk-UA" sz="5400" b="1" kern="1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107763" dir="2700000" algn="ctr" rotWithShape="0">
                  <a:srgbClr val="B2B2B2">
                    <a:alpha val="5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0"/>
            <a:ext cx="8003232" cy="850106"/>
          </a:xfrm>
        </p:spPr>
        <p:txBody>
          <a:bodyPr/>
          <a:lstStyle/>
          <a:p>
            <a:r>
              <a:rPr lang="uk-UA" sz="4000" dirty="0" smtClean="0"/>
              <a:t>Автори ідеї</a:t>
            </a:r>
            <a:endParaRPr lang="uk-UA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4941168"/>
            <a:ext cx="8640960" cy="1296144"/>
          </a:xfrm>
        </p:spPr>
        <p:txBody>
          <a:bodyPr/>
          <a:lstStyle/>
          <a:p>
            <a:pPr algn="ctr"/>
            <a:r>
              <a:rPr lang="uk-UA" sz="2800" i="1" dirty="0" smtClean="0">
                <a:solidFill>
                  <a:schemeClr val="accent4">
                    <a:lumMod val="75000"/>
                  </a:schemeClr>
                </a:solidFill>
              </a:rPr>
              <a:t>«Перевернене навчання або як достукатись до кожного учня на уроці»</a:t>
            </a:r>
            <a:endParaRPr lang="uk-UA" sz="28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32706" y="1340768"/>
            <a:ext cx="8055718" cy="1080120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accent4">
                    <a:lumMod val="75000"/>
                  </a:schemeClr>
                </a:solidFill>
              </a:rPr>
              <a:t>Аарон </a:t>
            </a:r>
            <a:r>
              <a:rPr lang="uk-UA" sz="2800" dirty="0" err="1" smtClean="0">
                <a:solidFill>
                  <a:schemeClr val="accent4">
                    <a:lumMod val="75000"/>
                  </a:schemeClr>
                </a:solidFill>
              </a:rPr>
              <a:t>Самс</a:t>
            </a:r>
            <a:r>
              <a:rPr lang="uk-UA" sz="2800" dirty="0" smtClean="0">
                <a:solidFill>
                  <a:schemeClr val="accent4">
                    <a:lumMod val="75000"/>
                  </a:schemeClr>
                </a:solidFill>
              </a:rPr>
              <a:t> і Джонатан </a:t>
            </a:r>
            <a:r>
              <a:rPr lang="uk-UA" sz="2800" dirty="0" err="1" smtClean="0">
                <a:solidFill>
                  <a:schemeClr val="accent4">
                    <a:lumMod val="75000"/>
                  </a:schemeClr>
                </a:solidFill>
              </a:rPr>
              <a:t>Бергманн</a:t>
            </a:r>
            <a:endParaRPr lang="uk-UA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uk-UA" sz="2800" dirty="0" smtClean="0">
                <a:solidFill>
                  <a:schemeClr val="accent4">
                    <a:lumMod val="75000"/>
                  </a:schemeClr>
                </a:solidFill>
              </a:rPr>
              <a:t>(США, штат Колорадо, 2007 р.)</a:t>
            </a:r>
            <a:endParaRPr lang="uk-U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732240" y="2564904"/>
            <a:ext cx="648072" cy="720080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1208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2500306"/>
            <a:ext cx="1997579" cy="2571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643182"/>
            <a:ext cx="4596484" cy="2489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7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571184" cy="490066"/>
          </a:xfrm>
        </p:spPr>
        <p:txBody>
          <a:bodyPr/>
          <a:lstStyle/>
          <a:p>
            <a:r>
              <a:rPr lang="uk-UA" dirty="0"/>
              <a:t>Змішане навчання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56792"/>
            <a:ext cx="4320480" cy="122413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Група </a:t>
            </a:r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моделей 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Ротація»</a:t>
            </a: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596" y="2348880"/>
            <a:ext cx="4068792" cy="28083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70C0"/>
                </a:solidFill>
              </a:rPr>
              <a:t>Зміна робочих зон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70C0"/>
                </a:solidFill>
              </a:rPr>
              <a:t>Лабораторія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70C0"/>
                </a:solidFill>
              </a:rPr>
              <a:t>Перевернутий клас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70C0"/>
                </a:solidFill>
              </a:rPr>
              <a:t>Автономна група</a:t>
            </a:r>
          </a:p>
          <a:p>
            <a:pPr marL="0" indent="0">
              <a:buNone/>
            </a:pPr>
            <a:endParaRPr lang="uk-U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09433" y="1633930"/>
            <a:ext cx="4392487" cy="1152128"/>
          </a:xfrm>
        </p:spPr>
        <p:txBody>
          <a:bodyPr/>
          <a:lstStyle/>
          <a:p>
            <a:endParaRPr lang="uk-UA" dirty="0" smtClean="0">
              <a:solidFill>
                <a:srgbClr val="2F813F"/>
              </a:solidFill>
            </a:endParaRPr>
          </a:p>
          <a:p>
            <a:pPr algn="ctr"/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Група </a:t>
            </a:r>
          </a:p>
          <a:p>
            <a:pPr algn="ctr"/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особистий вибір»</a:t>
            </a:r>
          </a:p>
          <a:p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247455" cy="298231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70C0"/>
                </a:solidFill>
              </a:rPr>
              <a:t>Новий профіль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70C0"/>
                </a:solidFill>
              </a:rPr>
              <a:t>Індивідуальний навчальний план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70C0"/>
                </a:solidFill>
              </a:rPr>
              <a:t>Міжшкільна група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uk-UA" sz="2800" dirty="0">
              <a:solidFill>
                <a:srgbClr val="2F813F"/>
              </a:solidFill>
            </a:endParaRPr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157" y="4221088"/>
            <a:ext cx="4680520" cy="2387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1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08020"/>
            <a:ext cx="7929586" cy="792088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sz="3600" spc="-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Суть поняття </a:t>
            </a:r>
            <a:r>
              <a:rPr lang="uk-UA" sz="3600" spc="-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«</a:t>
            </a:r>
            <a:r>
              <a:rPr lang="uk-UA" sz="3600" spc="-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перевернутий </a:t>
            </a:r>
            <a:r>
              <a:rPr lang="uk-UA" sz="3600" spc="-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uk-UA" sz="3600" spc="-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uk-UA" sz="3600" spc="-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                    клас</a:t>
            </a:r>
            <a:r>
              <a:rPr lang="uk-UA" sz="3600" spc="-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»</a:t>
            </a:r>
            <a:br>
              <a:rPr lang="uk-UA" sz="3600" spc="-1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uk-UA" sz="3600" spc="-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uk-UA" sz="3600" spc="-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uk-UA" sz="3600" spc="-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500174"/>
            <a:ext cx="8571834" cy="4824536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b="1" u="sng" dirty="0" smtClean="0"/>
              <a:t>Перевернутий клас </a:t>
            </a:r>
            <a:r>
              <a:rPr lang="uk-UA" sz="2400" dirty="0" smtClean="0"/>
              <a:t>(</a:t>
            </a:r>
            <a:r>
              <a:rPr lang="uk-UA" sz="2400" dirty="0" err="1" smtClean="0"/>
              <a:t>англ</a:t>
            </a:r>
            <a:r>
              <a:rPr lang="uk-UA" sz="2400" dirty="0" smtClean="0"/>
              <a:t>.</a:t>
            </a:r>
            <a:r>
              <a:rPr lang="en-US" sz="2400" dirty="0" smtClean="0"/>
              <a:t>flipped classroom) –</a:t>
            </a:r>
            <a:r>
              <a:rPr lang="uk-UA" sz="2400" dirty="0" smtClean="0"/>
              <a:t> принцип навчання, за яким основне засвоєння нового матеріалу учнями відбувається вдома, а час аудиторної роботи виділяється на виконання завдань та індивідуальні консультації вчителя</a:t>
            </a:r>
          </a:p>
          <a:p>
            <a:pPr marL="0" indent="0">
              <a:buNone/>
            </a:pPr>
            <a:endParaRPr lang="uk-UA" sz="2500" i="1" u="sng" dirty="0" smtClean="0"/>
          </a:p>
          <a:p>
            <a:pPr marL="0" indent="0">
              <a:buNone/>
            </a:pPr>
            <a:r>
              <a:rPr lang="uk-UA" sz="2500" b="1" i="1" u="sng" dirty="0" smtClean="0"/>
              <a:t>Усе тут навпаки</a:t>
            </a:r>
            <a:r>
              <a:rPr lang="en-US" sz="2400" dirty="0" smtClean="0"/>
              <a:t>:</a:t>
            </a:r>
            <a:r>
              <a:rPr lang="uk-UA" sz="2400" dirty="0" smtClean="0"/>
              <a:t> </a:t>
            </a:r>
          </a:p>
          <a:p>
            <a:pPr marL="0" indent="0">
              <a:buNone/>
            </a:pPr>
            <a:r>
              <a:rPr lang="uk-UA" sz="2400" dirty="0" smtClean="0"/>
              <a:t>вдома – вивчення </a:t>
            </a:r>
          </a:p>
          <a:p>
            <a:pPr marL="0" indent="0">
              <a:buNone/>
            </a:pPr>
            <a:r>
              <a:rPr lang="uk-UA" sz="2400" dirty="0" smtClean="0"/>
              <a:t>теоретичного матеріалу,</a:t>
            </a:r>
          </a:p>
          <a:p>
            <a:pPr marL="0" indent="0">
              <a:buNone/>
            </a:pPr>
            <a:r>
              <a:rPr lang="uk-UA" sz="2400" dirty="0" smtClean="0"/>
              <a:t>в класі – детальний розгляд </a:t>
            </a:r>
          </a:p>
          <a:p>
            <a:pPr marL="0" indent="0">
              <a:buNone/>
            </a:pPr>
            <a:r>
              <a:rPr lang="uk-UA" sz="2400" dirty="0" smtClean="0"/>
              <a:t>того, що вивчили вдома</a:t>
            </a:r>
            <a:endParaRPr lang="uk-U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643314"/>
            <a:ext cx="3929058" cy="29467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77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700" y="0"/>
            <a:ext cx="7787208" cy="868958"/>
          </a:xfrm>
        </p:spPr>
        <p:txBody>
          <a:bodyPr/>
          <a:lstStyle/>
          <a:p>
            <a:r>
              <a:rPr lang="uk-UA" spc="-100" dirty="0" smtClean="0"/>
              <a:t>Концепція перевернутого класу</a:t>
            </a:r>
            <a:endParaRPr lang="uk-UA" spc="-1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0012" y="2492895"/>
            <a:ext cx="4006788" cy="3633267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2060848"/>
            <a:ext cx="2808312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уроці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" y="744753"/>
            <a:ext cx="9144125" cy="61132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26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1"/>
            <a:ext cx="8072494" cy="50004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alt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alt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pc="-160" dirty="0" smtClean="0"/>
              <a:t>Форми і методи впровадження ПН</a:t>
            </a:r>
            <a:endParaRPr lang="en-US" altLang="uk-UA" sz="1800" spc="-16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93187" name="Group 3"/>
          <p:cNvGrpSpPr>
            <a:grpSpLocks/>
          </p:cNvGrpSpPr>
          <p:nvPr/>
        </p:nvGrpSpPr>
        <p:grpSpPr bwMode="auto">
          <a:xfrm>
            <a:off x="500034" y="1571612"/>
            <a:ext cx="7818201" cy="4844752"/>
            <a:chOff x="538" y="967"/>
            <a:chExt cx="4544" cy="2735"/>
          </a:xfrm>
        </p:grpSpPr>
        <p:sp>
          <p:nvSpPr>
            <p:cNvPr id="93188" name="AutoShape 4"/>
            <p:cNvSpPr>
              <a:spLocks noChangeArrowheads="1"/>
            </p:cNvSpPr>
            <p:nvPr/>
          </p:nvSpPr>
          <p:spPr bwMode="gray">
            <a:xfrm>
              <a:off x="2304" y="2496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3189" name="AutoShape 5"/>
            <p:cNvSpPr>
              <a:spLocks noChangeArrowheads="1"/>
            </p:cNvSpPr>
            <p:nvPr/>
          </p:nvSpPr>
          <p:spPr bwMode="gray">
            <a:xfrm>
              <a:off x="2304" y="2160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3190" name="AutoShape 6"/>
            <p:cNvSpPr>
              <a:spLocks noChangeArrowheads="1"/>
            </p:cNvSpPr>
            <p:nvPr/>
          </p:nvSpPr>
          <p:spPr bwMode="gray">
            <a:xfrm>
              <a:off x="2304" y="1824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3191" name="Text Box 7"/>
            <p:cNvSpPr txBox="1">
              <a:spLocks noChangeArrowheads="1"/>
            </p:cNvSpPr>
            <p:nvPr/>
          </p:nvSpPr>
          <p:spPr bwMode="gray">
            <a:xfrm>
              <a:off x="2619" y="1969"/>
              <a:ext cx="44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uk-UA" b="1" dirty="0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93192" name="Text Box 8"/>
            <p:cNvSpPr txBox="1">
              <a:spLocks noChangeArrowheads="1"/>
            </p:cNvSpPr>
            <p:nvPr/>
          </p:nvSpPr>
          <p:spPr bwMode="gray">
            <a:xfrm>
              <a:off x="2619" y="2305"/>
              <a:ext cx="44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uk-UA" b="1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93193" name="Text Box 9"/>
            <p:cNvSpPr txBox="1">
              <a:spLocks noChangeArrowheads="1"/>
            </p:cNvSpPr>
            <p:nvPr/>
          </p:nvSpPr>
          <p:spPr bwMode="gray">
            <a:xfrm>
              <a:off x="2619" y="2641"/>
              <a:ext cx="44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uk-UA" b="1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93194" name="AutoShape 10"/>
            <p:cNvSpPr>
              <a:spLocks noChangeArrowheads="1"/>
            </p:cNvSpPr>
            <p:nvPr/>
          </p:nvSpPr>
          <p:spPr bwMode="gray">
            <a:xfrm>
              <a:off x="1872" y="1680"/>
              <a:ext cx="336" cy="1296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  <a:alpha val="12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3195" name="AutoShape 11"/>
            <p:cNvSpPr>
              <a:spLocks noChangeArrowheads="1"/>
            </p:cNvSpPr>
            <p:nvPr/>
          </p:nvSpPr>
          <p:spPr bwMode="auto">
            <a:xfrm>
              <a:off x="624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uk-UA" altLang="uk-UA">
                <a:latin typeface="Verdana" pitchFamily="34" charset="0"/>
              </a:endParaRPr>
            </a:p>
          </p:txBody>
        </p:sp>
        <p:sp>
          <p:nvSpPr>
            <p:cNvPr id="93196" name="Text Box 12"/>
            <p:cNvSpPr txBox="1">
              <a:spLocks noChangeArrowheads="1"/>
            </p:cNvSpPr>
            <p:nvPr/>
          </p:nvSpPr>
          <p:spPr bwMode="auto">
            <a:xfrm>
              <a:off x="538" y="1302"/>
              <a:ext cx="1286" cy="1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endParaRPr lang="en-US" altLang="uk-UA" b="1" dirty="0" smtClean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/>
              <a:endParaRPr lang="en-US" altLang="uk-UA" dirty="0" smtClean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>
                <a:buSzPct val="60000"/>
              </a:pPr>
              <a:r>
                <a:rPr lang="uk-UA" altLang="uk-UA" sz="2000" dirty="0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uk-UA" altLang="uk-UA" sz="2000" b="1" i="1" dirty="0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практична робота</a:t>
              </a:r>
              <a:endParaRPr lang="en-US" altLang="uk-UA" sz="2000" b="1" i="1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>
                <a:buSzPct val="60000"/>
              </a:pPr>
              <a:r>
                <a:rPr lang="uk-UA" altLang="uk-UA" sz="2000" b="1" i="1" dirty="0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міні-проекти</a:t>
              </a:r>
              <a:endParaRPr lang="en-US" altLang="uk-UA" sz="2000" b="1" i="1" dirty="0">
                <a:solidFill>
                  <a:srgbClr val="001D3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buSzPct val="60000"/>
              </a:pPr>
              <a:r>
                <a:rPr lang="uk-UA" altLang="uk-UA" sz="2000" b="1" i="1" dirty="0" err="1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-індивідуальна</a:t>
              </a:r>
              <a:r>
                <a:rPr lang="uk-UA" altLang="uk-UA" sz="2000" b="1" i="1" dirty="0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робота</a:t>
              </a:r>
            </a:p>
            <a:p>
              <a:pPr algn="ctr" eaLnBrk="0" hangingPunct="0">
                <a:buSzPct val="60000"/>
              </a:pPr>
              <a:r>
                <a:rPr lang="uk-UA" altLang="uk-UA" sz="2000" b="1" i="1" dirty="0" err="1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-практична</a:t>
              </a:r>
              <a:r>
                <a:rPr lang="uk-UA" altLang="uk-UA" sz="2000" b="1" i="1" dirty="0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частина </a:t>
              </a:r>
              <a:r>
                <a:rPr lang="uk-UA" altLang="uk-UA" sz="2000" b="1" i="1" dirty="0" err="1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вебінара</a:t>
              </a:r>
              <a:endParaRPr lang="en-US" altLang="uk-UA" sz="2000" b="1" i="1" dirty="0">
                <a:solidFill>
                  <a:srgbClr val="001D3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buSzPct val="60000"/>
                <a:buFontTx/>
                <a:buChar char="•"/>
              </a:pPr>
              <a:endParaRPr lang="en-US" altLang="uk-UA" sz="1400" dirty="0">
                <a:solidFill>
                  <a:srgbClr val="001D3A"/>
                </a:solidFill>
                <a:latin typeface="Verdana" pitchFamily="34" charset="0"/>
              </a:endParaRPr>
            </a:p>
          </p:txBody>
        </p:sp>
        <p:sp>
          <p:nvSpPr>
            <p:cNvPr id="93197" name="AutoShape 13"/>
            <p:cNvSpPr>
              <a:spLocks noChangeArrowheads="1"/>
            </p:cNvSpPr>
            <p:nvPr/>
          </p:nvSpPr>
          <p:spPr bwMode="auto">
            <a:xfrm>
              <a:off x="3888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uk-UA" altLang="uk-UA">
                <a:latin typeface="Verdana" pitchFamily="34" charset="0"/>
              </a:endParaRPr>
            </a:p>
          </p:txBody>
        </p:sp>
        <p:sp>
          <p:nvSpPr>
            <p:cNvPr id="93198" name="Text Box 14"/>
            <p:cNvSpPr txBox="1">
              <a:spLocks noChangeArrowheads="1"/>
            </p:cNvSpPr>
            <p:nvPr/>
          </p:nvSpPr>
          <p:spPr bwMode="auto">
            <a:xfrm>
              <a:off x="3936" y="1109"/>
              <a:ext cx="1146" cy="1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endParaRPr lang="en-US" altLang="uk-UA" b="1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/>
              <a:endParaRPr lang="en-US" altLang="uk-UA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>
                <a:buSzPct val="60000"/>
              </a:pPr>
              <a:endParaRPr lang="uk-UA" altLang="uk-UA" sz="2000" b="1" i="1" dirty="0" smtClean="0">
                <a:solidFill>
                  <a:srgbClr val="001D3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buSzPct val="60000"/>
              </a:pPr>
              <a:r>
                <a:rPr lang="uk-UA" altLang="uk-UA" sz="2000" b="1" i="1" dirty="0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uk-UA" altLang="uk-UA" sz="2000" b="1" i="1" dirty="0" err="1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відеолекції</a:t>
              </a:r>
              <a:endParaRPr lang="en-US" altLang="uk-UA" sz="2000" b="1" i="1" dirty="0" smtClean="0">
                <a:solidFill>
                  <a:srgbClr val="001D3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buSzPct val="60000"/>
              </a:pPr>
              <a:r>
                <a:rPr lang="uk-UA" altLang="uk-UA" sz="2000" b="1" i="1" dirty="0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uk-UA" altLang="uk-UA" sz="2000" b="1" i="1" dirty="0" err="1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вебінари</a:t>
              </a:r>
              <a:endParaRPr lang="en-US" altLang="uk-UA" sz="2000" b="1" i="1" dirty="0">
                <a:solidFill>
                  <a:srgbClr val="001D3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buSzPct val="60000"/>
              </a:pPr>
              <a:r>
                <a:rPr lang="uk-UA" altLang="uk-UA" sz="2000" b="1" i="1" dirty="0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сервіси</a:t>
              </a:r>
              <a:endParaRPr lang="en-US" altLang="uk-UA" sz="2000" b="1" i="1" dirty="0">
                <a:solidFill>
                  <a:srgbClr val="001D3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buSzPct val="60000"/>
              </a:pPr>
              <a:r>
                <a:rPr lang="uk-UA" altLang="uk-UA" sz="2000" b="1" i="1" dirty="0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uk-UA" altLang="uk-UA" sz="2000" b="1" i="1" dirty="0" err="1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скайп</a:t>
              </a:r>
              <a:endParaRPr lang="uk-UA" altLang="uk-UA" sz="2000" b="1" i="1" dirty="0" smtClean="0">
                <a:solidFill>
                  <a:srgbClr val="001D3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buSzPct val="60000"/>
              </a:pPr>
              <a:r>
                <a:rPr lang="uk-UA" altLang="uk-UA" sz="2000" b="1" i="1" dirty="0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електронна пошта</a:t>
              </a:r>
            </a:p>
            <a:p>
              <a:pPr algn="ctr" eaLnBrk="0" hangingPunct="0">
                <a:buSzPct val="60000"/>
              </a:pPr>
              <a:r>
                <a:rPr lang="uk-UA" altLang="uk-UA" sz="2000" b="1" i="1" dirty="0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освітні платформи</a:t>
              </a:r>
              <a:endParaRPr lang="en-US" altLang="uk-UA" sz="2000" b="1" i="1" dirty="0">
                <a:solidFill>
                  <a:srgbClr val="001D3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199" name="AutoShape 15"/>
            <p:cNvSpPr>
              <a:spLocks noChangeArrowheads="1"/>
            </p:cNvSpPr>
            <p:nvPr/>
          </p:nvSpPr>
          <p:spPr bwMode="gray">
            <a:xfrm>
              <a:off x="3458" y="1680"/>
              <a:ext cx="334" cy="1296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3200" name="AutoShape 16"/>
            <p:cNvSpPr>
              <a:spLocks noChangeArrowheads="1"/>
            </p:cNvSpPr>
            <p:nvPr/>
          </p:nvSpPr>
          <p:spPr bwMode="gray">
            <a:xfrm>
              <a:off x="1824" y="967"/>
              <a:ext cx="1920" cy="384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3201" name="AutoShape 17"/>
            <p:cNvSpPr>
              <a:spLocks noChangeArrowheads="1"/>
            </p:cNvSpPr>
            <p:nvPr/>
          </p:nvSpPr>
          <p:spPr bwMode="gray">
            <a:xfrm>
              <a:off x="2283" y="1440"/>
              <a:ext cx="1104" cy="336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3202" name="Text Box 18"/>
            <p:cNvSpPr txBox="1">
              <a:spLocks noChangeArrowheads="1"/>
            </p:cNvSpPr>
            <p:nvPr/>
          </p:nvSpPr>
          <p:spPr bwMode="gray">
            <a:xfrm>
              <a:off x="1991" y="1048"/>
              <a:ext cx="181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uk-UA" altLang="uk-UA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Перевернуте навчання</a:t>
              </a:r>
              <a:endParaRPr lang="en-US" altLang="uk-UA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3203" name="AutoShape 19"/>
            <p:cNvSpPr>
              <a:spLocks noChangeArrowheads="1"/>
            </p:cNvSpPr>
            <p:nvPr/>
          </p:nvSpPr>
          <p:spPr bwMode="gray">
            <a:xfrm>
              <a:off x="1872" y="3312"/>
              <a:ext cx="1920" cy="384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3204" name="Text Box 20"/>
            <p:cNvSpPr txBox="1">
              <a:spLocks noChangeArrowheads="1"/>
            </p:cNvSpPr>
            <p:nvPr/>
          </p:nvSpPr>
          <p:spPr bwMode="gray">
            <a:xfrm>
              <a:off x="2604" y="3459"/>
              <a:ext cx="44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uk-UA" b="1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93205" name="AutoShape 21"/>
            <p:cNvSpPr>
              <a:spLocks noChangeArrowheads="1"/>
            </p:cNvSpPr>
            <p:nvPr/>
          </p:nvSpPr>
          <p:spPr bwMode="gray">
            <a:xfrm>
              <a:off x="2269" y="2928"/>
              <a:ext cx="1106" cy="331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14282" y="1697172"/>
            <a:ext cx="2700368" cy="4760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Синхронно в класі</a:t>
            </a:r>
            <a:endParaRPr lang="uk-UA" sz="2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67412" y="1697172"/>
            <a:ext cx="2523306" cy="4760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Синхронно вдома</a:t>
            </a:r>
            <a:endParaRPr lang="uk-UA" sz="2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 descr="C:\Users\11\Downloads\73e3e3e22850f1d5105b1e7ab93855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67" y="2270398"/>
            <a:ext cx="3405937" cy="35422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https://im0-tub-ua.yandex.net/i?id=910ffccdceafa43f3281e1b582397101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66" y="5506901"/>
            <a:ext cx="3405937" cy="1277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theme/theme1.xml><?xml version="1.0" encoding="utf-8"?>
<a:theme xmlns:a="http://schemas.openxmlformats.org/drawingml/2006/main" name="cdb2004101gl">
  <a:themeElements>
    <a:clrScheme name="sample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cdb2004101gl</Template>
  <TotalTime>908</TotalTime>
  <Words>719</Words>
  <Application>Microsoft Office PowerPoint</Application>
  <PresentationFormat>Экран (4:3)</PresentationFormat>
  <Paragraphs>258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cdb2004101gl</vt:lpstr>
      <vt:lpstr>Презентация PowerPoint</vt:lpstr>
      <vt:lpstr>Презентация PowerPoint</vt:lpstr>
      <vt:lpstr>Навички ХХІ століття</vt:lpstr>
      <vt:lpstr>Філософія ХХІ століття</vt:lpstr>
      <vt:lpstr>Автори ідеї</vt:lpstr>
      <vt:lpstr>Змішане навчання</vt:lpstr>
      <vt:lpstr>  Суть поняття «перевернутий                                           клас»  </vt:lpstr>
      <vt:lpstr>Концепція перевернутого класу</vt:lpstr>
      <vt:lpstr> Форми і методи впровадження ПН</vt:lpstr>
      <vt:lpstr>Наявність технологій та  ІКТ -  засобів</vt:lpstr>
      <vt:lpstr>Презентация PowerPoint</vt:lpstr>
      <vt:lpstr>Презентация PowerPoint</vt:lpstr>
      <vt:lpstr>Піраміда успіху</vt:lpstr>
      <vt:lpstr>Презентация PowerPoint</vt:lpstr>
      <vt:lpstr>Алгоритм роботи в EdPuzzle </vt:lpstr>
      <vt:lpstr>Екскурсія по сервісу</vt:lpstr>
      <vt:lpstr>Презентация PowerPoint</vt:lpstr>
      <vt:lpstr>Загрузка відео</vt:lpstr>
      <vt:lpstr>Пошук відео</vt:lpstr>
      <vt:lpstr>Презентация PowerPoint</vt:lpstr>
      <vt:lpstr>Презентация PowerPoint</vt:lpstr>
      <vt:lpstr>Презентация PowerPoint</vt:lpstr>
      <vt:lpstr>Створення класу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  <vt:lpstr> Cycle Diagram</vt:lpstr>
      <vt:lpstr>Diagram</vt:lpstr>
      <vt:lpstr>Diagram</vt:lpstr>
      <vt:lpstr>Diagram</vt:lpstr>
      <vt:lpstr>Diagram</vt:lpstr>
      <vt:lpstr>Diagram</vt:lpstr>
      <vt:lpstr>Diagram</vt:lpstr>
      <vt:lpstr>Diagram</vt:lpstr>
      <vt:lpstr>Diagram</vt:lpstr>
      <vt:lpstr>Progress Diagram</vt:lpstr>
      <vt:lpstr>Block Diagram</vt:lpstr>
      <vt:lpstr>Table</vt:lpstr>
      <vt:lpstr>3-D Pie Chart</vt:lpstr>
      <vt:lpstr>Marketing Diagram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11 11</dc:creator>
  <cp:lastModifiedBy>11 11</cp:lastModifiedBy>
  <cp:revision>63</cp:revision>
  <dcterms:created xsi:type="dcterms:W3CDTF">2017-09-26T21:20:09Z</dcterms:created>
  <dcterms:modified xsi:type="dcterms:W3CDTF">2017-10-24T17:50:01Z</dcterms:modified>
</cp:coreProperties>
</file>