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56" r:id="rId4"/>
    <p:sldId id="259" r:id="rId5"/>
    <p:sldId id="257" r:id="rId6"/>
    <p:sldId id="266" r:id="rId7"/>
    <p:sldId id="265" r:id="rId8"/>
    <p:sldId id="264" r:id="rId9"/>
    <p:sldId id="263" r:id="rId10"/>
    <p:sldId id="261" r:id="rId11"/>
    <p:sldId id="260" r:id="rId12"/>
    <p:sldId id="269" r:id="rId13"/>
    <p:sldId id="268" r:id="rId14"/>
    <p:sldId id="258" r:id="rId15"/>
    <p:sldId id="267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42026" y="4667273"/>
            <a:ext cx="5454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«Трудовое обучение» </a:t>
            </a:r>
          </a:p>
          <a:p>
            <a:pPr algn="ctr"/>
            <a:r>
              <a:rPr lang="ru-RU" sz="4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5 класс </a:t>
            </a:r>
          </a:p>
        </p:txBody>
      </p:sp>
      <p:pic>
        <p:nvPicPr>
          <p:cNvPr id="2050" name="Picture 2" descr="C:\Users\Игорь\Desktop\И Н Т Е Р Н Е Т\129095-Galer-a-De-Gifs-Animados-De-Botes-De-Pintura-Gifmani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1672381" cy="177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9697"/>
            <a:ext cx="2166045" cy="220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459503"/>
            <a:ext cx="6417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Тестовые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9470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://animashki.kak2z.org/pic/23/ludia-2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68348"/>
            <a:ext cx="1550665" cy="16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725" y="404664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9. Какие </a:t>
            </a: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верстаки предназначены для обработки древесных материалов?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столярные 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слесарные 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комбинированные</a:t>
            </a:r>
          </a:p>
        </p:txBody>
      </p:sp>
      <p:pic>
        <p:nvPicPr>
          <p:cNvPr id="14340" name="Picture 4" descr="https://im0-tub-ua.yandex.net/i?id=d053f9d309341dbc95a602cafa58001b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01" y="2467904"/>
            <a:ext cx="5435650" cy="3243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http://www.gifki.org/data/media/105/zhenshchina-animatsionnaya-kartinka-006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1128"/>
            <a:ext cx="22193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178" y="548680"/>
            <a:ext cx="848402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10. Какой </a:t>
            </a: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элемент комбинированного верстака предназначен для крепления заготовок из древесины?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тиски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зажим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любой из них</a:t>
            </a:r>
          </a:p>
        </p:txBody>
      </p:sp>
      <p:pic>
        <p:nvPicPr>
          <p:cNvPr id="7" name="Рисунок 6" descr="http://tepka.ru/trud/12.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42811"/>
            <a:ext cx="3888432" cy="3952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0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yenislayt.com/upload/9a525bdfe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9812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548680"/>
            <a:ext cx="714465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11. К </a:t>
            </a: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лиственным породам принадлежат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А)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клен 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Б)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ель 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В)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осина 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Г)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сосна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831" y="2852936"/>
            <a:ext cx="6532880" cy="2917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0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www.gifki.org/data/media/1047/plotnik-animatsionnaya-kartinka-005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9792" y="3861048"/>
            <a:ext cx="1702003" cy="248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032" y="404664"/>
            <a:ext cx="87129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12. Изображение </a:t>
            </a: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предмета, выполненное от руки, «на глаз», без чертежного инструмента, называется...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графическим документом 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эскизом 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проектом 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техническим чертежом 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техническим рисунком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3"/>
            <a:ext cx="3600400" cy="445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0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Игорь\Desktop\И Н Т Е Р Н Е Т\muzikaa-11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88553"/>
            <a:ext cx="918594" cy="9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825" y="2274837"/>
            <a:ext cx="84883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Ответы на вопросы</a:t>
            </a:r>
          </a:p>
        </p:txBody>
      </p:sp>
      <p:pic>
        <p:nvPicPr>
          <p:cNvPr id="6" name="Picture 2" descr="C:\Users\Игорь\Desktop\И Н Т Е Р Н Е Т\muzikaa-11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8553"/>
            <a:ext cx="878960" cy="9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Desktop\И Н Т Е Р Н Е Т\muzikaa-11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5488553"/>
            <a:ext cx="918595" cy="9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Игорь\Desktop\И Н Т Е Р Н Е Т\muzikaa-11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5488553"/>
            <a:ext cx="888581" cy="92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горь\Desktop\И Н Т Е Р Н Е Т\muzikaa-11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8553"/>
            <a:ext cx="870154" cy="90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Игорь\Desktop\И Н Т Е Р Н Е Т\muzikaa-11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525090"/>
            <a:ext cx="888581" cy="92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justclickit.ru/flash/people/people%20(850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19" y="3861048"/>
            <a:ext cx="3027970" cy="26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6984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</a:p>
          <a:p>
            <a:pPr algn="ctr"/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1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2.     3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   5.    6. 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А      В      А    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Г     В</a:t>
            </a:r>
          </a:p>
          <a:p>
            <a:pPr algn="ctr"/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7.    8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  9.    10.  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Б    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Б     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3933056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Тестовые задания-презентация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подготовлена 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урока  «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Трудовое  обучение» 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5 классе учителем Бердянского УВК №1 «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Мрія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Картамышевым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Игорем Павловичем </a:t>
            </a:r>
          </a:p>
        </p:txBody>
      </p:sp>
      <p:pic>
        <p:nvPicPr>
          <p:cNvPr id="6" name="Picture 16" descr="http://wdesk.ru/_ph/42/2/8989375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80262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7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9" descr="http://www.gifki.org/data/media/48/professiya-animatsionnaya-kartinka-00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53136"/>
            <a:ext cx="190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86017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Рабочее </a:t>
            </a: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место – это…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стул, на котором сидит ученик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верстак, на котором ученик работает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В) участок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мастерской с необходимым оборудованием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мастерская со всем имеющимся оборудованием</a:t>
            </a:r>
          </a:p>
        </p:txBody>
      </p:sp>
      <p:pic>
        <p:nvPicPr>
          <p:cNvPr id="5122" name="Picture 2" descr="https://metallika.net/uploads/cat_rab.mesto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62" y="2516104"/>
            <a:ext cx="4005875" cy="38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Игорь\Desktop\И Н Т Е Р Н Е Т\12540201_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3893" y="4472074"/>
            <a:ext cx="2782123" cy="206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20688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Как </a:t>
            </a: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называется устройство 2, с помощью которого закреплена подкладная доска 1?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ручные тиски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зажим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струбцина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54" y="2348880"/>
            <a:ext cx="5103855" cy="262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2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4868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3.Какие </a:t>
            </a: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из этих инструментов используют </a:t>
            </a: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измерения?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90" y="1916832"/>
            <a:ext cx="5659829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8" y="1916832"/>
            <a:ext cx="2852317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6728" y="1894991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925597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78766" y="1930106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28384" y="1930106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44032" y="189499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3" name="Picture 28" descr="http://garysanis.com/Pics/Santa/HelperWorkingOnChair_Bi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85634"/>
            <a:ext cx="1784067" cy="213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462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каком изображении правильно показано крепление пилочки в лобзике?</a:t>
            </a:r>
            <a:endParaRPr lang="ru-RU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3" y="1628800"/>
            <a:ext cx="825063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animashki.org/uploads/posts/2016-06/1466851021_17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6270" y="3933056"/>
            <a:ext cx="3119164" cy="26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justclickit.ru/flash/people/people%20(1718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941168"/>
            <a:ext cx="1197855" cy="148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81369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5. Для </a:t>
            </a: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уплотнения деталей при склеивании применяют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молоток 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стамеску 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лобзик 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струбцину</a:t>
            </a:r>
          </a:p>
        </p:txBody>
      </p:sp>
      <p:pic>
        <p:nvPicPr>
          <p:cNvPr id="9219" name="Picture 3" descr="C:\Users\Игорь\Desktop\ВАЙБЕР\ю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52" y="3142486"/>
            <a:ext cx="7916274" cy="168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://www.animated-gifs.eu/category_nature/meteo-snow-3d/000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19" y="3717032"/>
            <a:ext cx="2613670" cy="26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lipartbest.com/cliparts/LcK/eyn/LcKeynLc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910" y="4365104"/>
            <a:ext cx="2471539" cy="213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6. Для </a:t>
            </a: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склеивания деталей из древесины используют клей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«Секунда»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Б)  обойный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В)   ПВА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 descr="C:\Users\Игорь\Desktop\ВАЙБЕР\ььь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312368" cy="296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://images.easyfreeclipart.com/1253/imagenes-de-herreros-animadas-animaciones-hi5-171-nick-para-facebook-125319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04812"/>
            <a:ext cx="1544191" cy="28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03962"/>
            <a:ext cx="83529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7. Конец </a:t>
            </a: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ручки молотка должен выглядывать из руки на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5…10 мм 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10…15 мм 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15…20 мм 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20…30 мм</a:t>
            </a:r>
          </a:p>
        </p:txBody>
      </p:sp>
      <p:pic>
        <p:nvPicPr>
          <p:cNvPr id="11267" name="Picture 3" descr="C:\Users\Игорь\Desktop\ВАЙБЕР\ь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43" y="1412776"/>
            <a:ext cx="2842022" cy="4650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http://animashki.info/uploads/posts/2016-06/1465232296_12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3945160"/>
            <a:ext cx="1998292" cy="23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84249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8. Гвоздь </a:t>
            </a: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 заготовку забивают на расстоянии от покромки не меньше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мм 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 мм 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 мм 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 мм</a:t>
            </a:r>
          </a:p>
        </p:txBody>
      </p:sp>
      <p:pic>
        <p:nvPicPr>
          <p:cNvPr id="12292" name="Picture 4" descr="C:\Users\Игорь\Desktop\ВАЙБЕР\ьь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528392" cy="423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293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13</cp:revision>
  <dcterms:created xsi:type="dcterms:W3CDTF">2018-01-30T19:23:00Z</dcterms:created>
  <dcterms:modified xsi:type="dcterms:W3CDTF">2018-01-30T21:42:48Z</dcterms:modified>
</cp:coreProperties>
</file>