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62" r:id="rId4"/>
    <p:sldId id="263" r:id="rId5"/>
    <p:sldId id="275" r:id="rId6"/>
    <p:sldId id="260" r:id="rId7"/>
    <p:sldId id="257" r:id="rId8"/>
    <p:sldId id="276" r:id="rId9"/>
    <p:sldId id="267" r:id="rId10"/>
    <p:sldId id="259" r:id="rId11"/>
    <p:sldId id="272" r:id="rId12"/>
    <p:sldId id="273" r:id="rId13"/>
    <p:sldId id="265" r:id="rId14"/>
    <p:sldId id="258" r:id="rId15"/>
    <p:sldId id="269" r:id="rId16"/>
    <p:sldId id="268" r:id="rId17"/>
    <p:sldId id="274" r:id="rId18"/>
    <p:sldId id="271" r:id="rId19"/>
    <p:sldId id="270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898" autoAdjust="0"/>
    <p:restoredTop sz="94660"/>
  </p:normalViewPr>
  <p:slideViewPr>
    <p:cSldViewPr>
      <p:cViewPr>
        <p:scale>
          <a:sx n="66" d="100"/>
          <a:sy n="66" d="100"/>
        </p:scale>
        <p:origin x="-165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920180-941C-486A-BBF5-8672D31B6BD1}" type="datetimeFigureOut">
              <a:rPr lang="uk-UA" smtClean="0"/>
              <a:pPr/>
              <a:t>12.12.2017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500B49-2847-4A05-8864-74DD70D1505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дети учатся рису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арбуз картинка для д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357166"/>
            <a:ext cx="4532614" cy="3286148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дверь рису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57166"/>
            <a:ext cx="3581400" cy="3629025"/>
          </a:xfrm>
          <a:prstGeom prst="rect">
            <a:avLst/>
          </a:prstGeom>
          <a:noFill/>
        </p:spPr>
      </p:pic>
      <p:sp>
        <p:nvSpPr>
          <p:cNvPr id="2056" name="AutoShape 8" descr="Картинки по запросу слон рисуно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8" name="AutoShape 10" descr="Картинки по запросу слон рисуно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2" name="AutoShape 14" descr="Картинки по запросу слон рисуно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4" name="AutoShape 16" descr="Картинки по запросу слон рисуно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6" name="AutoShape 18" descr="Картинки по запросу слон рисуно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70" name="Picture 22" descr="Картинки по запросу слон рисунок для дет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928934"/>
            <a:ext cx="4931882" cy="392906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71736" y="214290"/>
            <a:ext cx="3429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ЗАГАДКИ</a:t>
            </a:r>
            <a:endParaRPr lang="uk-UA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00042"/>
            <a:ext cx="421484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C00000"/>
                </a:solidFill>
                <a:latin typeface="Arial Black" pitchFamily="34" charset="0"/>
              </a:rPr>
              <a:t>в а о с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643050"/>
            <a:ext cx="46434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7030A0"/>
                </a:solidFill>
                <a:latin typeface="Arial Black" pitchFamily="34" charset="0"/>
              </a:rPr>
              <a:t>і в к о н</a:t>
            </a:r>
          </a:p>
          <a:p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2857496"/>
            <a:ext cx="5072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00B050"/>
                </a:solidFill>
                <a:latin typeface="Arial Black" pitchFamily="34" charset="0"/>
              </a:rPr>
              <a:t>к а о н р</a:t>
            </a:r>
            <a:endParaRPr lang="uk-UA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071942"/>
            <a:ext cx="492919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002060"/>
                </a:solidFill>
                <a:latin typeface="Arial Black" pitchFamily="34" charset="0"/>
              </a:rPr>
              <a:t>в о а м </a:t>
            </a:r>
          </a:p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072074"/>
            <a:ext cx="68580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atin typeface="Arial Black" pitchFamily="34" charset="0"/>
              </a:rPr>
              <a:t>с о а к і л п </a:t>
            </a:r>
          </a:p>
          <a:p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500042"/>
            <a:ext cx="421484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C00000"/>
                </a:solidFill>
                <a:latin typeface="Arial Black" pitchFamily="34" charset="0"/>
              </a:rPr>
              <a:t>с о в а</a:t>
            </a:r>
          </a:p>
          <a:p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1571612"/>
            <a:ext cx="46434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7030A0"/>
                </a:solidFill>
                <a:latin typeface="Arial Black" pitchFamily="34" charset="0"/>
              </a:rPr>
              <a:t>в і к н о </a:t>
            </a:r>
          </a:p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928934"/>
            <a:ext cx="5072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00B050"/>
                </a:solidFill>
                <a:latin typeface="Arial Black" pitchFamily="34" charset="0"/>
              </a:rPr>
              <a:t>р а н о к</a:t>
            </a:r>
            <a:endParaRPr lang="uk-UA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4071942"/>
            <a:ext cx="492919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002060"/>
                </a:solidFill>
                <a:latin typeface="Arial Black" pitchFamily="34" charset="0"/>
              </a:rPr>
              <a:t>м о в а </a:t>
            </a:r>
          </a:p>
          <a:p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6" y="5257562"/>
            <a:ext cx="68580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atin typeface="Arial Black" pitchFamily="34" charset="0"/>
              </a:rPr>
              <a:t>с о п і л к а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1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00108"/>
            <a:ext cx="857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err="1" smtClean="0">
                <a:solidFill>
                  <a:srgbClr val="00B050"/>
                </a:solidFill>
                <a:latin typeface="Arial Black" pitchFamily="34" charset="0"/>
              </a:rPr>
              <a:t>Уполітополі</a:t>
            </a:r>
            <a:r>
              <a:rPr lang="uk-UA" sz="6000" dirty="0" smtClean="0">
                <a:solidFill>
                  <a:srgbClr val="00B050"/>
                </a:solidFill>
                <a:latin typeface="Arial Black" pitchFamily="34" charset="0"/>
              </a:rPr>
              <a:t>.</a:t>
            </a:r>
          </a:p>
          <a:p>
            <a:endParaRPr lang="uk-UA" sz="6000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857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err="1" smtClean="0">
                <a:solidFill>
                  <a:srgbClr val="C00000"/>
                </a:solidFill>
                <a:latin typeface="Arial Black" pitchFamily="34" charset="0"/>
              </a:rPr>
              <a:t>Колотополікалина</a:t>
            </a:r>
            <a:endParaRPr lang="uk-UA" sz="6000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4143380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err="1" smtClean="0">
                <a:solidFill>
                  <a:srgbClr val="7030A0"/>
                </a:solidFill>
                <a:latin typeface="Arial Black" pitchFamily="34" charset="0"/>
              </a:rPr>
              <a:t>Накалині</a:t>
            </a:r>
            <a:r>
              <a:rPr lang="uk-UA" sz="6000" b="1" dirty="0" smtClean="0">
                <a:solidFill>
                  <a:srgbClr val="7030A0"/>
                </a:solidFill>
                <a:latin typeface="Arial Black" pitchFamily="34" charset="0"/>
              </a:rPr>
              <a:t> квіти.</a:t>
            </a:r>
            <a:endParaRPr lang="uk-UA" sz="6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642918"/>
            <a:ext cx="857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00B050"/>
                </a:solidFill>
                <a:latin typeface="Arial Black" pitchFamily="34" charset="0"/>
              </a:rPr>
              <a:t>У   полі   тополі.</a:t>
            </a:r>
          </a:p>
          <a:p>
            <a:endParaRPr lang="uk-UA" sz="6000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14346" y="2857496"/>
            <a:ext cx="9358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C00000"/>
                </a:solidFill>
                <a:latin typeface="Arial Black" pitchFamily="34" charset="0"/>
              </a:rPr>
              <a:t>Коло  тополі калина.</a:t>
            </a:r>
            <a:endParaRPr lang="uk-UA" sz="6000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4572008"/>
            <a:ext cx="7715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Arial Black" pitchFamily="34" charset="0"/>
              </a:rPr>
              <a:t>На  калині  квіти.</a:t>
            </a:r>
            <a:endParaRPr lang="uk-UA" sz="6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Картинки по запросу навчальні зошити математика скворцової для 1 класу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68" name="AutoShape 4" descr="Картинки по запросу навчальні зошити математика скворцової для 1 класу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6870" name="Picture 6" descr="Картинки по запросу навчальні зошити математика скворцової для 1 класу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438406">
            <a:off x="554544" y="563166"/>
            <a:ext cx="4376178" cy="5736563"/>
          </a:xfrm>
          <a:prstGeom prst="rect">
            <a:avLst/>
          </a:prstGeom>
          <a:noFill/>
        </p:spPr>
      </p:pic>
      <p:pic>
        <p:nvPicPr>
          <p:cNvPr id="36872" name="Picture 8" descr="Картинки по запросу навчальні зошити математика скворцової для 1 класу карти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71613"/>
            <a:ext cx="4572000" cy="5286388"/>
          </a:xfrm>
          <a:prstGeom prst="rect">
            <a:avLst/>
          </a:prstGeom>
          <a:noFill/>
        </p:spPr>
      </p:pic>
      <p:pic>
        <p:nvPicPr>
          <p:cNvPr id="36874" name="Picture 10" descr="Картинки по запросу навчальні зошити математика скворцової для 1 класу 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0"/>
            <a:ext cx="3714750" cy="4791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дети поют рисунок для д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16130" y="8501098"/>
            <a:ext cx="23812500" cy="2381250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дети поют рисунок для дете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підручник з природи 1 клас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53245" cy="6858000"/>
          </a:xfrm>
          <a:prstGeom prst="rect">
            <a:avLst/>
          </a:prstGeom>
          <a:noFill/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3528118"/>
            <a:ext cx="4714876" cy="3329882"/>
          </a:xfrm>
          <a:prstGeom prst="rect">
            <a:avLst/>
          </a:prstGeom>
          <a:noFill/>
        </p:spPr>
      </p:pic>
      <p:pic>
        <p:nvPicPr>
          <p:cNvPr id="6" name="Рисунок 5" descr="Картинки по запросу дети изучают природу  рисунки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3500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Картинки по запросу основи здоров'я гнатюк 1 кла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6148" name="Picture 4" descr="Картинки по запросу основи здоров'я гнатюк 1 кла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-6736"/>
            <a:ext cx="4638334" cy="6864736"/>
          </a:xfrm>
          <a:prstGeom prst="rect">
            <a:avLst/>
          </a:prstGeom>
          <a:noFill/>
        </p:spPr>
      </p:pic>
      <p:pic>
        <p:nvPicPr>
          <p:cNvPr id="6152" name="Picture 8" descr="Картинки по запросу дети делают зарядку рисунки"/>
          <p:cNvPicPr>
            <a:picLocks noChangeAspect="1" noChangeArrowheads="1"/>
          </p:cNvPicPr>
          <p:nvPr/>
        </p:nvPicPr>
        <p:blipFill>
          <a:blip r:embed="rId3"/>
          <a:srcRect r="27028"/>
          <a:stretch>
            <a:fillRect/>
          </a:stretch>
        </p:blipFill>
        <p:spPr bwMode="auto">
          <a:xfrm>
            <a:off x="0" y="428604"/>
            <a:ext cx="2143108" cy="1643074"/>
          </a:xfrm>
          <a:prstGeom prst="rect">
            <a:avLst/>
          </a:prstGeom>
          <a:noFill/>
        </p:spPr>
      </p:pic>
      <p:pic>
        <p:nvPicPr>
          <p:cNvPr id="6154" name="Picture 10" descr="Картинки по запросу дети делают зарядку рисунки"/>
          <p:cNvPicPr>
            <a:picLocks noChangeAspect="1" noChangeArrowheads="1"/>
          </p:cNvPicPr>
          <p:nvPr/>
        </p:nvPicPr>
        <p:blipFill>
          <a:blip r:embed="rId4"/>
          <a:srcRect l="53440"/>
          <a:stretch>
            <a:fillRect/>
          </a:stretch>
        </p:blipFill>
        <p:spPr bwMode="auto">
          <a:xfrm>
            <a:off x="6500826" y="1733549"/>
            <a:ext cx="2643174" cy="5124451"/>
          </a:xfrm>
          <a:prstGeom prst="rect">
            <a:avLst/>
          </a:prstGeom>
          <a:noFill/>
        </p:spPr>
      </p:pic>
      <p:pic>
        <p:nvPicPr>
          <p:cNvPr id="6156" name="Picture 12" descr="Картинки по запросу дети делают зарядку рисунки"/>
          <p:cNvPicPr>
            <a:picLocks noChangeAspect="1" noChangeArrowheads="1"/>
          </p:cNvPicPr>
          <p:nvPr/>
        </p:nvPicPr>
        <p:blipFill>
          <a:blip r:embed="rId4"/>
          <a:srcRect r="47148"/>
          <a:stretch>
            <a:fillRect/>
          </a:stretch>
        </p:blipFill>
        <p:spPr bwMode="auto">
          <a:xfrm>
            <a:off x="0" y="2000240"/>
            <a:ext cx="3000364" cy="5124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детская новогодняя картин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Картинки по запросу вежливіе дети  рису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Старші цього дня розповідали прислів’я про навчання та розум: </a:t>
            </a:r>
            <a:r>
              <a:rPr lang="uk-UA" b="1" dirty="0"/>
              <a:t>«Голова без розуму, що ліхтар без свічки»,«До булави треба голови»</a:t>
            </a:r>
            <a:r>
              <a:rPr lang="uk-UA" dirty="0"/>
              <a:t> або </a:t>
            </a:r>
            <a:r>
              <a:rPr lang="uk-UA" b="1" dirty="0"/>
              <a:t>«Хто розуму не має, тому й коваль не вкує».</a:t>
            </a:r>
            <a:endParaRPr lang="uk-UA" dirty="0"/>
          </a:p>
        </p:txBody>
      </p:sp>
      <p:pic>
        <p:nvPicPr>
          <p:cNvPr id="1028" name="Picture 4" descr="Картинки по запросу счастливіе школьники   рису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986714" cy="2327257"/>
          </a:xfrm>
        </p:spPr>
        <p:txBody>
          <a:bodyPr>
            <a:noAutofit/>
          </a:bodyPr>
          <a:lstStyle/>
          <a:p>
            <a:pPr algn="l"/>
            <a:r>
              <a:rPr lang="uk-UA" sz="5400" b="1" dirty="0" smtClean="0">
                <a:solidFill>
                  <a:srgbClr val="7030A0"/>
                </a:solidFill>
                <a:cs typeface="Aharoni" pitchFamily="2" charset="-79"/>
              </a:rPr>
              <a:t/>
            </a:r>
            <a:br>
              <a:rPr lang="uk-UA" sz="5400" b="1" dirty="0" smtClean="0">
                <a:solidFill>
                  <a:srgbClr val="7030A0"/>
                </a:solidFill>
                <a:cs typeface="Aharoni" pitchFamily="2" charset="-79"/>
              </a:rPr>
            </a:br>
            <a:r>
              <a:rPr lang="uk-UA" sz="5400" b="1" dirty="0">
                <a:solidFill>
                  <a:srgbClr val="7030A0"/>
                </a:solidFill>
                <a:cs typeface="Aharoni" pitchFamily="2" charset="-79"/>
              </a:rPr>
              <a:t/>
            </a:r>
            <a:br>
              <a:rPr lang="uk-UA" sz="5400" b="1" dirty="0">
                <a:solidFill>
                  <a:srgbClr val="7030A0"/>
                </a:solidFill>
                <a:cs typeface="Aharoni" pitchFamily="2" charset="-79"/>
              </a:rPr>
            </a:br>
            <a:r>
              <a:rPr lang="uk-UA" sz="5400" b="1" dirty="0" smtClean="0">
                <a:solidFill>
                  <a:srgbClr val="7030A0"/>
                </a:solidFill>
                <a:cs typeface="Aharoni" pitchFamily="2" charset="-79"/>
              </a:rPr>
              <a:t/>
            </a:r>
            <a:br>
              <a:rPr lang="uk-UA" sz="5400" b="1" dirty="0" smtClean="0">
                <a:solidFill>
                  <a:srgbClr val="7030A0"/>
                </a:solidFill>
                <a:cs typeface="Aharoni" pitchFamily="2" charset="-79"/>
              </a:rPr>
            </a:br>
            <a:endParaRPr lang="uk-UA" sz="5400" b="1" dirty="0">
              <a:solidFill>
                <a:srgbClr val="7030A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6386" name="Picture 2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9670" y="0"/>
            <a:ext cx="5294329" cy="6858000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3"/>
          <a:srcRect t="4491" r="57411"/>
          <a:stretch>
            <a:fillRect/>
          </a:stretch>
        </p:blipFill>
        <p:spPr bwMode="auto">
          <a:xfrm>
            <a:off x="0" y="3071810"/>
            <a:ext cx="3929058" cy="65109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41439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Arial Black" pitchFamily="34" charset="0"/>
              </a:rPr>
              <a:t>14 грудня</a:t>
            </a:r>
          </a:p>
          <a:p>
            <a:r>
              <a:rPr lang="uk-UA" sz="4000" b="1" dirty="0" smtClean="0">
                <a:solidFill>
                  <a:srgbClr val="002060"/>
                </a:solidFill>
                <a:latin typeface="Arial Black" pitchFamily="34" charset="0"/>
              </a:rPr>
              <a:t> День</a:t>
            </a:r>
          </a:p>
          <a:p>
            <a:r>
              <a:rPr lang="uk-UA" sz="4000" b="1" dirty="0" smtClean="0">
                <a:solidFill>
                  <a:srgbClr val="002060"/>
                </a:solidFill>
                <a:latin typeface="Arial Black" pitchFamily="34" charset="0"/>
              </a:rPr>
              <a:t> Наума</a:t>
            </a:r>
          </a:p>
          <a:p>
            <a:r>
              <a:rPr lang="uk-UA" sz="4000" b="1" dirty="0" err="1" smtClean="0">
                <a:solidFill>
                  <a:srgbClr val="002060"/>
                </a:solidFill>
                <a:latin typeface="Arial Black" pitchFamily="34" charset="0"/>
              </a:rPr>
              <a:t>Грамотника</a:t>
            </a:r>
            <a:endParaRPr lang="uk-UA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072074"/>
            <a:ext cx="872386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  <a:latin typeface="Arial Black" pitchFamily="34" charset="0"/>
              </a:rPr>
              <a:t>До булави треба голови.</a:t>
            </a:r>
          </a:p>
          <a:p>
            <a:endParaRPr lang="uk-UA" sz="28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uk-UA" sz="4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00438"/>
            <a:ext cx="75536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Голова без </a:t>
            </a:r>
            <a:r>
              <a:rPr lang="ru-RU" sz="4400" b="1" dirty="0" err="1" smtClean="0">
                <a:solidFill>
                  <a:srgbClr val="7030A0"/>
                </a:solidFill>
                <a:latin typeface="Arial Black" pitchFamily="34" charset="0"/>
              </a:rPr>
              <a:t>розуму</a:t>
            </a:r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, </a:t>
            </a:r>
            <a:r>
              <a:rPr lang="ru-RU" sz="4400" b="1" dirty="0" err="1" smtClean="0">
                <a:solidFill>
                  <a:srgbClr val="7030A0"/>
                </a:solidFill>
                <a:latin typeface="Arial Black" pitchFamily="34" charset="0"/>
              </a:rPr>
              <a:t>що</a:t>
            </a:r>
            <a:endParaRPr lang="ru-RU" sz="44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4400" b="1" dirty="0" err="1" smtClean="0">
                <a:solidFill>
                  <a:srgbClr val="7030A0"/>
                </a:solidFill>
                <a:latin typeface="Arial Black" pitchFamily="34" charset="0"/>
              </a:rPr>
              <a:t>ліхтар</a:t>
            </a:r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 без </a:t>
            </a:r>
            <a:r>
              <a:rPr lang="ru-RU" sz="4400" b="1" dirty="0" err="1" smtClean="0">
                <a:solidFill>
                  <a:srgbClr val="7030A0"/>
                </a:solidFill>
                <a:latin typeface="Arial Black" pitchFamily="34" charset="0"/>
              </a:rPr>
              <a:t>свічки</a:t>
            </a:r>
            <a:r>
              <a:rPr lang="ru-RU" sz="4400" b="1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endParaRPr lang="uk-UA" sz="44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uk-UA" sz="44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uk-UA" sz="4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" name="Picture 2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21406" cy="32146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6248" y="285728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4400" b="1" dirty="0" smtClean="0">
                <a:latin typeface="Arial Black" pitchFamily="34" charset="0"/>
              </a:rPr>
              <a:t>Прийшов Наум – пора братися</a:t>
            </a:r>
          </a:p>
          <a:p>
            <a:r>
              <a:rPr lang="uk-UA" sz="4400" b="1" dirty="0" smtClean="0">
                <a:latin typeface="Arial Black" pitchFamily="34" charset="0"/>
              </a:rPr>
              <a:t> за розум.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ustunchik.ua/uploads/holiday/cache/fc907676868e894bbac932393d7ad72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вятий наум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06" y="0"/>
            <a:ext cx="89713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буквар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02575" cy="6858000"/>
          </a:xfrm>
          <a:prstGeom prst="rect">
            <a:avLst/>
          </a:prstGeom>
          <a:noFill/>
        </p:spPr>
      </p:pic>
      <p:pic>
        <p:nvPicPr>
          <p:cNvPr id="10242" name="Picture 2" descr="Картинки по запросу дети читают рисун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0"/>
            <a:ext cx="3643306" cy="342900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дети читают рисунок"/>
          <p:cNvPicPr/>
          <p:nvPr/>
        </p:nvPicPr>
        <p:blipFill>
          <a:blip r:embed="rId4"/>
          <a:srcRect b="8213"/>
          <a:stretch>
            <a:fillRect/>
          </a:stretch>
        </p:blipFill>
        <p:spPr bwMode="auto">
          <a:xfrm>
            <a:off x="5429256" y="3500438"/>
            <a:ext cx="371474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838</TotalTime>
  <Words>110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70</cp:revision>
  <dcterms:created xsi:type="dcterms:W3CDTF">2017-11-19T12:22:08Z</dcterms:created>
  <dcterms:modified xsi:type="dcterms:W3CDTF">2017-12-12T19:49:33Z</dcterms:modified>
</cp:coreProperties>
</file>