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57" r:id="rId3"/>
    <p:sldId id="258" r:id="rId4"/>
    <p:sldId id="259" r:id="rId5"/>
    <p:sldId id="270" r:id="rId6"/>
    <p:sldId id="262" r:id="rId7"/>
    <p:sldId id="264" r:id="rId8"/>
    <p:sldId id="266" r:id="rId9"/>
    <p:sldId id="267" r:id="rId10"/>
    <p:sldId id="268" r:id="rId11"/>
    <p:sldId id="277" r:id="rId12"/>
    <p:sldId id="26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52BBF-A684-494B-B483-A0E275D80AB9}" type="datetimeFigureOut">
              <a:rPr lang="ru-RU"/>
              <a:pPr>
                <a:defRPr/>
              </a:pPr>
              <a:t>29.07.2004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22C2E-10DD-4DF0-8E86-4C80DA4369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D8AC3-DB5E-417F-BDBE-745E1F402D48}" type="datetimeFigureOut">
              <a:rPr lang="ru-RU"/>
              <a:pPr>
                <a:defRPr/>
              </a:pPr>
              <a:t>29.07.2004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587FD-9DD2-4B66-A1F0-0F5BCD786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9EDD8-D62D-44DA-9AA4-AEF2B9ADD1D7}" type="datetimeFigureOut">
              <a:rPr lang="ru-RU"/>
              <a:pPr>
                <a:defRPr/>
              </a:pPr>
              <a:t>29.07.2004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4DF5D-92B3-4718-91DB-50214961FD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F0448-D5B7-4946-BE95-A2F9D65F761A}" type="datetimeFigureOut">
              <a:rPr lang="ru-RU"/>
              <a:pPr>
                <a:defRPr/>
              </a:pPr>
              <a:t>29.07.2004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7FE13-00EF-4E9F-8B2E-95F8D017DD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24608-B08D-4CC4-A108-975F13A960FE}" type="datetimeFigureOut">
              <a:rPr lang="ru-RU"/>
              <a:pPr>
                <a:defRPr/>
              </a:pPr>
              <a:t>29.07.2004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25BD8-8D83-4DA3-9BF0-D23F78F025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DD0AC-B91E-4B5E-BA14-231A90FB65DD}" type="datetimeFigureOut">
              <a:rPr lang="ru-RU"/>
              <a:pPr>
                <a:defRPr/>
              </a:pPr>
              <a:t>29.07.2004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3506D-648D-4E5C-8D4D-1DEF6ED911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0C49-9541-4984-8138-75F77DD8F71B}" type="datetimeFigureOut">
              <a:rPr lang="ru-RU"/>
              <a:pPr>
                <a:defRPr/>
              </a:pPr>
              <a:t>29.07.2004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29647-4DA8-4DDC-BD67-4461E2FCB6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BAB89-91BA-4EFF-8C7E-B33E8E39B619}" type="datetimeFigureOut">
              <a:rPr lang="ru-RU"/>
              <a:pPr>
                <a:defRPr/>
              </a:pPr>
              <a:t>29.07.2004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D73DD-FAE8-4FDA-B232-11CE7767A7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CC12B-C553-4903-9D75-86C4191553BD}" type="datetimeFigureOut">
              <a:rPr lang="ru-RU"/>
              <a:pPr>
                <a:defRPr/>
              </a:pPr>
              <a:t>29.07.2004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E5F17-3FF4-4AB8-ABF2-37C49EEED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52116-1F40-4A2F-B737-2BEDE1332554}" type="datetimeFigureOut">
              <a:rPr lang="ru-RU"/>
              <a:pPr>
                <a:defRPr/>
              </a:pPr>
              <a:t>29.07.2004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0CA4E-1D1B-40B5-B732-868987BCB6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67F2A-C20C-4C34-A697-29F8F9119789}" type="datetimeFigureOut">
              <a:rPr lang="ru-RU"/>
              <a:pPr>
                <a:defRPr/>
              </a:pPr>
              <a:t>29.07.2004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75774-20D9-49AB-BF71-93417A446B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5F803B-67ED-43E7-97EB-EBE452CEB7F8}" type="datetimeFigureOut">
              <a:rPr lang="ru-RU"/>
              <a:pPr>
                <a:defRPr/>
              </a:pPr>
              <a:t>29.07.2004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904BB7-002E-4505-A4A0-B70E8423CF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3" r:id="rId2"/>
    <p:sldLayoutId id="2147483985" r:id="rId3"/>
    <p:sldLayoutId id="2147483982" r:id="rId4"/>
    <p:sldLayoutId id="2147483981" r:id="rId5"/>
    <p:sldLayoutId id="2147483980" r:id="rId6"/>
    <p:sldLayoutId id="2147483979" r:id="rId7"/>
    <p:sldLayoutId id="2147483978" r:id="rId8"/>
    <p:sldLayoutId id="2147483986" r:id="rId9"/>
    <p:sldLayoutId id="2147483977" r:id="rId10"/>
    <p:sldLayoutId id="2147483976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200" y="5053013"/>
            <a:ext cx="5637213" cy="8810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63" y="3132138"/>
            <a:ext cx="7175500" cy="17938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pic>
        <p:nvPicPr>
          <p:cNvPr id="13315" name="Picture 2" descr="F:\снігопад\1354906653_krasivye-kartinki-zima-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pic>
        <p:nvPicPr>
          <p:cNvPr id="22530" name="Picture 2" descr="F:\снігопад\b1354260046.jpe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>
              <a:solidFill>
                <a:schemeClr val="tx1"/>
              </a:solidFill>
              <a:effectLst/>
            </a:endParaRPr>
          </a:p>
        </p:txBody>
      </p:sp>
      <p:sp>
        <p:nvSpPr>
          <p:cNvPr id="23554" name="Rectangle 3"/>
          <p:cNvSpPr>
            <a:spLocks noGrp="1"/>
          </p:cNvSpPr>
          <p:nvPr>
            <p:ph type="body" idx="4294967295"/>
          </p:nvPr>
        </p:nvSpPr>
        <p:spPr>
          <a:xfrm>
            <a:off x="684213" y="260350"/>
            <a:ext cx="7993062" cy="604837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uk-UA" sz="3200" smtClean="0">
                <a:latin typeface="Comic Sans MS" pitchFamily="66" charset="0"/>
              </a:rPr>
              <a:t>План основної частини</a:t>
            </a:r>
          </a:p>
          <a:p>
            <a:pPr eaLnBrk="1" hangingPunct="1">
              <a:lnSpc>
                <a:spcPct val="80000"/>
              </a:lnSpc>
            </a:pPr>
            <a:r>
              <a:rPr lang="uk-UA" sz="3200" smtClean="0">
                <a:latin typeface="Comic Sans MS" pitchFamily="66" charset="0"/>
              </a:rPr>
              <a:t>-стан неба</a:t>
            </a:r>
          </a:p>
          <a:p>
            <a:pPr eaLnBrk="1" hangingPunct="1">
              <a:lnSpc>
                <a:spcPct val="80000"/>
              </a:lnSpc>
            </a:pPr>
            <a:r>
              <a:rPr lang="uk-UA" sz="3200" b="1" i="1" smtClean="0">
                <a:latin typeface="Comic Sans MS" pitchFamily="66" charset="0"/>
              </a:rPr>
              <a:t>Сиві хмари;потемнішало.</a:t>
            </a:r>
            <a:endParaRPr lang="uk-UA" sz="3200" b="1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uk-UA" sz="3200" smtClean="0">
                <a:latin typeface="Comic Sans MS" pitchFamily="66" charset="0"/>
              </a:rPr>
              <a:t>-сніг</a:t>
            </a:r>
          </a:p>
          <a:p>
            <a:pPr eaLnBrk="1" hangingPunct="1">
              <a:lnSpc>
                <a:spcPct val="80000"/>
              </a:lnSpc>
            </a:pPr>
            <a:r>
              <a:rPr lang="uk-UA" sz="3200" b="1" i="1" smtClean="0">
                <a:latin typeface="Comic Sans MS" pitchFamily="66" charset="0"/>
              </a:rPr>
              <a:t>Пухнасті великі сніжинки,мов метелики, зірочки; у повітрі, над землею; кружляли,вальсували, танцювали, літали.</a:t>
            </a:r>
          </a:p>
          <a:p>
            <a:pPr eaLnBrk="1" hangingPunct="1">
              <a:lnSpc>
                <a:spcPct val="80000"/>
              </a:lnSpc>
            </a:pPr>
            <a:r>
              <a:rPr lang="uk-UA" sz="3200" smtClean="0">
                <a:latin typeface="Comic Sans MS" pitchFamily="66" charset="0"/>
              </a:rPr>
              <a:t>-вітер</a:t>
            </a:r>
            <a:endParaRPr lang="ru-RU" sz="320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uk-UA" sz="3200" b="1" i="1" smtClean="0">
                <a:latin typeface="Comic Sans MS" pitchFamily="66" charset="0"/>
              </a:rPr>
              <a:t>Зненацька,пронизливий,вив,стогнав жбурляв сніг, снігові вихори,боляче шмагав.</a:t>
            </a:r>
            <a:endParaRPr lang="uk-UA" sz="3200" b="1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endParaRPr lang="uk-UA" sz="3200" b="1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endParaRPr lang="uk-UA" sz="320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endParaRPr lang="uk-UA" sz="13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endParaRPr lang="ru-RU" sz="13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Овал 3"/>
          <p:cNvSpPr/>
          <p:nvPr/>
        </p:nvSpPr>
        <p:spPr>
          <a:xfrm>
            <a:off x="3492500" y="2228850"/>
            <a:ext cx="1911350" cy="17287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/>
              <a:t>Цей урок вчив мене</a:t>
            </a:r>
            <a:endParaRPr lang="ru-RU" dirty="0"/>
          </a:p>
        </p:txBody>
      </p:sp>
      <p:cxnSp>
        <p:nvCxnSpPr>
          <p:cNvPr id="5" name="Прямая со стрелкой 4"/>
          <p:cNvCxnSpPr>
            <a:stCxn id="4" idx="0"/>
          </p:cNvCxnSpPr>
          <p:nvPr/>
        </p:nvCxnSpPr>
        <p:spPr>
          <a:xfrm flipV="1">
            <a:off x="4448175" y="1412875"/>
            <a:ext cx="0" cy="815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4" idx="4"/>
          </p:cNvCxnSpPr>
          <p:nvPr/>
        </p:nvCxnSpPr>
        <p:spPr>
          <a:xfrm>
            <a:off x="4448175" y="3957638"/>
            <a:ext cx="0" cy="9112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 flipV="1">
            <a:off x="2916238" y="1749425"/>
            <a:ext cx="935037" cy="6000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4" idx="7"/>
          </p:cNvCxnSpPr>
          <p:nvPr/>
        </p:nvCxnSpPr>
        <p:spPr>
          <a:xfrm flipV="1">
            <a:off x="5122863" y="1749425"/>
            <a:ext cx="673100" cy="7318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 flipV="1">
            <a:off x="2124075" y="2781300"/>
            <a:ext cx="1368425" cy="14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5403850" y="2636838"/>
            <a:ext cx="968375" cy="2873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2127250" y="3429000"/>
            <a:ext cx="1365250" cy="360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403850" y="3403600"/>
            <a:ext cx="1255713" cy="5540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276600" y="3789363"/>
            <a:ext cx="574675" cy="6238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003800" y="3860800"/>
            <a:ext cx="720725" cy="552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590" name="Picture 2" descr="F:\снігопад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7250" y="4413250"/>
            <a:ext cx="108585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1" name="Picture 3" descr="F:\снігопад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73500" y="4900613"/>
            <a:ext cx="11303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2" name="Picture 2" descr="F:\снігопад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89750" y="3495675"/>
            <a:ext cx="1084263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3" name="Picture 2" descr="F:\снігопад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4675" y="4495800"/>
            <a:ext cx="1085850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4" name="Picture 2" descr="F:\снігопад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8313" y="493713"/>
            <a:ext cx="1084262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5" name="Picture 2" descr="F:\снігопад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61175" y="2205038"/>
            <a:ext cx="1084263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6" name="Picture 2" descr="F:\снігопад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29300" y="493713"/>
            <a:ext cx="108585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7" name="TextBox 22"/>
          <p:cNvSpPr txBox="1">
            <a:spLocks noChangeArrowheads="1"/>
          </p:cNvSpPr>
          <p:nvPr/>
        </p:nvSpPr>
        <p:spPr bwMode="auto">
          <a:xfrm>
            <a:off x="5724525" y="639763"/>
            <a:ext cx="15128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 Працювати 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в парах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98" name="TextBox 23"/>
          <p:cNvSpPr txBox="1">
            <a:spLocks noChangeArrowheads="1"/>
          </p:cNvSpPr>
          <p:nvPr/>
        </p:nvSpPr>
        <p:spPr bwMode="auto">
          <a:xfrm>
            <a:off x="6740525" y="2462213"/>
            <a:ext cx="13049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Складати 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текст-опис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99" name="TextBox 24"/>
          <p:cNvSpPr txBox="1">
            <a:spLocks noChangeArrowheads="1"/>
          </p:cNvSpPr>
          <p:nvPr/>
        </p:nvSpPr>
        <p:spPr bwMode="auto">
          <a:xfrm>
            <a:off x="6861175" y="3565525"/>
            <a:ext cx="16938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Красиво 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висловлювати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свої думки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600" name="TextBox 25"/>
          <p:cNvSpPr txBox="1">
            <a:spLocks noChangeArrowheads="1"/>
          </p:cNvSpPr>
          <p:nvPr/>
        </p:nvSpPr>
        <p:spPr bwMode="auto">
          <a:xfrm>
            <a:off x="5654675" y="4694238"/>
            <a:ext cx="10858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Любити 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природу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601" name="TextBox 26"/>
          <p:cNvSpPr txBox="1">
            <a:spLocks noChangeArrowheads="1"/>
          </p:cNvSpPr>
          <p:nvPr/>
        </p:nvSpPr>
        <p:spPr bwMode="auto">
          <a:xfrm>
            <a:off x="3687763" y="5127625"/>
            <a:ext cx="1571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Спостерігати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за природою</a:t>
            </a:r>
          </a:p>
        </p:txBody>
      </p:sp>
      <p:sp>
        <p:nvSpPr>
          <p:cNvPr id="24602" name="TextBox 27"/>
          <p:cNvSpPr txBox="1">
            <a:spLocks noChangeArrowheads="1"/>
          </p:cNvSpPr>
          <p:nvPr/>
        </p:nvSpPr>
        <p:spPr bwMode="auto">
          <a:xfrm>
            <a:off x="2087563" y="4494213"/>
            <a:ext cx="12604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Складати 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речення 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на задану 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тему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603" name="TextBox 28"/>
          <p:cNvSpPr txBox="1">
            <a:spLocks noChangeArrowheads="1"/>
          </p:cNvSpPr>
          <p:nvPr/>
        </p:nvSpPr>
        <p:spPr bwMode="auto">
          <a:xfrm>
            <a:off x="1719263" y="766763"/>
            <a:ext cx="10874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Творчо 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мислити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604" name="Picture 2" descr="F:\снігопад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3775" y="3429000"/>
            <a:ext cx="1085850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05" name="Picture 2" descr="F:\снігопад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3775" y="2114550"/>
            <a:ext cx="1085850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06" name="TextBox 31"/>
          <p:cNvSpPr txBox="1">
            <a:spLocks noChangeArrowheads="1"/>
          </p:cNvSpPr>
          <p:nvPr/>
        </p:nvSpPr>
        <p:spPr bwMode="auto">
          <a:xfrm>
            <a:off x="822325" y="3630613"/>
            <a:ext cx="1422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Правильно 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розмовляти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607" name="TextBox 32"/>
          <p:cNvSpPr txBox="1">
            <a:spLocks noChangeArrowheads="1"/>
          </p:cNvSpPr>
          <p:nvPr/>
        </p:nvSpPr>
        <p:spPr bwMode="auto">
          <a:xfrm>
            <a:off x="822325" y="2349500"/>
            <a:ext cx="15097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Відгадувати 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608" name="Picture 2" descr="F:\снігопад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05250" y="214313"/>
            <a:ext cx="1084263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/>
          <p:nvPr/>
        </p:nvSpPr>
        <p:spPr>
          <a:xfrm>
            <a:off x="3687763" y="628650"/>
            <a:ext cx="15494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Фантазувати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pic>
        <p:nvPicPr>
          <p:cNvPr id="14338" name="Picture 2" descr="F:\снігопад\1350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pic>
        <p:nvPicPr>
          <p:cNvPr id="15362" name="Picture 2" descr="F:\снігопад\395627-2560x160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pic>
        <p:nvPicPr>
          <p:cNvPr id="16386" name="Picture 2" descr="F:\снігопад\Время-года-зима.-На-границах-спокойствие.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3492500" y="2228850"/>
            <a:ext cx="1911350" cy="17287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/>
              <a:t>Цей урок вчитиме мене</a:t>
            </a:r>
            <a:endParaRPr lang="ru-RU" dirty="0"/>
          </a:p>
        </p:txBody>
      </p:sp>
      <p:cxnSp>
        <p:nvCxnSpPr>
          <p:cNvPr id="5" name="Прямая со стрелкой 4"/>
          <p:cNvCxnSpPr>
            <a:stCxn id="3" idx="0"/>
          </p:cNvCxnSpPr>
          <p:nvPr/>
        </p:nvCxnSpPr>
        <p:spPr>
          <a:xfrm flipV="1">
            <a:off x="4448175" y="1412875"/>
            <a:ext cx="0" cy="815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3" idx="4"/>
          </p:cNvCxnSpPr>
          <p:nvPr/>
        </p:nvCxnSpPr>
        <p:spPr>
          <a:xfrm>
            <a:off x="4448175" y="3957638"/>
            <a:ext cx="0" cy="9112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 flipV="1">
            <a:off x="2916238" y="1749425"/>
            <a:ext cx="935037" cy="6000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3" idx="7"/>
          </p:cNvCxnSpPr>
          <p:nvPr/>
        </p:nvCxnSpPr>
        <p:spPr>
          <a:xfrm flipV="1">
            <a:off x="5122863" y="1749425"/>
            <a:ext cx="673100" cy="7318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 flipV="1">
            <a:off x="2124075" y="2781300"/>
            <a:ext cx="1368425" cy="14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5403850" y="2636838"/>
            <a:ext cx="968375" cy="2873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2127250" y="3429000"/>
            <a:ext cx="1365250" cy="360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403850" y="3403600"/>
            <a:ext cx="1255713" cy="5540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3276600" y="3789363"/>
            <a:ext cx="574675" cy="6238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003800" y="3860800"/>
            <a:ext cx="720725" cy="552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21" name="Picture 2" descr="F:\снігопад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7250" y="4413250"/>
            <a:ext cx="108585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3" descr="F:\снігопад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73500" y="4900613"/>
            <a:ext cx="11303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3" name="Picture 2" descr="F:\снігопад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3775" y="3429000"/>
            <a:ext cx="1085850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4" name="Picture 2" descr="F:\снігопад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3775" y="2114550"/>
            <a:ext cx="1085850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5" name="Picture 2" descr="F:\снігопад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89750" y="3495675"/>
            <a:ext cx="1084263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6" name="Picture 2" descr="F:\снігопад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4675" y="4495800"/>
            <a:ext cx="1085850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7" name="Picture 2" descr="F:\снігопад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8313" y="493713"/>
            <a:ext cx="1084262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8" name="Picture 2" descr="F:\снігопад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05250" y="214313"/>
            <a:ext cx="1084263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9" name="Picture 2" descr="F:\снігопад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61175" y="2205038"/>
            <a:ext cx="1084263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0" name="Picture 2" descr="F:\снігопад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29300" y="493713"/>
            <a:ext cx="108585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TextBox 38"/>
          <p:cNvSpPr txBox="1"/>
          <p:nvPr/>
        </p:nvSpPr>
        <p:spPr>
          <a:xfrm>
            <a:off x="3687763" y="628650"/>
            <a:ext cx="15494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Фантазувати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32" name="TextBox 39"/>
          <p:cNvSpPr txBox="1">
            <a:spLocks noChangeArrowheads="1"/>
          </p:cNvSpPr>
          <p:nvPr/>
        </p:nvSpPr>
        <p:spPr bwMode="auto">
          <a:xfrm>
            <a:off x="5724525" y="639763"/>
            <a:ext cx="15128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 Працювати 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в парах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33" name="TextBox 40"/>
          <p:cNvSpPr txBox="1">
            <a:spLocks noChangeArrowheads="1"/>
          </p:cNvSpPr>
          <p:nvPr/>
        </p:nvSpPr>
        <p:spPr bwMode="auto">
          <a:xfrm>
            <a:off x="6740525" y="2462213"/>
            <a:ext cx="13049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Складати 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текст-опис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34" name="TextBox 41"/>
          <p:cNvSpPr txBox="1">
            <a:spLocks noChangeArrowheads="1"/>
          </p:cNvSpPr>
          <p:nvPr/>
        </p:nvSpPr>
        <p:spPr bwMode="auto">
          <a:xfrm>
            <a:off x="6861175" y="3565525"/>
            <a:ext cx="16938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Красиво 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висловлювати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свої думки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35" name="TextBox 42"/>
          <p:cNvSpPr txBox="1">
            <a:spLocks noChangeArrowheads="1"/>
          </p:cNvSpPr>
          <p:nvPr/>
        </p:nvSpPr>
        <p:spPr bwMode="auto">
          <a:xfrm>
            <a:off x="5654675" y="4694238"/>
            <a:ext cx="10858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Любити 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природу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36" name="TextBox 43"/>
          <p:cNvSpPr txBox="1">
            <a:spLocks noChangeArrowheads="1"/>
          </p:cNvSpPr>
          <p:nvPr/>
        </p:nvSpPr>
        <p:spPr bwMode="auto">
          <a:xfrm>
            <a:off x="3687763" y="5127625"/>
            <a:ext cx="1571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Спостерігати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за природою</a:t>
            </a:r>
          </a:p>
        </p:txBody>
      </p:sp>
      <p:sp>
        <p:nvSpPr>
          <p:cNvPr id="17437" name="TextBox 44"/>
          <p:cNvSpPr txBox="1">
            <a:spLocks noChangeArrowheads="1"/>
          </p:cNvSpPr>
          <p:nvPr/>
        </p:nvSpPr>
        <p:spPr bwMode="auto">
          <a:xfrm>
            <a:off x="2087563" y="4494213"/>
            <a:ext cx="12604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Складати 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речення 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на задану 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тему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38" name="TextBox 45"/>
          <p:cNvSpPr txBox="1">
            <a:spLocks noChangeArrowheads="1"/>
          </p:cNvSpPr>
          <p:nvPr/>
        </p:nvSpPr>
        <p:spPr bwMode="auto">
          <a:xfrm>
            <a:off x="822325" y="3630613"/>
            <a:ext cx="1422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Правильно 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розмовляти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39" name="TextBox 46"/>
          <p:cNvSpPr txBox="1">
            <a:spLocks noChangeArrowheads="1"/>
          </p:cNvSpPr>
          <p:nvPr/>
        </p:nvSpPr>
        <p:spPr bwMode="auto">
          <a:xfrm>
            <a:off x="822325" y="2349500"/>
            <a:ext cx="15097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Відгадувати 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40" name="TextBox 47"/>
          <p:cNvSpPr txBox="1">
            <a:spLocks noChangeArrowheads="1"/>
          </p:cNvSpPr>
          <p:nvPr/>
        </p:nvSpPr>
        <p:spPr bwMode="auto">
          <a:xfrm>
            <a:off x="1719263" y="766763"/>
            <a:ext cx="10874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Творчо </a:t>
            </a:r>
          </a:p>
          <a:p>
            <a:r>
              <a:rPr lang="uk-UA" b="1">
                <a:latin typeface="Times New Roman" pitchFamily="18" charset="0"/>
                <a:cs typeface="Times New Roman" pitchFamily="18" charset="0"/>
              </a:rPr>
              <a:t>мислити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pic>
        <p:nvPicPr>
          <p:cNvPr id="18434" name="Picture 2" descr="F:\снігопад\Лес, ночь, зима, снег, елочки, 1920x120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pic>
        <p:nvPicPr>
          <p:cNvPr id="19458" name="Picture 2" descr="F:\снігопад\images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pic>
        <p:nvPicPr>
          <p:cNvPr id="20482" name="Picture 2" descr="F:\снігопад\магнолия-в-снегу-1328609240_7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pic>
        <p:nvPicPr>
          <p:cNvPr id="21506" name="Picture 2" descr="F:\снігопад\1354570723_segodnya-v-primore-metel-i-silnyy-veter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151063" y="53736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97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87</Words>
  <Application>Microsoft Office PowerPoint</Application>
  <PresentationFormat>Экран (4:3)</PresentationFormat>
  <Paragraphs>55</Paragraphs>
  <Slides>12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22" baseType="lpstr">
      <vt:lpstr>Arial</vt:lpstr>
      <vt:lpstr>Trebuchet MS</vt:lpstr>
      <vt:lpstr>Georgia</vt:lpstr>
      <vt:lpstr>Calibri</vt:lpstr>
      <vt:lpstr>Times New Roman</vt:lpstr>
      <vt:lpstr>Comic Sans MS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Домашний</dc:creator>
  <cp:lastModifiedBy>Пользователь</cp:lastModifiedBy>
  <cp:revision>2</cp:revision>
  <dcterms:modified xsi:type="dcterms:W3CDTF">2004-07-28T23:49:00Z</dcterms:modified>
</cp:coreProperties>
</file>