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65" r:id="rId4"/>
    <p:sldId id="268" r:id="rId5"/>
    <p:sldId id="267" r:id="rId6"/>
    <p:sldId id="272" r:id="rId7"/>
    <p:sldId id="269" r:id="rId8"/>
    <p:sldId id="270" r:id="rId9"/>
    <p:sldId id="273" r:id="rId10"/>
    <p:sldId id="275" r:id="rId11"/>
    <p:sldId id="274" r:id="rId12"/>
    <p:sldId id="283" r:id="rId13"/>
    <p:sldId id="271" r:id="rId14"/>
    <p:sldId id="279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 varScale="1">
        <p:scale>
          <a:sx n="42" d="100"/>
          <a:sy n="42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BB413-4657-497D-A1B1-9C7002425FC1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9D03131-1FB4-4100-9E47-BB210FC8F3F3}">
      <dgm:prSet phldrT="[Текст]" custT="1"/>
      <dgm:spPr/>
      <dgm:t>
        <a:bodyPr/>
        <a:lstStyle/>
        <a:p>
          <a:r>
            <a:rPr lang="uk-UA" sz="13800" b="1" u="sng" dirty="0" smtClean="0"/>
            <a:t>МЕТА: </a:t>
          </a:r>
          <a:endParaRPr lang="ru-RU" sz="13800" b="1" u="sng" dirty="0"/>
        </a:p>
      </dgm:t>
    </dgm:pt>
    <dgm:pt modelId="{64A6E6B3-FC6F-4B4E-943E-EBA1B504C93C}" type="parTrans" cxnId="{D37A9AB7-007E-4786-85AB-3AE00ACE6853}">
      <dgm:prSet/>
      <dgm:spPr/>
      <dgm:t>
        <a:bodyPr/>
        <a:lstStyle/>
        <a:p>
          <a:endParaRPr lang="ru-RU"/>
        </a:p>
      </dgm:t>
    </dgm:pt>
    <dgm:pt modelId="{73AD1ECD-DCA1-4971-B98F-619D4458E41F}" type="sibTrans" cxnId="{D37A9AB7-007E-4786-85AB-3AE00ACE6853}">
      <dgm:prSet/>
      <dgm:spPr/>
      <dgm:t>
        <a:bodyPr/>
        <a:lstStyle/>
        <a:p>
          <a:endParaRPr lang="ru-RU"/>
        </a:p>
      </dgm:t>
    </dgm:pt>
    <dgm:pt modelId="{294B24C0-F6D7-4ABE-9000-18152955853E}">
      <dgm:prSet phldrT="[Текст]" custT="1"/>
      <dgm:spPr/>
      <dgm:t>
        <a:bodyPr/>
        <a:lstStyle/>
        <a:p>
          <a:r>
            <a:rPr lang="uk-UA" sz="2800" b="1" dirty="0" smtClean="0">
              <a:latin typeface="Arial" pitchFamily="34" charset="0"/>
              <a:cs typeface="Arial" pitchFamily="34" charset="0"/>
            </a:rPr>
            <a:t>- ВИХОВАННЯ </a:t>
          </a:r>
          <a:r>
            <a:rPr lang="uk-UA" sz="2800" b="1" dirty="0" smtClean="0">
              <a:latin typeface="Arial" pitchFamily="34" charset="0"/>
              <a:cs typeface="Arial" pitchFamily="34" charset="0"/>
            </a:rPr>
            <a:t>ЦІЛІСНОЇ,</a:t>
          </a:r>
        </a:p>
        <a:p>
          <a:r>
            <a:rPr lang="uk-UA" sz="2800" b="1" dirty="0" smtClean="0">
              <a:latin typeface="Arial" pitchFamily="34" charset="0"/>
              <a:cs typeface="Arial" pitchFamily="34" charset="0"/>
            </a:rPr>
            <a:t>САМОДОСТАТНЬОЇ,</a:t>
          </a:r>
        </a:p>
        <a:p>
          <a:r>
            <a:rPr lang="uk-UA" sz="2800" b="1" dirty="0" smtClean="0">
              <a:latin typeface="Arial" pitchFamily="34" charset="0"/>
              <a:cs typeface="Arial" pitchFamily="34" charset="0"/>
            </a:rPr>
            <a:t>ЛЮДЯНОЇ І ВИСОКОМОРАЛЬНОЇ </a:t>
          </a:r>
          <a:r>
            <a:rPr lang="uk-UA" sz="2800" b="1" dirty="0" smtClean="0">
              <a:latin typeface="Arial" pitchFamily="34" charset="0"/>
              <a:cs typeface="Arial" pitchFamily="34" charset="0"/>
            </a:rPr>
            <a:t>ОСОБИСТОСТІ;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14B35493-BF17-426D-9C82-4AA1E64509BD}" type="parTrans" cxnId="{8E423F81-D811-4394-A5E9-87972B490445}">
      <dgm:prSet/>
      <dgm:spPr/>
      <dgm:t>
        <a:bodyPr/>
        <a:lstStyle/>
        <a:p>
          <a:endParaRPr lang="ru-RU"/>
        </a:p>
      </dgm:t>
    </dgm:pt>
    <dgm:pt modelId="{2F979555-83CE-42DA-B21A-3D44CF008B29}" type="sibTrans" cxnId="{8E423F81-D811-4394-A5E9-87972B490445}">
      <dgm:prSet/>
      <dgm:spPr/>
      <dgm:t>
        <a:bodyPr/>
        <a:lstStyle/>
        <a:p>
          <a:endParaRPr lang="ru-RU"/>
        </a:p>
      </dgm:t>
    </dgm:pt>
    <dgm:pt modelId="{7104EF0A-8213-4C76-B09A-64047CB491EA}">
      <dgm:prSet phldrT="[Текст]"/>
      <dgm:spPr/>
      <dgm:t>
        <a:bodyPr/>
        <a:lstStyle/>
        <a:p>
          <a:r>
            <a:rPr lang="uk-UA" b="1" dirty="0" smtClean="0">
              <a:latin typeface="Arial" pitchFamily="34" charset="0"/>
              <a:cs typeface="Arial" pitchFamily="34" charset="0"/>
            </a:rPr>
            <a:t>- СТВОРЕННЯ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НАВЧАЛЬНИХ УМОВ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ДЛЯ РОЗКРИТТЯ ОСОБИСТОСТІ,</a:t>
          </a:r>
          <a:endParaRPr lang="uk-UA" b="1" dirty="0" smtClean="0">
            <a:latin typeface="Arial" pitchFamily="34" charset="0"/>
            <a:cs typeface="Arial" pitchFamily="34" charset="0"/>
          </a:endParaRPr>
        </a:p>
        <a:p>
          <a:r>
            <a:rPr lang="uk-UA" b="1" dirty="0" smtClean="0">
              <a:latin typeface="Arial" pitchFamily="34" charset="0"/>
              <a:cs typeface="Arial" pitchFamily="34" charset="0"/>
            </a:rPr>
            <a:t>СВОБОДИ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РОЗВИТКУ,</a:t>
          </a:r>
        </a:p>
        <a:p>
          <a:r>
            <a:rPr lang="uk-UA" b="1" dirty="0" smtClean="0">
              <a:latin typeface="Arial" pitchFamily="34" charset="0"/>
              <a:cs typeface="Arial" pitchFamily="34" charset="0"/>
            </a:rPr>
            <a:t>САМОРЕАЛІЗАЦІЇ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В </a:t>
          </a:r>
          <a:r>
            <a:rPr lang="uk-UA" b="1" dirty="0" smtClean="0">
              <a:latin typeface="Arial" pitchFamily="34" charset="0"/>
              <a:cs typeface="Arial" pitchFamily="34" charset="0"/>
            </a:rPr>
            <a:t>ЖИТТЄВОМУ ПРОСТОРІ</a:t>
          </a:r>
          <a:r>
            <a:rPr lang="uk-UA" b="1" dirty="0" smtClean="0">
              <a:latin typeface="Arial" pitchFamily="34" charset="0"/>
              <a:cs typeface="Arial" pitchFamily="34" charset="0"/>
            </a:rPr>
            <a:t>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BA017EC8-2FCA-4D9B-9F1B-2A7F11B367F7}" type="parTrans" cxnId="{4053D251-9AC2-466A-8EE8-B0B8101E438C}">
      <dgm:prSet/>
      <dgm:spPr/>
      <dgm:t>
        <a:bodyPr/>
        <a:lstStyle/>
        <a:p>
          <a:endParaRPr lang="ru-RU"/>
        </a:p>
      </dgm:t>
    </dgm:pt>
    <dgm:pt modelId="{2946D44B-A38E-4695-A29C-43C056D99ACC}" type="sibTrans" cxnId="{4053D251-9AC2-466A-8EE8-B0B8101E438C}">
      <dgm:prSet/>
      <dgm:spPr/>
      <dgm:t>
        <a:bodyPr/>
        <a:lstStyle/>
        <a:p>
          <a:endParaRPr lang="ru-RU"/>
        </a:p>
      </dgm:t>
    </dgm:pt>
    <dgm:pt modelId="{B3146C67-F0DD-42B3-A3D2-B87D4F6C4ECF}" type="pres">
      <dgm:prSet presAssocID="{175BB413-4657-497D-A1B1-9C7002425F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965A0-C500-489B-A8A8-3436F8F74AFC}" type="pres">
      <dgm:prSet presAssocID="{19D03131-1FB4-4100-9E47-BB210FC8F3F3}" presName="roof" presStyleLbl="dkBgShp" presStyleIdx="0" presStyleCnt="2"/>
      <dgm:spPr/>
      <dgm:t>
        <a:bodyPr/>
        <a:lstStyle/>
        <a:p>
          <a:endParaRPr lang="ru-RU"/>
        </a:p>
      </dgm:t>
    </dgm:pt>
    <dgm:pt modelId="{1B7B09B0-CC3E-441F-BBDB-F78701487881}" type="pres">
      <dgm:prSet presAssocID="{19D03131-1FB4-4100-9E47-BB210FC8F3F3}" presName="pillars" presStyleCnt="0"/>
      <dgm:spPr/>
    </dgm:pt>
    <dgm:pt modelId="{8064B173-0317-4AE7-99B3-547AB038F0EB}" type="pres">
      <dgm:prSet presAssocID="{19D03131-1FB4-4100-9E47-BB210FC8F3F3}" presName="pillar1" presStyleLbl="node1" presStyleIdx="0" presStyleCnt="2" custScaleY="11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EA6D3-ABEE-4CB2-835B-58BFD98F34D4}" type="pres">
      <dgm:prSet presAssocID="{7104EF0A-8213-4C76-B09A-64047CB491EA}" presName="pillarX" presStyleLbl="node1" presStyleIdx="1" presStyleCnt="2" custScaleX="109521" custScaleY="11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D77F0-75B2-4647-9082-BB5CD7A636CD}" type="pres">
      <dgm:prSet presAssocID="{19D03131-1FB4-4100-9E47-BB210FC8F3F3}" presName="base" presStyleLbl="dkBgShp" presStyleIdx="1" presStyleCnt="2"/>
      <dgm:spPr/>
    </dgm:pt>
  </dgm:ptLst>
  <dgm:cxnLst>
    <dgm:cxn modelId="{4053D251-9AC2-466A-8EE8-B0B8101E438C}" srcId="{19D03131-1FB4-4100-9E47-BB210FC8F3F3}" destId="{7104EF0A-8213-4C76-B09A-64047CB491EA}" srcOrd="1" destOrd="0" parTransId="{BA017EC8-2FCA-4D9B-9F1B-2A7F11B367F7}" sibTransId="{2946D44B-A38E-4695-A29C-43C056D99ACC}"/>
    <dgm:cxn modelId="{8E423F81-D811-4394-A5E9-87972B490445}" srcId="{19D03131-1FB4-4100-9E47-BB210FC8F3F3}" destId="{294B24C0-F6D7-4ABE-9000-18152955853E}" srcOrd="0" destOrd="0" parTransId="{14B35493-BF17-426D-9C82-4AA1E64509BD}" sibTransId="{2F979555-83CE-42DA-B21A-3D44CF008B29}"/>
    <dgm:cxn modelId="{D37A9AB7-007E-4786-85AB-3AE00ACE6853}" srcId="{175BB413-4657-497D-A1B1-9C7002425FC1}" destId="{19D03131-1FB4-4100-9E47-BB210FC8F3F3}" srcOrd="0" destOrd="0" parTransId="{64A6E6B3-FC6F-4B4E-943E-EBA1B504C93C}" sibTransId="{73AD1ECD-DCA1-4971-B98F-619D4458E41F}"/>
    <dgm:cxn modelId="{5D5EE80A-9169-404C-8A2B-D8300FE57B76}" type="presOf" srcId="{294B24C0-F6D7-4ABE-9000-18152955853E}" destId="{8064B173-0317-4AE7-99B3-547AB038F0EB}" srcOrd="0" destOrd="0" presId="urn:microsoft.com/office/officeart/2005/8/layout/hList3"/>
    <dgm:cxn modelId="{2BD8CE0C-17BB-4CE5-BA04-9ABE2A1EEA04}" type="presOf" srcId="{7104EF0A-8213-4C76-B09A-64047CB491EA}" destId="{339EA6D3-ABEE-4CB2-835B-58BFD98F34D4}" srcOrd="0" destOrd="0" presId="urn:microsoft.com/office/officeart/2005/8/layout/hList3"/>
    <dgm:cxn modelId="{4E68060A-26A8-4EFE-ACAF-A8C2273B596A}" type="presOf" srcId="{175BB413-4657-497D-A1B1-9C7002425FC1}" destId="{B3146C67-F0DD-42B3-A3D2-B87D4F6C4ECF}" srcOrd="0" destOrd="0" presId="urn:microsoft.com/office/officeart/2005/8/layout/hList3"/>
    <dgm:cxn modelId="{FE0FD49A-6888-4D43-A401-D01251056115}" type="presOf" srcId="{19D03131-1FB4-4100-9E47-BB210FC8F3F3}" destId="{665965A0-C500-489B-A8A8-3436F8F74AFC}" srcOrd="0" destOrd="0" presId="urn:microsoft.com/office/officeart/2005/8/layout/hList3"/>
    <dgm:cxn modelId="{6B4D7DA9-BD92-4A41-BFAA-4478D313AE20}" type="presParOf" srcId="{B3146C67-F0DD-42B3-A3D2-B87D4F6C4ECF}" destId="{665965A0-C500-489B-A8A8-3436F8F74AFC}" srcOrd="0" destOrd="0" presId="urn:microsoft.com/office/officeart/2005/8/layout/hList3"/>
    <dgm:cxn modelId="{6DAD662E-6E66-427C-98DA-81AD383C95D1}" type="presParOf" srcId="{B3146C67-F0DD-42B3-A3D2-B87D4F6C4ECF}" destId="{1B7B09B0-CC3E-441F-BBDB-F78701487881}" srcOrd="1" destOrd="0" presId="urn:microsoft.com/office/officeart/2005/8/layout/hList3"/>
    <dgm:cxn modelId="{85E81648-8647-4A93-B677-005D6CF8FD08}" type="presParOf" srcId="{1B7B09B0-CC3E-441F-BBDB-F78701487881}" destId="{8064B173-0317-4AE7-99B3-547AB038F0EB}" srcOrd="0" destOrd="0" presId="urn:microsoft.com/office/officeart/2005/8/layout/hList3"/>
    <dgm:cxn modelId="{E3164268-F134-4A0F-ACC0-7C3E76F29693}" type="presParOf" srcId="{1B7B09B0-CC3E-441F-BBDB-F78701487881}" destId="{339EA6D3-ABEE-4CB2-835B-58BFD98F34D4}" srcOrd="1" destOrd="0" presId="urn:microsoft.com/office/officeart/2005/8/layout/hList3"/>
    <dgm:cxn modelId="{E5C98DAB-99FF-4BD5-A2DD-9AAA8DAD7CA7}" type="presParOf" srcId="{B3146C67-F0DD-42B3-A3D2-B87D4F6C4ECF}" destId="{DA1D77F0-75B2-4647-9082-BB5CD7A636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100F0-5628-4E0D-85D5-9070D46FE9AA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6592F2-D861-49E5-AD76-1BA4FC39ADE2}">
      <dgm:prSet phldrT="[Текст]" custT="1"/>
      <dgm:spPr/>
      <dgm:t>
        <a:bodyPr/>
        <a:lstStyle/>
        <a:p>
          <a:r>
            <a:rPr lang="uk-UA" sz="4000" dirty="0" smtClean="0"/>
            <a:t>ЛЮБИТИ КОЖНУ </a:t>
          </a:r>
          <a:r>
            <a:rPr lang="uk-UA" sz="4000" dirty="0" smtClean="0"/>
            <a:t>ДИТИНУ;</a:t>
          </a:r>
          <a:endParaRPr lang="ru-RU" sz="4000" dirty="0"/>
        </a:p>
      </dgm:t>
    </dgm:pt>
    <dgm:pt modelId="{EDE8456F-495B-4655-92BE-2024C1961333}" type="parTrans" cxnId="{1A972A33-9293-4596-B6F9-69EFD8873A64}">
      <dgm:prSet/>
      <dgm:spPr/>
      <dgm:t>
        <a:bodyPr/>
        <a:lstStyle/>
        <a:p>
          <a:endParaRPr lang="ru-RU"/>
        </a:p>
      </dgm:t>
    </dgm:pt>
    <dgm:pt modelId="{3B8C8C7F-2054-4C29-9009-D1FF1867863A}" type="sibTrans" cxnId="{1A972A33-9293-4596-B6F9-69EFD8873A64}">
      <dgm:prSet/>
      <dgm:spPr/>
      <dgm:t>
        <a:bodyPr/>
        <a:lstStyle/>
        <a:p>
          <a:endParaRPr lang="ru-RU"/>
        </a:p>
      </dgm:t>
    </dgm:pt>
    <dgm:pt modelId="{2976054F-F4BA-4AB0-95AF-324B78C3CED1}">
      <dgm:prSet phldrT="[Текст]" custT="1"/>
      <dgm:spPr/>
      <dgm:t>
        <a:bodyPr/>
        <a:lstStyle/>
        <a:p>
          <a:r>
            <a:rPr lang="uk-UA" sz="4000" dirty="0" smtClean="0"/>
            <a:t>РОЗУМІТИ І ПРИЙМАТИ ЇЇ ТАКОЮ, ЯКОЮ ВОНА </a:t>
          </a:r>
          <a:r>
            <a:rPr lang="uk-UA" sz="4000" dirty="0" smtClean="0"/>
            <a:t>Є;</a:t>
          </a:r>
          <a:endParaRPr lang="ru-RU" sz="4000" dirty="0"/>
        </a:p>
      </dgm:t>
    </dgm:pt>
    <dgm:pt modelId="{ACFAA6B7-53F1-4996-962B-9E03F42F6869}" type="parTrans" cxnId="{9ED71CA6-55C9-4EE2-B645-0194D81071D6}">
      <dgm:prSet/>
      <dgm:spPr/>
      <dgm:t>
        <a:bodyPr/>
        <a:lstStyle/>
        <a:p>
          <a:endParaRPr lang="ru-RU"/>
        </a:p>
      </dgm:t>
    </dgm:pt>
    <dgm:pt modelId="{A4614B4D-62AE-4C07-A285-203B5148B98B}" type="sibTrans" cxnId="{9ED71CA6-55C9-4EE2-B645-0194D81071D6}">
      <dgm:prSet/>
      <dgm:spPr/>
      <dgm:t>
        <a:bodyPr/>
        <a:lstStyle/>
        <a:p>
          <a:endParaRPr lang="ru-RU"/>
        </a:p>
      </dgm:t>
    </dgm:pt>
    <dgm:pt modelId="{9A15CC5D-1022-4F19-9741-C74DB12731DF}">
      <dgm:prSet phldrT="[Текст]" custT="1"/>
      <dgm:spPr/>
      <dgm:t>
        <a:bodyPr/>
        <a:lstStyle/>
        <a:p>
          <a:r>
            <a:rPr lang="uk-UA" sz="4000" dirty="0" smtClean="0"/>
            <a:t>ОЗБРОЇТИСЯ ОПТИМІЗМОМ У </a:t>
          </a:r>
          <a:r>
            <a:rPr lang="uk-UA" sz="4000" dirty="0" smtClean="0"/>
            <a:t>СТАВЛЕННІ </a:t>
          </a:r>
          <a:r>
            <a:rPr lang="uk-UA" sz="4000" dirty="0" smtClean="0"/>
            <a:t>ДО </a:t>
          </a:r>
          <a:r>
            <a:rPr lang="uk-UA" sz="4000" dirty="0" smtClean="0"/>
            <a:t>БУДЬ-ЯКОЇ ДИТИНИ.</a:t>
          </a:r>
          <a:endParaRPr lang="ru-RU" sz="4000" dirty="0"/>
        </a:p>
      </dgm:t>
    </dgm:pt>
    <dgm:pt modelId="{0F414E08-D716-4482-8BCB-3F4C838627C8}" type="parTrans" cxnId="{B3295E05-C639-4CE6-AB2C-E489EAEADD14}">
      <dgm:prSet/>
      <dgm:spPr/>
      <dgm:t>
        <a:bodyPr/>
        <a:lstStyle/>
        <a:p>
          <a:endParaRPr lang="ru-RU"/>
        </a:p>
      </dgm:t>
    </dgm:pt>
    <dgm:pt modelId="{93D922D4-8DF3-4A85-921E-51DA1BA0F130}" type="sibTrans" cxnId="{B3295E05-C639-4CE6-AB2C-E489EAEADD14}">
      <dgm:prSet/>
      <dgm:spPr/>
      <dgm:t>
        <a:bodyPr/>
        <a:lstStyle/>
        <a:p>
          <a:endParaRPr lang="ru-RU"/>
        </a:p>
      </dgm:t>
    </dgm:pt>
    <dgm:pt modelId="{14796D7C-1258-4EB1-A33E-1DF992353551}" type="pres">
      <dgm:prSet presAssocID="{B64100F0-5628-4E0D-85D5-9070D46FE9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133DB-F5B6-4242-B02B-DC5CED6E7C2B}" type="pres">
      <dgm:prSet presAssocID="{196592F2-D861-49E5-AD76-1BA4FC39ADE2}" presName="parentLin" presStyleCnt="0"/>
      <dgm:spPr/>
    </dgm:pt>
    <dgm:pt modelId="{C9E5100E-651B-4B70-85C4-036C06EAA815}" type="pres">
      <dgm:prSet presAssocID="{196592F2-D861-49E5-AD76-1BA4FC39AD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81B737-294A-48C4-89E3-F4B0FA1FF42A}" type="pres">
      <dgm:prSet presAssocID="{196592F2-D861-49E5-AD76-1BA4FC39ADE2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6A429-B376-434E-BFE9-479CC6A7CF7C}" type="pres">
      <dgm:prSet presAssocID="{196592F2-D861-49E5-AD76-1BA4FC39ADE2}" presName="negativeSpace" presStyleCnt="0"/>
      <dgm:spPr/>
    </dgm:pt>
    <dgm:pt modelId="{7127935C-3692-4511-A2B6-55A4C05F3846}" type="pres">
      <dgm:prSet presAssocID="{196592F2-D861-49E5-AD76-1BA4FC39ADE2}" presName="childText" presStyleLbl="conFgAcc1" presStyleIdx="0" presStyleCnt="3">
        <dgm:presLayoutVars>
          <dgm:bulletEnabled val="1"/>
        </dgm:presLayoutVars>
      </dgm:prSet>
      <dgm:spPr/>
    </dgm:pt>
    <dgm:pt modelId="{82A7269D-11C7-40AB-BA41-1EF67DBB7FA4}" type="pres">
      <dgm:prSet presAssocID="{3B8C8C7F-2054-4C29-9009-D1FF1867863A}" presName="spaceBetweenRectangles" presStyleCnt="0"/>
      <dgm:spPr/>
    </dgm:pt>
    <dgm:pt modelId="{E4084926-0649-49D5-9BE8-39CDF724DF63}" type="pres">
      <dgm:prSet presAssocID="{2976054F-F4BA-4AB0-95AF-324B78C3CED1}" presName="parentLin" presStyleCnt="0"/>
      <dgm:spPr/>
    </dgm:pt>
    <dgm:pt modelId="{89A59E87-169F-4798-B289-F5E33B16D35C}" type="pres">
      <dgm:prSet presAssocID="{2976054F-F4BA-4AB0-95AF-324B78C3CED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D1FD8C-BFFA-4695-8083-E875007E3F0B}" type="pres">
      <dgm:prSet presAssocID="{2976054F-F4BA-4AB0-95AF-324B78C3CED1}" presName="parentText" presStyleLbl="node1" presStyleIdx="1" presStyleCnt="3" custScaleX="142857" custScaleY="162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B406D-2FAA-461F-BCF2-9B8451AE21A5}" type="pres">
      <dgm:prSet presAssocID="{2976054F-F4BA-4AB0-95AF-324B78C3CED1}" presName="negativeSpace" presStyleCnt="0"/>
      <dgm:spPr/>
    </dgm:pt>
    <dgm:pt modelId="{37737BD9-7EB3-4788-A453-B624A2912ECC}" type="pres">
      <dgm:prSet presAssocID="{2976054F-F4BA-4AB0-95AF-324B78C3CED1}" presName="childText" presStyleLbl="conFgAcc1" presStyleIdx="1" presStyleCnt="3">
        <dgm:presLayoutVars>
          <dgm:bulletEnabled val="1"/>
        </dgm:presLayoutVars>
      </dgm:prSet>
      <dgm:spPr/>
    </dgm:pt>
    <dgm:pt modelId="{9E5ECD3D-8FF7-44B2-A736-A8A332608061}" type="pres">
      <dgm:prSet presAssocID="{A4614B4D-62AE-4C07-A285-203B5148B98B}" presName="spaceBetweenRectangles" presStyleCnt="0"/>
      <dgm:spPr/>
    </dgm:pt>
    <dgm:pt modelId="{863134CC-1452-46BC-870F-4D59D7CA6D7D}" type="pres">
      <dgm:prSet presAssocID="{9A15CC5D-1022-4F19-9741-C74DB12731DF}" presName="parentLin" presStyleCnt="0"/>
      <dgm:spPr/>
    </dgm:pt>
    <dgm:pt modelId="{309BBB93-9F90-415C-B192-EA46FA6E9F1A}" type="pres">
      <dgm:prSet presAssocID="{9A15CC5D-1022-4F19-9741-C74DB12731D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5674345-13F9-47C6-AC51-9D1BFABBEADC}" type="pres">
      <dgm:prSet presAssocID="{9A15CC5D-1022-4F19-9741-C74DB12731DF}" presName="parentText" presStyleLbl="node1" presStyleIdx="2" presStyleCnt="3" custScaleX="142857" custScaleY="275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23A35-EC54-4528-91C4-8154A832824E}" type="pres">
      <dgm:prSet presAssocID="{9A15CC5D-1022-4F19-9741-C74DB12731DF}" presName="negativeSpace" presStyleCnt="0"/>
      <dgm:spPr/>
    </dgm:pt>
    <dgm:pt modelId="{6258DF65-C39B-47A3-A113-C82D272BFAC3}" type="pres">
      <dgm:prSet presAssocID="{9A15CC5D-1022-4F19-9741-C74DB12731DF}" presName="childText" presStyleLbl="conFgAcc1" presStyleIdx="2" presStyleCnt="3" custScaleY="28856" custLinFactNeighborY="-4261">
        <dgm:presLayoutVars>
          <dgm:bulletEnabled val="1"/>
        </dgm:presLayoutVars>
      </dgm:prSet>
      <dgm:spPr/>
    </dgm:pt>
  </dgm:ptLst>
  <dgm:cxnLst>
    <dgm:cxn modelId="{07750831-D066-4F90-8E44-A66FADB674A3}" type="presOf" srcId="{196592F2-D861-49E5-AD76-1BA4FC39ADE2}" destId="{C9E5100E-651B-4B70-85C4-036C06EAA815}" srcOrd="0" destOrd="0" presId="urn:microsoft.com/office/officeart/2005/8/layout/list1"/>
    <dgm:cxn modelId="{55FDA771-1F4C-4D75-B255-2ABF277D6DB4}" type="presOf" srcId="{196592F2-D861-49E5-AD76-1BA4FC39ADE2}" destId="{3581B737-294A-48C4-89E3-F4B0FA1FF42A}" srcOrd="1" destOrd="0" presId="urn:microsoft.com/office/officeart/2005/8/layout/list1"/>
    <dgm:cxn modelId="{FFE8BA9E-811E-4C48-B965-E1BFBF0E0D4B}" type="presOf" srcId="{9A15CC5D-1022-4F19-9741-C74DB12731DF}" destId="{C5674345-13F9-47C6-AC51-9D1BFABBEADC}" srcOrd="1" destOrd="0" presId="urn:microsoft.com/office/officeart/2005/8/layout/list1"/>
    <dgm:cxn modelId="{383C0328-DE10-4B53-A9BC-91A082A175FD}" type="presOf" srcId="{2976054F-F4BA-4AB0-95AF-324B78C3CED1}" destId="{0AD1FD8C-BFFA-4695-8083-E875007E3F0B}" srcOrd="1" destOrd="0" presId="urn:microsoft.com/office/officeart/2005/8/layout/list1"/>
    <dgm:cxn modelId="{9D2CC264-C67C-42DA-8B2F-5D67EBE32F57}" type="presOf" srcId="{B64100F0-5628-4E0D-85D5-9070D46FE9AA}" destId="{14796D7C-1258-4EB1-A33E-1DF992353551}" srcOrd="0" destOrd="0" presId="urn:microsoft.com/office/officeart/2005/8/layout/list1"/>
    <dgm:cxn modelId="{B3295E05-C639-4CE6-AB2C-E489EAEADD14}" srcId="{B64100F0-5628-4E0D-85D5-9070D46FE9AA}" destId="{9A15CC5D-1022-4F19-9741-C74DB12731DF}" srcOrd="2" destOrd="0" parTransId="{0F414E08-D716-4482-8BCB-3F4C838627C8}" sibTransId="{93D922D4-8DF3-4A85-921E-51DA1BA0F130}"/>
    <dgm:cxn modelId="{9ED71CA6-55C9-4EE2-B645-0194D81071D6}" srcId="{B64100F0-5628-4E0D-85D5-9070D46FE9AA}" destId="{2976054F-F4BA-4AB0-95AF-324B78C3CED1}" srcOrd="1" destOrd="0" parTransId="{ACFAA6B7-53F1-4996-962B-9E03F42F6869}" sibTransId="{A4614B4D-62AE-4C07-A285-203B5148B98B}"/>
    <dgm:cxn modelId="{9FE61EE7-5C04-474E-9578-1C6D1C350580}" type="presOf" srcId="{2976054F-F4BA-4AB0-95AF-324B78C3CED1}" destId="{89A59E87-169F-4798-B289-F5E33B16D35C}" srcOrd="0" destOrd="0" presId="urn:microsoft.com/office/officeart/2005/8/layout/list1"/>
    <dgm:cxn modelId="{600D47BB-4730-4703-8203-A3DFF55E489B}" type="presOf" srcId="{9A15CC5D-1022-4F19-9741-C74DB12731DF}" destId="{309BBB93-9F90-415C-B192-EA46FA6E9F1A}" srcOrd="0" destOrd="0" presId="urn:microsoft.com/office/officeart/2005/8/layout/list1"/>
    <dgm:cxn modelId="{1A972A33-9293-4596-B6F9-69EFD8873A64}" srcId="{B64100F0-5628-4E0D-85D5-9070D46FE9AA}" destId="{196592F2-D861-49E5-AD76-1BA4FC39ADE2}" srcOrd="0" destOrd="0" parTransId="{EDE8456F-495B-4655-92BE-2024C1961333}" sibTransId="{3B8C8C7F-2054-4C29-9009-D1FF1867863A}"/>
    <dgm:cxn modelId="{33079AA3-04A2-47EB-A89C-082D4643EA39}" type="presParOf" srcId="{14796D7C-1258-4EB1-A33E-1DF992353551}" destId="{105133DB-F5B6-4242-B02B-DC5CED6E7C2B}" srcOrd="0" destOrd="0" presId="urn:microsoft.com/office/officeart/2005/8/layout/list1"/>
    <dgm:cxn modelId="{2217FD52-67BC-467D-AB70-F60098DA0F7B}" type="presParOf" srcId="{105133DB-F5B6-4242-B02B-DC5CED6E7C2B}" destId="{C9E5100E-651B-4B70-85C4-036C06EAA815}" srcOrd="0" destOrd="0" presId="urn:microsoft.com/office/officeart/2005/8/layout/list1"/>
    <dgm:cxn modelId="{DDE95D6F-C36C-4D14-8004-29707D667EFC}" type="presParOf" srcId="{105133DB-F5B6-4242-B02B-DC5CED6E7C2B}" destId="{3581B737-294A-48C4-89E3-F4B0FA1FF42A}" srcOrd="1" destOrd="0" presId="urn:microsoft.com/office/officeart/2005/8/layout/list1"/>
    <dgm:cxn modelId="{95A2EA10-4E32-4327-A6ED-D6489725DD39}" type="presParOf" srcId="{14796D7C-1258-4EB1-A33E-1DF992353551}" destId="{8B36A429-B376-434E-BFE9-479CC6A7CF7C}" srcOrd="1" destOrd="0" presId="urn:microsoft.com/office/officeart/2005/8/layout/list1"/>
    <dgm:cxn modelId="{CBB98498-412A-4610-BBAC-33FF9CA88DAE}" type="presParOf" srcId="{14796D7C-1258-4EB1-A33E-1DF992353551}" destId="{7127935C-3692-4511-A2B6-55A4C05F3846}" srcOrd="2" destOrd="0" presId="urn:microsoft.com/office/officeart/2005/8/layout/list1"/>
    <dgm:cxn modelId="{78D248BC-EBA1-4D12-9389-71F56F243B58}" type="presParOf" srcId="{14796D7C-1258-4EB1-A33E-1DF992353551}" destId="{82A7269D-11C7-40AB-BA41-1EF67DBB7FA4}" srcOrd="3" destOrd="0" presId="urn:microsoft.com/office/officeart/2005/8/layout/list1"/>
    <dgm:cxn modelId="{A05FD45F-6481-4CA5-89CD-5FB6BDE54B11}" type="presParOf" srcId="{14796D7C-1258-4EB1-A33E-1DF992353551}" destId="{E4084926-0649-49D5-9BE8-39CDF724DF63}" srcOrd="4" destOrd="0" presId="urn:microsoft.com/office/officeart/2005/8/layout/list1"/>
    <dgm:cxn modelId="{E7F18AE2-A671-41DD-8BFA-1D782518D602}" type="presParOf" srcId="{E4084926-0649-49D5-9BE8-39CDF724DF63}" destId="{89A59E87-169F-4798-B289-F5E33B16D35C}" srcOrd="0" destOrd="0" presId="urn:microsoft.com/office/officeart/2005/8/layout/list1"/>
    <dgm:cxn modelId="{3009452D-5508-4A02-A64E-B2EE5E7FA2B7}" type="presParOf" srcId="{E4084926-0649-49D5-9BE8-39CDF724DF63}" destId="{0AD1FD8C-BFFA-4695-8083-E875007E3F0B}" srcOrd="1" destOrd="0" presId="urn:microsoft.com/office/officeart/2005/8/layout/list1"/>
    <dgm:cxn modelId="{9CA544F6-9244-49D1-8C22-22894CEDA50D}" type="presParOf" srcId="{14796D7C-1258-4EB1-A33E-1DF992353551}" destId="{595B406D-2FAA-461F-BCF2-9B8451AE21A5}" srcOrd="5" destOrd="0" presId="urn:microsoft.com/office/officeart/2005/8/layout/list1"/>
    <dgm:cxn modelId="{3733AB7C-D4AD-47EF-9113-9A879E2529BF}" type="presParOf" srcId="{14796D7C-1258-4EB1-A33E-1DF992353551}" destId="{37737BD9-7EB3-4788-A453-B624A2912ECC}" srcOrd="6" destOrd="0" presId="urn:microsoft.com/office/officeart/2005/8/layout/list1"/>
    <dgm:cxn modelId="{08B5AF72-D69C-4D62-9E9A-FA0488F41BAC}" type="presParOf" srcId="{14796D7C-1258-4EB1-A33E-1DF992353551}" destId="{9E5ECD3D-8FF7-44B2-A736-A8A332608061}" srcOrd="7" destOrd="0" presId="urn:microsoft.com/office/officeart/2005/8/layout/list1"/>
    <dgm:cxn modelId="{E783A30C-637F-49DE-B7AC-D5F73E7FFF77}" type="presParOf" srcId="{14796D7C-1258-4EB1-A33E-1DF992353551}" destId="{863134CC-1452-46BC-870F-4D59D7CA6D7D}" srcOrd="8" destOrd="0" presId="urn:microsoft.com/office/officeart/2005/8/layout/list1"/>
    <dgm:cxn modelId="{303C5D75-A152-41DC-A1C6-0FC4B3E3322E}" type="presParOf" srcId="{863134CC-1452-46BC-870F-4D59D7CA6D7D}" destId="{309BBB93-9F90-415C-B192-EA46FA6E9F1A}" srcOrd="0" destOrd="0" presId="urn:microsoft.com/office/officeart/2005/8/layout/list1"/>
    <dgm:cxn modelId="{5ED450A6-9BEF-4593-BEF6-1E47A66FF991}" type="presParOf" srcId="{863134CC-1452-46BC-870F-4D59D7CA6D7D}" destId="{C5674345-13F9-47C6-AC51-9D1BFABBEADC}" srcOrd="1" destOrd="0" presId="urn:microsoft.com/office/officeart/2005/8/layout/list1"/>
    <dgm:cxn modelId="{5B19D513-7857-4E52-8ED5-6D65DC90AF7F}" type="presParOf" srcId="{14796D7C-1258-4EB1-A33E-1DF992353551}" destId="{0B823A35-EC54-4528-91C4-8154A832824E}" srcOrd="9" destOrd="0" presId="urn:microsoft.com/office/officeart/2005/8/layout/list1"/>
    <dgm:cxn modelId="{0934916E-94E2-43FA-B068-360782A4BD72}" type="presParOf" srcId="{14796D7C-1258-4EB1-A33E-1DF992353551}" destId="{6258DF65-C39B-47A3-A113-C82D272BFA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0ECDA-C9F4-4A81-A415-4424BF71C710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F198FF-620B-4884-A172-D6F7CE13D74B}">
      <dgm:prSet custT="1"/>
      <dgm:spPr/>
      <dgm:t>
        <a:bodyPr/>
        <a:lstStyle/>
        <a:p>
          <a:pPr rtl="0"/>
          <a:r>
            <a:rPr lang="uk-UA" sz="1400" b="1" i="0" baseline="0" dirty="0" smtClean="0"/>
            <a:t>Зазирни у дзеркало ( сказати собі лагідні слова).</a:t>
          </a:r>
          <a:endParaRPr lang="ru-RU" sz="1400" b="1" dirty="0"/>
        </a:p>
      </dgm:t>
    </dgm:pt>
    <dgm:pt modelId="{5805A744-2E7D-423B-96DF-71D8DA338761}" type="parTrans" cxnId="{53ED7DE6-948D-48B0-AC2C-2EF19E4F8044}">
      <dgm:prSet/>
      <dgm:spPr/>
      <dgm:t>
        <a:bodyPr/>
        <a:lstStyle/>
        <a:p>
          <a:endParaRPr lang="ru-RU"/>
        </a:p>
      </dgm:t>
    </dgm:pt>
    <dgm:pt modelId="{ACFCBD2C-5481-4907-A1CB-1212A5614487}" type="sibTrans" cxnId="{53ED7DE6-948D-48B0-AC2C-2EF19E4F8044}">
      <dgm:prSet/>
      <dgm:spPr/>
      <dgm:t>
        <a:bodyPr/>
        <a:lstStyle/>
        <a:p>
          <a:endParaRPr lang="ru-RU"/>
        </a:p>
      </dgm:t>
    </dgm:pt>
    <dgm:pt modelId="{106C8044-3623-4AFF-A2DA-72AB18D9633F}">
      <dgm:prSet custT="1"/>
      <dgm:spPr/>
      <dgm:t>
        <a:bodyPr/>
        <a:lstStyle/>
        <a:p>
          <a:pPr rtl="0"/>
          <a:r>
            <a:rPr lang="uk-UA" sz="1400" b="1" i="0" baseline="0" dirty="0" smtClean="0"/>
            <a:t>Уяви себе ( я квітка, хмаринка… мрію, бачу…).</a:t>
          </a:r>
          <a:endParaRPr lang="ru-RU" sz="1400" b="1" dirty="0"/>
        </a:p>
      </dgm:t>
    </dgm:pt>
    <dgm:pt modelId="{805927FC-66AE-4B75-9B17-4AE29E0BAE0C}" type="parTrans" cxnId="{C951D77A-212F-40A1-876E-87826F9AF6A4}">
      <dgm:prSet/>
      <dgm:spPr/>
      <dgm:t>
        <a:bodyPr/>
        <a:lstStyle/>
        <a:p>
          <a:endParaRPr lang="ru-RU"/>
        </a:p>
      </dgm:t>
    </dgm:pt>
    <dgm:pt modelId="{4277E9EB-FC9A-4A89-8270-47390F809167}" type="sibTrans" cxnId="{C951D77A-212F-40A1-876E-87826F9AF6A4}">
      <dgm:prSet/>
      <dgm:spPr/>
      <dgm:t>
        <a:bodyPr/>
        <a:lstStyle/>
        <a:p>
          <a:endParaRPr lang="ru-RU"/>
        </a:p>
      </dgm:t>
    </dgm:pt>
    <dgm:pt modelId="{84FF0359-A6EC-41B7-B4E1-CD4E74440531}">
      <dgm:prSet custT="1"/>
      <dgm:spPr/>
      <dgm:t>
        <a:bodyPr/>
        <a:lstStyle/>
        <a:p>
          <a:pPr rtl="0"/>
          <a:r>
            <a:rPr lang="uk-UA" sz="1400" b="1" i="0" baseline="0" dirty="0" smtClean="0"/>
            <a:t>Додай речення (мені весело…, мені соромно…, я люблю…).</a:t>
          </a:r>
          <a:endParaRPr lang="ru-RU" sz="1400" b="1" dirty="0"/>
        </a:p>
      </dgm:t>
    </dgm:pt>
    <dgm:pt modelId="{C724873D-7CB7-4CC3-AADC-8CD6BF56CD2B}" type="parTrans" cxnId="{4D5977F4-5B77-4403-847A-14AC430059EC}">
      <dgm:prSet/>
      <dgm:spPr/>
      <dgm:t>
        <a:bodyPr/>
        <a:lstStyle/>
        <a:p>
          <a:endParaRPr lang="ru-RU"/>
        </a:p>
      </dgm:t>
    </dgm:pt>
    <dgm:pt modelId="{6EC6BC35-5ADB-4E04-BEBC-BBC048A38052}" type="sibTrans" cxnId="{4D5977F4-5B77-4403-847A-14AC430059EC}">
      <dgm:prSet/>
      <dgm:spPr/>
      <dgm:t>
        <a:bodyPr/>
        <a:lstStyle/>
        <a:p>
          <a:endParaRPr lang="ru-RU"/>
        </a:p>
      </dgm:t>
    </dgm:pt>
    <dgm:pt modelId="{20DD1817-2372-496F-BEF4-1F809F62429F}">
      <dgm:prSet custT="1"/>
      <dgm:spPr/>
      <dgm:t>
        <a:bodyPr/>
        <a:lstStyle/>
        <a:p>
          <a:pPr rtl="0"/>
          <a:r>
            <a:rPr lang="uk-UA" sz="1400" b="1" i="0" baseline="0" dirty="0" smtClean="0"/>
            <a:t>Кому і за що (я хочу передати… за те, що…).</a:t>
          </a:r>
          <a:endParaRPr lang="ru-RU" sz="1400" b="1" dirty="0"/>
        </a:p>
      </dgm:t>
    </dgm:pt>
    <dgm:pt modelId="{2D5C725C-5A62-43B8-9EE3-CA8C170CF1B5}" type="parTrans" cxnId="{B8609350-F943-4507-87DA-4E4064026D4A}">
      <dgm:prSet/>
      <dgm:spPr/>
      <dgm:t>
        <a:bodyPr/>
        <a:lstStyle/>
        <a:p>
          <a:endParaRPr lang="ru-RU"/>
        </a:p>
      </dgm:t>
    </dgm:pt>
    <dgm:pt modelId="{5D672E2A-3CBD-4C43-A43C-B9A918556893}" type="sibTrans" cxnId="{B8609350-F943-4507-87DA-4E4064026D4A}">
      <dgm:prSet/>
      <dgm:spPr/>
      <dgm:t>
        <a:bodyPr/>
        <a:lstStyle/>
        <a:p>
          <a:endParaRPr lang="ru-RU"/>
        </a:p>
      </dgm:t>
    </dgm:pt>
    <dgm:pt modelId="{19A3FE22-4127-41C7-9396-583DE60A8206}">
      <dgm:prSet custT="1"/>
      <dgm:spPr/>
      <dgm:t>
        <a:bodyPr/>
        <a:lstStyle/>
        <a:p>
          <a:pPr rtl="0"/>
          <a:r>
            <a:rPr lang="uk-UA" sz="1400" b="1" i="0" baseline="0" dirty="0" smtClean="0"/>
            <a:t>Добре-погано (дощ: </a:t>
          </a:r>
          <a:r>
            <a:rPr lang="uk-UA" sz="1400" b="1" i="0" baseline="0" dirty="0" err="1" smtClean="0"/>
            <a:t>д.-прихід</a:t>
          </a:r>
          <a:r>
            <a:rPr lang="uk-UA" sz="1400" b="1" i="0" baseline="0" dirty="0" smtClean="0"/>
            <a:t> весни, п.- не погуляєш…).</a:t>
          </a:r>
          <a:endParaRPr lang="ru-RU" sz="1400" b="1" dirty="0"/>
        </a:p>
      </dgm:t>
    </dgm:pt>
    <dgm:pt modelId="{585CE6A4-9E18-42F4-BC1A-35363A731003}" type="parTrans" cxnId="{7B4F6D8F-0903-4555-8423-6A0C2ABF84D4}">
      <dgm:prSet/>
      <dgm:spPr/>
      <dgm:t>
        <a:bodyPr/>
        <a:lstStyle/>
        <a:p>
          <a:endParaRPr lang="ru-RU"/>
        </a:p>
      </dgm:t>
    </dgm:pt>
    <dgm:pt modelId="{156FB2F4-46DB-49EB-9C31-3615A73F22FB}" type="sibTrans" cxnId="{7B4F6D8F-0903-4555-8423-6A0C2ABF84D4}">
      <dgm:prSet/>
      <dgm:spPr/>
      <dgm:t>
        <a:bodyPr/>
        <a:lstStyle/>
        <a:p>
          <a:endParaRPr lang="ru-RU"/>
        </a:p>
      </dgm:t>
    </dgm:pt>
    <dgm:pt modelId="{A51D347D-B1F1-4086-AA7D-BF579AAA4ADC}">
      <dgm:prSet custT="1"/>
      <dgm:spPr/>
      <dgm:t>
        <a:bodyPr/>
        <a:lstStyle/>
        <a:p>
          <a:pPr rtl="0"/>
          <a:r>
            <a:rPr lang="uk-UA" sz="1400" b="1" i="0" baseline="0" dirty="0" smtClean="0"/>
            <a:t>Ситуація (бездомна тварина: причина</a:t>
          </a:r>
          <a:r>
            <a:rPr lang="uk-UA" sz="1400" b="1" i="0" baseline="0" dirty="0" smtClean="0"/>
            <a:t>, розповідь, </a:t>
          </a:r>
          <a:r>
            <a:rPr lang="uk-UA" sz="1400" b="1" i="0" baseline="0" dirty="0" smtClean="0"/>
            <a:t>наслідки).</a:t>
          </a:r>
          <a:endParaRPr lang="ru-RU" sz="1400" b="1" dirty="0"/>
        </a:p>
      </dgm:t>
    </dgm:pt>
    <dgm:pt modelId="{3B39068E-53E2-4CE8-9AE7-B440A42E8286}" type="parTrans" cxnId="{18BF22EE-E707-49DF-A996-7EA133081B4A}">
      <dgm:prSet/>
      <dgm:spPr/>
      <dgm:t>
        <a:bodyPr/>
        <a:lstStyle/>
        <a:p>
          <a:endParaRPr lang="ru-RU"/>
        </a:p>
      </dgm:t>
    </dgm:pt>
    <dgm:pt modelId="{DC3C3889-644F-441E-ADED-BA2E346B6855}" type="sibTrans" cxnId="{18BF22EE-E707-49DF-A996-7EA133081B4A}">
      <dgm:prSet/>
      <dgm:spPr/>
      <dgm:t>
        <a:bodyPr/>
        <a:lstStyle/>
        <a:p>
          <a:endParaRPr lang="ru-RU"/>
        </a:p>
      </dgm:t>
    </dgm:pt>
    <dgm:pt modelId="{5B5D6A87-F53B-4963-A356-ED9361AB008D}">
      <dgm:prSet custT="1"/>
      <dgm:spPr/>
      <dgm:t>
        <a:bodyPr/>
        <a:lstStyle/>
        <a:p>
          <a:pPr rtl="0"/>
          <a:r>
            <a:rPr lang="uk-UA" sz="1400" b="1" i="0" baseline="0" dirty="0" smtClean="0"/>
            <a:t>Конкурс </a:t>
          </a:r>
          <a:r>
            <a:rPr lang="uk-UA" sz="1400" b="1" i="0" baseline="0" dirty="0" err="1" smtClean="0"/>
            <a:t>чомучок</a:t>
          </a:r>
          <a:r>
            <a:rPr lang="uk-UA" sz="1400" b="1" i="0" baseline="0" dirty="0" smtClean="0"/>
            <a:t>(ситуація, чому, і т.д.).</a:t>
          </a:r>
          <a:endParaRPr lang="ru-RU" sz="1400" b="1" dirty="0"/>
        </a:p>
      </dgm:t>
    </dgm:pt>
    <dgm:pt modelId="{9D59C86E-B1D8-48CE-A316-22D5997A07B3}" type="parTrans" cxnId="{65C44F8D-8462-4AB8-99C0-BCA5E461948B}">
      <dgm:prSet/>
      <dgm:spPr/>
      <dgm:t>
        <a:bodyPr/>
        <a:lstStyle/>
        <a:p>
          <a:endParaRPr lang="ru-RU"/>
        </a:p>
      </dgm:t>
    </dgm:pt>
    <dgm:pt modelId="{E338C24C-9CC2-45B5-B61E-3CBE2A4A7ADA}" type="sibTrans" cxnId="{65C44F8D-8462-4AB8-99C0-BCA5E461948B}">
      <dgm:prSet/>
      <dgm:spPr/>
      <dgm:t>
        <a:bodyPr/>
        <a:lstStyle/>
        <a:p>
          <a:endParaRPr lang="ru-RU"/>
        </a:p>
      </dgm:t>
    </dgm:pt>
    <dgm:pt modelId="{3D3E1ABC-4C49-4050-8D03-3770D7DA418A}">
      <dgm:prSet custT="1"/>
      <dgm:spPr/>
      <dgm:t>
        <a:bodyPr/>
        <a:lstStyle/>
        <a:p>
          <a:pPr rtl="0"/>
          <a:r>
            <a:rPr lang="uk-UA" sz="1400" b="1" i="0" baseline="0" dirty="0" smtClean="0"/>
            <a:t>Ввічливе прохання --- ввічлива відмова.</a:t>
          </a:r>
          <a:endParaRPr lang="ru-RU" sz="1400" b="1" dirty="0"/>
        </a:p>
      </dgm:t>
    </dgm:pt>
    <dgm:pt modelId="{D478EAC8-5F98-49B3-99F5-CD28FBB4CAD8}" type="parTrans" cxnId="{7142CCC7-515B-4D52-AC0D-39C5BD92E17C}">
      <dgm:prSet/>
      <dgm:spPr/>
      <dgm:t>
        <a:bodyPr/>
        <a:lstStyle/>
        <a:p>
          <a:endParaRPr lang="ru-RU"/>
        </a:p>
      </dgm:t>
    </dgm:pt>
    <dgm:pt modelId="{4CF4C11C-C901-4339-9CF4-2B1BD494A348}" type="sibTrans" cxnId="{7142CCC7-515B-4D52-AC0D-39C5BD92E17C}">
      <dgm:prSet/>
      <dgm:spPr/>
      <dgm:t>
        <a:bodyPr/>
        <a:lstStyle/>
        <a:p>
          <a:endParaRPr lang="ru-RU"/>
        </a:p>
      </dgm:t>
    </dgm:pt>
    <dgm:pt modelId="{5F5D5043-3E47-4949-AF96-23E82C139FE9}">
      <dgm:prSet custT="1"/>
      <dgm:spPr/>
      <dgm:t>
        <a:bodyPr/>
        <a:lstStyle/>
        <a:p>
          <a:pPr rtl="0"/>
          <a:r>
            <a:rPr lang="uk-UA" sz="1400" b="1" i="0" baseline="0" dirty="0" smtClean="0"/>
            <a:t>Розбір ( про тебе - похвала і критика). </a:t>
          </a:r>
          <a:endParaRPr lang="ru-RU" sz="1400" b="1" dirty="0"/>
        </a:p>
      </dgm:t>
    </dgm:pt>
    <dgm:pt modelId="{EC9EE3B6-B8AB-40AA-8AF4-0FDA2EF7EA8C}" type="parTrans" cxnId="{527EC9DC-195F-439B-B76A-706ECEE4B4BE}">
      <dgm:prSet/>
      <dgm:spPr/>
      <dgm:t>
        <a:bodyPr/>
        <a:lstStyle/>
        <a:p>
          <a:endParaRPr lang="ru-RU"/>
        </a:p>
      </dgm:t>
    </dgm:pt>
    <dgm:pt modelId="{4F78B979-5B53-4A2D-81F9-F83C999FD5B2}" type="sibTrans" cxnId="{527EC9DC-195F-439B-B76A-706ECEE4B4BE}">
      <dgm:prSet/>
      <dgm:spPr/>
      <dgm:t>
        <a:bodyPr/>
        <a:lstStyle/>
        <a:p>
          <a:endParaRPr lang="ru-RU"/>
        </a:p>
      </dgm:t>
    </dgm:pt>
    <dgm:pt modelId="{057D5087-B09B-4CDF-B4D8-8E7AAEA4E925}">
      <dgm:prSet custT="1"/>
      <dgm:spPr/>
      <dgm:t>
        <a:bodyPr/>
        <a:lstStyle/>
        <a:p>
          <a:pPr rtl="0"/>
          <a:endParaRPr lang="ru-RU" sz="1400" b="1" i="0" baseline="0" dirty="0"/>
        </a:p>
      </dgm:t>
    </dgm:pt>
    <dgm:pt modelId="{2B8E6A45-A871-413B-8B88-45B61CC7D2CD}" type="sibTrans" cxnId="{A0D76E27-DB4E-4DBB-A0E3-0C3A8EF3555F}">
      <dgm:prSet/>
      <dgm:spPr/>
      <dgm:t>
        <a:bodyPr/>
        <a:lstStyle/>
        <a:p>
          <a:endParaRPr lang="ru-RU"/>
        </a:p>
      </dgm:t>
    </dgm:pt>
    <dgm:pt modelId="{AAAED39C-E16C-41A2-9569-F8E214FDEA7F}" type="parTrans" cxnId="{A0D76E27-DB4E-4DBB-A0E3-0C3A8EF3555F}">
      <dgm:prSet/>
      <dgm:spPr/>
      <dgm:t>
        <a:bodyPr/>
        <a:lstStyle/>
        <a:p>
          <a:endParaRPr lang="ru-RU"/>
        </a:p>
      </dgm:t>
    </dgm:pt>
    <dgm:pt modelId="{66D61F78-1BCF-4239-8263-D27A679B24B6}" type="pres">
      <dgm:prSet presAssocID="{AF90ECDA-C9F4-4A81-A415-4424BF71C71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3DB502D-DE10-4194-927A-EAC3C2134E29}" type="pres">
      <dgm:prSet presAssocID="{AF90ECDA-C9F4-4A81-A415-4424BF71C710}" presName="pyramid" presStyleLbl="node1" presStyleIdx="0" presStyleCnt="1"/>
      <dgm:spPr/>
    </dgm:pt>
    <dgm:pt modelId="{D17C5037-FEE1-48D5-A2E6-E168874CB9E1}" type="pres">
      <dgm:prSet presAssocID="{AF90ECDA-C9F4-4A81-A415-4424BF71C710}" presName="theList" presStyleCnt="0"/>
      <dgm:spPr/>
    </dgm:pt>
    <dgm:pt modelId="{FDB3B573-76E2-4CBC-A582-C9FD7EBE3CC2}" type="pres">
      <dgm:prSet presAssocID="{D6F198FF-620B-4884-A172-D6F7CE13D74B}" presName="aNode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68977-B4A9-462C-91BF-DE0B7C88698E}" type="pres">
      <dgm:prSet presAssocID="{D6F198FF-620B-4884-A172-D6F7CE13D74B}" presName="aSpace" presStyleCnt="0"/>
      <dgm:spPr/>
    </dgm:pt>
    <dgm:pt modelId="{04203CE8-53D9-4EC9-900A-B3FD815F6551}" type="pres">
      <dgm:prSet presAssocID="{106C8044-3623-4AFF-A2DA-72AB18D9633F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F6558-CF59-488F-8C35-45133700B6AC}" type="pres">
      <dgm:prSet presAssocID="{106C8044-3623-4AFF-A2DA-72AB18D9633F}" presName="aSpace" presStyleCnt="0"/>
      <dgm:spPr/>
    </dgm:pt>
    <dgm:pt modelId="{31421C3E-D908-4437-A73A-873159454EF4}" type="pres">
      <dgm:prSet presAssocID="{84FF0359-A6EC-41B7-B4E1-CD4E74440531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276C4-A323-4169-B827-DBD7EF05647E}" type="pres">
      <dgm:prSet presAssocID="{84FF0359-A6EC-41B7-B4E1-CD4E74440531}" presName="aSpace" presStyleCnt="0"/>
      <dgm:spPr/>
    </dgm:pt>
    <dgm:pt modelId="{D6CB0B36-BB8D-40A4-9DF7-E7A17CDFEBAF}" type="pres">
      <dgm:prSet presAssocID="{20DD1817-2372-496F-BEF4-1F809F62429F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6682B-B5EC-48B1-8DB9-5FAD3E9B06A5}" type="pres">
      <dgm:prSet presAssocID="{20DD1817-2372-496F-BEF4-1F809F62429F}" presName="aSpace" presStyleCnt="0"/>
      <dgm:spPr/>
    </dgm:pt>
    <dgm:pt modelId="{334497D2-297A-4BC1-8C13-D4D50CDAEC3D}" type="pres">
      <dgm:prSet presAssocID="{19A3FE22-4127-41C7-9396-583DE60A8206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0EEE-B6B9-4D0E-AB2A-AF450346B968}" type="pres">
      <dgm:prSet presAssocID="{19A3FE22-4127-41C7-9396-583DE60A8206}" presName="aSpace" presStyleCnt="0"/>
      <dgm:spPr/>
    </dgm:pt>
    <dgm:pt modelId="{48AE0681-E79D-422C-B961-9EBA2FD73D8C}" type="pres">
      <dgm:prSet presAssocID="{A51D347D-B1F1-4086-AA7D-BF579AAA4ADC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B4E68-3F92-4336-9623-96D23DFD1714}" type="pres">
      <dgm:prSet presAssocID="{A51D347D-B1F1-4086-AA7D-BF579AAA4ADC}" presName="aSpace" presStyleCnt="0"/>
      <dgm:spPr/>
    </dgm:pt>
    <dgm:pt modelId="{F8A8BF42-3D99-49B7-809F-5EA73CE8D457}" type="pres">
      <dgm:prSet presAssocID="{5B5D6A87-F53B-4963-A356-ED9361AB008D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25734-F711-436E-8FFD-8422E3D7B7D2}" type="pres">
      <dgm:prSet presAssocID="{5B5D6A87-F53B-4963-A356-ED9361AB008D}" presName="aSpace" presStyleCnt="0"/>
      <dgm:spPr/>
    </dgm:pt>
    <dgm:pt modelId="{D092FCCB-733D-4AFC-8A46-B4421822CE64}" type="pres">
      <dgm:prSet presAssocID="{3D3E1ABC-4C49-4050-8D03-3770D7DA418A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C330B-627D-42DC-9DA9-9FFAC442F6D7}" type="pres">
      <dgm:prSet presAssocID="{3D3E1ABC-4C49-4050-8D03-3770D7DA418A}" presName="aSpace" presStyleCnt="0"/>
      <dgm:spPr/>
    </dgm:pt>
    <dgm:pt modelId="{C4EDFC1D-6680-4F24-9B01-C5868CD7EA9E}" type="pres">
      <dgm:prSet presAssocID="{5F5D5043-3E47-4949-AF96-23E82C139FE9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9B713-A152-41C1-BC19-03C0894E6627}" type="pres">
      <dgm:prSet presAssocID="{5F5D5043-3E47-4949-AF96-23E82C139FE9}" presName="aSpace" presStyleCnt="0"/>
      <dgm:spPr/>
    </dgm:pt>
    <dgm:pt modelId="{B8406353-FAFA-4532-839A-3119C244B4BE}" type="pres">
      <dgm:prSet presAssocID="{057D5087-B09B-4CDF-B4D8-8E7AAEA4E925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66D69-7AA8-4B27-B6D3-4E77D98337B3}" type="pres">
      <dgm:prSet presAssocID="{057D5087-B09B-4CDF-B4D8-8E7AAEA4E925}" presName="aSpace" presStyleCnt="0"/>
      <dgm:spPr/>
    </dgm:pt>
  </dgm:ptLst>
  <dgm:cxnLst>
    <dgm:cxn modelId="{527EC9DC-195F-439B-B76A-706ECEE4B4BE}" srcId="{AF90ECDA-C9F4-4A81-A415-4424BF71C710}" destId="{5F5D5043-3E47-4949-AF96-23E82C139FE9}" srcOrd="8" destOrd="0" parTransId="{EC9EE3B6-B8AB-40AA-8AF4-0FDA2EF7EA8C}" sibTransId="{4F78B979-5B53-4A2D-81F9-F83C999FD5B2}"/>
    <dgm:cxn modelId="{7416624E-0296-46F3-9134-3946CC858053}" type="presOf" srcId="{AF90ECDA-C9F4-4A81-A415-4424BF71C710}" destId="{66D61F78-1BCF-4239-8263-D27A679B24B6}" srcOrd="0" destOrd="0" presId="urn:microsoft.com/office/officeart/2005/8/layout/pyramid2"/>
    <dgm:cxn modelId="{4D5977F4-5B77-4403-847A-14AC430059EC}" srcId="{AF90ECDA-C9F4-4A81-A415-4424BF71C710}" destId="{84FF0359-A6EC-41B7-B4E1-CD4E74440531}" srcOrd="2" destOrd="0" parTransId="{C724873D-7CB7-4CC3-AADC-8CD6BF56CD2B}" sibTransId="{6EC6BC35-5ADB-4E04-BEBC-BBC048A38052}"/>
    <dgm:cxn modelId="{CEAC3452-577B-4028-898D-750C69B3A52E}" type="presOf" srcId="{106C8044-3623-4AFF-A2DA-72AB18D9633F}" destId="{04203CE8-53D9-4EC9-900A-B3FD815F6551}" srcOrd="0" destOrd="0" presId="urn:microsoft.com/office/officeart/2005/8/layout/pyramid2"/>
    <dgm:cxn modelId="{EDEEB923-DB54-4C0C-9AF8-948C6ADD2CB3}" type="presOf" srcId="{20DD1817-2372-496F-BEF4-1F809F62429F}" destId="{D6CB0B36-BB8D-40A4-9DF7-E7A17CDFEBAF}" srcOrd="0" destOrd="0" presId="urn:microsoft.com/office/officeart/2005/8/layout/pyramid2"/>
    <dgm:cxn modelId="{EFB19251-1AAD-47AF-ADF1-C455C92F6D12}" type="presOf" srcId="{84FF0359-A6EC-41B7-B4E1-CD4E74440531}" destId="{31421C3E-D908-4437-A73A-873159454EF4}" srcOrd="0" destOrd="0" presId="urn:microsoft.com/office/officeart/2005/8/layout/pyramid2"/>
    <dgm:cxn modelId="{942C4847-F544-46CC-A1D3-3FEACAD08079}" type="presOf" srcId="{19A3FE22-4127-41C7-9396-583DE60A8206}" destId="{334497D2-297A-4BC1-8C13-D4D50CDAEC3D}" srcOrd="0" destOrd="0" presId="urn:microsoft.com/office/officeart/2005/8/layout/pyramid2"/>
    <dgm:cxn modelId="{9988E661-DE8D-4CF9-9840-B8BA3C3C6689}" type="presOf" srcId="{D6F198FF-620B-4884-A172-D6F7CE13D74B}" destId="{FDB3B573-76E2-4CBC-A582-C9FD7EBE3CC2}" srcOrd="0" destOrd="0" presId="urn:microsoft.com/office/officeart/2005/8/layout/pyramid2"/>
    <dgm:cxn modelId="{7142CCC7-515B-4D52-AC0D-39C5BD92E17C}" srcId="{AF90ECDA-C9F4-4A81-A415-4424BF71C710}" destId="{3D3E1ABC-4C49-4050-8D03-3770D7DA418A}" srcOrd="7" destOrd="0" parTransId="{D478EAC8-5F98-49B3-99F5-CD28FBB4CAD8}" sibTransId="{4CF4C11C-C901-4339-9CF4-2B1BD494A348}"/>
    <dgm:cxn modelId="{B8609350-F943-4507-87DA-4E4064026D4A}" srcId="{AF90ECDA-C9F4-4A81-A415-4424BF71C710}" destId="{20DD1817-2372-496F-BEF4-1F809F62429F}" srcOrd="3" destOrd="0" parTransId="{2D5C725C-5A62-43B8-9EE3-CA8C170CF1B5}" sibTransId="{5D672E2A-3CBD-4C43-A43C-B9A918556893}"/>
    <dgm:cxn modelId="{C951D77A-212F-40A1-876E-87826F9AF6A4}" srcId="{AF90ECDA-C9F4-4A81-A415-4424BF71C710}" destId="{106C8044-3623-4AFF-A2DA-72AB18D9633F}" srcOrd="1" destOrd="0" parTransId="{805927FC-66AE-4B75-9B17-4AE29E0BAE0C}" sibTransId="{4277E9EB-FC9A-4A89-8270-47390F809167}"/>
    <dgm:cxn modelId="{5DA193C6-2D45-4B61-84AB-01B34404A3F3}" type="presOf" srcId="{A51D347D-B1F1-4086-AA7D-BF579AAA4ADC}" destId="{48AE0681-E79D-422C-B961-9EBA2FD73D8C}" srcOrd="0" destOrd="0" presId="urn:microsoft.com/office/officeart/2005/8/layout/pyramid2"/>
    <dgm:cxn modelId="{19B86F9B-4BA8-4EEA-911B-4545E244D643}" type="presOf" srcId="{5B5D6A87-F53B-4963-A356-ED9361AB008D}" destId="{F8A8BF42-3D99-49B7-809F-5EA73CE8D457}" srcOrd="0" destOrd="0" presId="urn:microsoft.com/office/officeart/2005/8/layout/pyramid2"/>
    <dgm:cxn modelId="{65C44F8D-8462-4AB8-99C0-BCA5E461948B}" srcId="{AF90ECDA-C9F4-4A81-A415-4424BF71C710}" destId="{5B5D6A87-F53B-4963-A356-ED9361AB008D}" srcOrd="6" destOrd="0" parTransId="{9D59C86E-B1D8-48CE-A316-22D5997A07B3}" sibTransId="{E338C24C-9CC2-45B5-B61E-3CBE2A4A7ADA}"/>
    <dgm:cxn modelId="{18BF22EE-E707-49DF-A996-7EA133081B4A}" srcId="{AF90ECDA-C9F4-4A81-A415-4424BF71C710}" destId="{A51D347D-B1F1-4086-AA7D-BF579AAA4ADC}" srcOrd="5" destOrd="0" parTransId="{3B39068E-53E2-4CE8-9AE7-B440A42E8286}" sibTransId="{DC3C3889-644F-441E-ADED-BA2E346B6855}"/>
    <dgm:cxn modelId="{53ED7DE6-948D-48B0-AC2C-2EF19E4F8044}" srcId="{AF90ECDA-C9F4-4A81-A415-4424BF71C710}" destId="{D6F198FF-620B-4884-A172-D6F7CE13D74B}" srcOrd="0" destOrd="0" parTransId="{5805A744-2E7D-423B-96DF-71D8DA338761}" sibTransId="{ACFCBD2C-5481-4907-A1CB-1212A5614487}"/>
    <dgm:cxn modelId="{7B4F6D8F-0903-4555-8423-6A0C2ABF84D4}" srcId="{AF90ECDA-C9F4-4A81-A415-4424BF71C710}" destId="{19A3FE22-4127-41C7-9396-583DE60A8206}" srcOrd="4" destOrd="0" parTransId="{585CE6A4-9E18-42F4-BC1A-35363A731003}" sibTransId="{156FB2F4-46DB-49EB-9C31-3615A73F22FB}"/>
    <dgm:cxn modelId="{0C97139B-E3FF-41ED-92AC-150ECAF30775}" type="presOf" srcId="{5F5D5043-3E47-4949-AF96-23E82C139FE9}" destId="{C4EDFC1D-6680-4F24-9B01-C5868CD7EA9E}" srcOrd="0" destOrd="0" presId="urn:microsoft.com/office/officeart/2005/8/layout/pyramid2"/>
    <dgm:cxn modelId="{6AB68F47-6CBD-4F6D-BBDE-7650D844429C}" type="presOf" srcId="{3D3E1ABC-4C49-4050-8D03-3770D7DA418A}" destId="{D092FCCB-733D-4AFC-8A46-B4421822CE64}" srcOrd="0" destOrd="0" presId="urn:microsoft.com/office/officeart/2005/8/layout/pyramid2"/>
    <dgm:cxn modelId="{A27F88CA-62FB-4885-A2F9-49C9538CBD15}" type="presOf" srcId="{057D5087-B09B-4CDF-B4D8-8E7AAEA4E925}" destId="{B8406353-FAFA-4532-839A-3119C244B4BE}" srcOrd="0" destOrd="0" presId="urn:microsoft.com/office/officeart/2005/8/layout/pyramid2"/>
    <dgm:cxn modelId="{A0D76E27-DB4E-4DBB-A0E3-0C3A8EF3555F}" srcId="{AF90ECDA-C9F4-4A81-A415-4424BF71C710}" destId="{057D5087-B09B-4CDF-B4D8-8E7AAEA4E925}" srcOrd="9" destOrd="0" parTransId="{AAAED39C-E16C-41A2-9569-F8E214FDEA7F}" sibTransId="{2B8E6A45-A871-413B-8B88-45B61CC7D2CD}"/>
    <dgm:cxn modelId="{0A1CFA78-9845-4FB7-B04F-24F32C212D8A}" type="presParOf" srcId="{66D61F78-1BCF-4239-8263-D27A679B24B6}" destId="{93DB502D-DE10-4194-927A-EAC3C2134E29}" srcOrd="0" destOrd="0" presId="urn:microsoft.com/office/officeart/2005/8/layout/pyramid2"/>
    <dgm:cxn modelId="{CB288DBF-14A6-40D5-9A88-77C8208B9C68}" type="presParOf" srcId="{66D61F78-1BCF-4239-8263-D27A679B24B6}" destId="{D17C5037-FEE1-48D5-A2E6-E168874CB9E1}" srcOrd="1" destOrd="0" presId="urn:microsoft.com/office/officeart/2005/8/layout/pyramid2"/>
    <dgm:cxn modelId="{93DE11EB-1A65-4B12-AAED-BABBBAA5AC11}" type="presParOf" srcId="{D17C5037-FEE1-48D5-A2E6-E168874CB9E1}" destId="{FDB3B573-76E2-4CBC-A582-C9FD7EBE3CC2}" srcOrd="0" destOrd="0" presId="urn:microsoft.com/office/officeart/2005/8/layout/pyramid2"/>
    <dgm:cxn modelId="{C823ABE0-D0FD-4470-86DC-403A0A707643}" type="presParOf" srcId="{D17C5037-FEE1-48D5-A2E6-E168874CB9E1}" destId="{13368977-B4A9-462C-91BF-DE0B7C88698E}" srcOrd="1" destOrd="0" presId="urn:microsoft.com/office/officeart/2005/8/layout/pyramid2"/>
    <dgm:cxn modelId="{50E4A0FE-6D1F-4204-825B-1C6BA6E84F7E}" type="presParOf" srcId="{D17C5037-FEE1-48D5-A2E6-E168874CB9E1}" destId="{04203CE8-53D9-4EC9-900A-B3FD815F6551}" srcOrd="2" destOrd="0" presId="urn:microsoft.com/office/officeart/2005/8/layout/pyramid2"/>
    <dgm:cxn modelId="{E19B269B-713F-49F3-9283-08D1F083F9A0}" type="presParOf" srcId="{D17C5037-FEE1-48D5-A2E6-E168874CB9E1}" destId="{BA3F6558-CF59-488F-8C35-45133700B6AC}" srcOrd="3" destOrd="0" presId="urn:microsoft.com/office/officeart/2005/8/layout/pyramid2"/>
    <dgm:cxn modelId="{68D19ECD-7610-4834-9A4D-27F192C75B1E}" type="presParOf" srcId="{D17C5037-FEE1-48D5-A2E6-E168874CB9E1}" destId="{31421C3E-D908-4437-A73A-873159454EF4}" srcOrd="4" destOrd="0" presId="urn:microsoft.com/office/officeart/2005/8/layout/pyramid2"/>
    <dgm:cxn modelId="{4819EF3B-452D-4568-AB6D-4DCFC29D63C6}" type="presParOf" srcId="{D17C5037-FEE1-48D5-A2E6-E168874CB9E1}" destId="{4E6276C4-A323-4169-B827-DBD7EF05647E}" srcOrd="5" destOrd="0" presId="urn:microsoft.com/office/officeart/2005/8/layout/pyramid2"/>
    <dgm:cxn modelId="{7246B78D-D1F9-4FF2-B1B0-1474DB5415F5}" type="presParOf" srcId="{D17C5037-FEE1-48D5-A2E6-E168874CB9E1}" destId="{D6CB0B36-BB8D-40A4-9DF7-E7A17CDFEBAF}" srcOrd="6" destOrd="0" presId="urn:microsoft.com/office/officeart/2005/8/layout/pyramid2"/>
    <dgm:cxn modelId="{C5C05D57-BF39-4DD0-B6DB-92EC70B2DCD1}" type="presParOf" srcId="{D17C5037-FEE1-48D5-A2E6-E168874CB9E1}" destId="{12D6682B-B5EC-48B1-8DB9-5FAD3E9B06A5}" srcOrd="7" destOrd="0" presId="urn:microsoft.com/office/officeart/2005/8/layout/pyramid2"/>
    <dgm:cxn modelId="{1A2EE78D-F1A6-4909-932E-288ED581013A}" type="presParOf" srcId="{D17C5037-FEE1-48D5-A2E6-E168874CB9E1}" destId="{334497D2-297A-4BC1-8C13-D4D50CDAEC3D}" srcOrd="8" destOrd="0" presId="urn:microsoft.com/office/officeart/2005/8/layout/pyramid2"/>
    <dgm:cxn modelId="{EBDB449C-3C6A-4D10-80E2-C7D1CBB69487}" type="presParOf" srcId="{D17C5037-FEE1-48D5-A2E6-E168874CB9E1}" destId="{51570EEE-B6B9-4D0E-AB2A-AF450346B968}" srcOrd="9" destOrd="0" presId="urn:microsoft.com/office/officeart/2005/8/layout/pyramid2"/>
    <dgm:cxn modelId="{E350CAB8-9D31-4BDF-AB0F-1C42109AC26D}" type="presParOf" srcId="{D17C5037-FEE1-48D5-A2E6-E168874CB9E1}" destId="{48AE0681-E79D-422C-B961-9EBA2FD73D8C}" srcOrd="10" destOrd="0" presId="urn:microsoft.com/office/officeart/2005/8/layout/pyramid2"/>
    <dgm:cxn modelId="{9E054AE8-A5B7-43BE-A00F-41AA993374EA}" type="presParOf" srcId="{D17C5037-FEE1-48D5-A2E6-E168874CB9E1}" destId="{C23B4E68-3F92-4336-9623-96D23DFD1714}" srcOrd="11" destOrd="0" presId="urn:microsoft.com/office/officeart/2005/8/layout/pyramid2"/>
    <dgm:cxn modelId="{19B5893D-E19C-4AC6-ACFE-B2E06B6AE055}" type="presParOf" srcId="{D17C5037-FEE1-48D5-A2E6-E168874CB9E1}" destId="{F8A8BF42-3D99-49B7-809F-5EA73CE8D457}" srcOrd="12" destOrd="0" presId="urn:microsoft.com/office/officeart/2005/8/layout/pyramid2"/>
    <dgm:cxn modelId="{A83E875E-5C71-49F9-83A0-CD1D143CC0CE}" type="presParOf" srcId="{D17C5037-FEE1-48D5-A2E6-E168874CB9E1}" destId="{83425734-F711-436E-8FFD-8422E3D7B7D2}" srcOrd="13" destOrd="0" presId="urn:microsoft.com/office/officeart/2005/8/layout/pyramid2"/>
    <dgm:cxn modelId="{9FD98FD0-B602-406B-8C83-46C6B91DC7D7}" type="presParOf" srcId="{D17C5037-FEE1-48D5-A2E6-E168874CB9E1}" destId="{D092FCCB-733D-4AFC-8A46-B4421822CE64}" srcOrd="14" destOrd="0" presId="urn:microsoft.com/office/officeart/2005/8/layout/pyramid2"/>
    <dgm:cxn modelId="{F9B6E172-97E7-455B-977A-7B7FFD04A223}" type="presParOf" srcId="{D17C5037-FEE1-48D5-A2E6-E168874CB9E1}" destId="{28FC330B-627D-42DC-9DA9-9FFAC442F6D7}" srcOrd="15" destOrd="0" presId="urn:microsoft.com/office/officeart/2005/8/layout/pyramid2"/>
    <dgm:cxn modelId="{5DC3EE99-F4A1-4732-9F42-226A32E6BF8C}" type="presParOf" srcId="{D17C5037-FEE1-48D5-A2E6-E168874CB9E1}" destId="{C4EDFC1D-6680-4F24-9B01-C5868CD7EA9E}" srcOrd="16" destOrd="0" presId="urn:microsoft.com/office/officeart/2005/8/layout/pyramid2"/>
    <dgm:cxn modelId="{AF20F433-7C07-4F04-BC86-134C172EECDC}" type="presParOf" srcId="{D17C5037-FEE1-48D5-A2E6-E168874CB9E1}" destId="{8869B713-A152-41C1-BC19-03C0894E6627}" srcOrd="17" destOrd="0" presId="urn:microsoft.com/office/officeart/2005/8/layout/pyramid2"/>
    <dgm:cxn modelId="{0A8C44C3-24FD-4045-8FDD-AA6D937C28C3}" type="presParOf" srcId="{D17C5037-FEE1-48D5-A2E6-E168874CB9E1}" destId="{B8406353-FAFA-4532-839A-3119C244B4BE}" srcOrd="18" destOrd="0" presId="urn:microsoft.com/office/officeart/2005/8/layout/pyramid2"/>
    <dgm:cxn modelId="{17FD1563-E304-4869-A1D4-75EA33D598E7}" type="presParOf" srcId="{D17C5037-FEE1-48D5-A2E6-E168874CB9E1}" destId="{A3C66D69-7AA8-4B27-B6D3-4E77D98337B3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65A0-C500-489B-A8A8-3436F8F74AFC}">
      <dsp:nvSpPr>
        <dsp:cNvPr id="0" name=""/>
        <dsp:cNvSpPr/>
      </dsp:nvSpPr>
      <dsp:spPr>
        <a:xfrm>
          <a:off x="0" y="0"/>
          <a:ext cx="9144000" cy="180023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80" tIns="525780" rIns="525780" bIns="52578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800" b="1" u="sng" kern="1200" dirty="0" smtClean="0"/>
            <a:t>МЕТА: </a:t>
          </a:r>
          <a:endParaRPr lang="ru-RU" sz="13800" b="1" u="sng" kern="1200" dirty="0"/>
        </a:p>
      </dsp:txBody>
      <dsp:txXfrm>
        <a:off x="0" y="0"/>
        <a:ext cx="9144000" cy="1800237"/>
      </dsp:txXfrm>
    </dsp:sp>
    <dsp:sp modelId="{8064B173-0317-4AE7-99B3-547AB038F0EB}">
      <dsp:nvSpPr>
        <dsp:cNvPr id="0" name=""/>
        <dsp:cNvSpPr/>
      </dsp:nvSpPr>
      <dsp:spPr>
        <a:xfrm>
          <a:off x="2187" y="1518269"/>
          <a:ext cx="4362152" cy="4344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Arial" pitchFamily="34" charset="0"/>
              <a:cs typeface="Arial" pitchFamily="34" charset="0"/>
            </a:rPr>
            <a:t>- ВИХОВАННЯ </a:t>
          </a:r>
          <a:r>
            <a:rPr lang="uk-UA" sz="2800" b="1" kern="1200" dirty="0" smtClean="0">
              <a:latin typeface="Arial" pitchFamily="34" charset="0"/>
              <a:cs typeface="Arial" pitchFamily="34" charset="0"/>
            </a:rPr>
            <a:t>ЦІЛІСНОЇ,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Arial" pitchFamily="34" charset="0"/>
              <a:cs typeface="Arial" pitchFamily="34" charset="0"/>
            </a:rPr>
            <a:t>САМОДОСТАТНЬОЇ,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Arial" pitchFamily="34" charset="0"/>
              <a:cs typeface="Arial" pitchFamily="34" charset="0"/>
            </a:rPr>
            <a:t>ЛЮДЯНОЇ І ВИСОКОМОРАЛЬНОЇ </a:t>
          </a:r>
          <a:r>
            <a:rPr lang="uk-UA" sz="2800" b="1" kern="1200" dirty="0" smtClean="0">
              <a:latin typeface="Arial" pitchFamily="34" charset="0"/>
              <a:cs typeface="Arial" pitchFamily="34" charset="0"/>
            </a:rPr>
            <a:t>ОСОБИСТОСТІ;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2187" y="1518269"/>
        <a:ext cx="4362152" cy="4344435"/>
      </dsp:txXfrm>
    </dsp:sp>
    <dsp:sp modelId="{339EA6D3-ABEE-4CB2-835B-58BFD98F34D4}">
      <dsp:nvSpPr>
        <dsp:cNvPr id="0" name=""/>
        <dsp:cNvSpPr/>
      </dsp:nvSpPr>
      <dsp:spPr>
        <a:xfrm>
          <a:off x="4364339" y="1518269"/>
          <a:ext cx="4777472" cy="4344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- СТВОРЕННЯ </a:t>
          </a: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НАВЧАЛЬНИХ УМОВ </a:t>
          </a: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ДЛЯ РОЗКРИТТЯ ОСОБИСТОСТІ,</a:t>
          </a:r>
          <a:endParaRPr lang="uk-UA" sz="31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СВОБОДИ </a:t>
          </a: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РОЗВИТКУ,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САМОРЕАЛІЗАЦІЇ </a:t>
          </a: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В </a:t>
          </a: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ЖИТТЄВОМУ ПРОСТОРІ</a:t>
          </a:r>
          <a:r>
            <a:rPr lang="uk-UA" sz="31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100" b="1" kern="1200" dirty="0">
            <a:latin typeface="Arial" pitchFamily="34" charset="0"/>
            <a:cs typeface="Arial" pitchFamily="34" charset="0"/>
          </a:endParaRPr>
        </a:p>
      </dsp:txBody>
      <dsp:txXfrm>
        <a:off x="4364339" y="1518269"/>
        <a:ext cx="4777472" cy="4344435"/>
      </dsp:txXfrm>
    </dsp:sp>
    <dsp:sp modelId="{DA1D77F0-75B2-4647-9082-BB5CD7A636CD}">
      <dsp:nvSpPr>
        <dsp:cNvPr id="0" name=""/>
        <dsp:cNvSpPr/>
      </dsp:nvSpPr>
      <dsp:spPr>
        <a:xfrm>
          <a:off x="0" y="5580736"/>
          <a:ext cx="9144000" cy="42005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7935C-3692-4511-A2B6-55A4C05F3846}">
      <dsp:nvSpPr>
        <dsp:cNvPr id="0" name=""/>
        <dsp:cNvSpPr/>
      </dsp:nvSpPr>
      <dsp:spPr>
        <a:xfrm>
          <a:off x="0" y="362293"/>
          <a:ext cx="814393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1B737-294A-48C4-89E3-F4B0FA1FF42A}">
      <dsp:nvSpPr>
        <dsp:cNvPr id="0" name=""/>
        <dsp:cNvSpPr/>
      </dsp:nvSpPr>
      <dsp:spPr>
        <a:xfrm>
          <a:off x="387711" y="22813"/>
          <a:ext cx="7754224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ЛЮБИТИ КОЖНУ </a:t>
          </a:r>
          <a:r>
            <a:rPr lang="uk-UA" sz="4000" kern="1200" dirty="0" smtClean="0"/>
            <a:t>ДИТИНУ;</a:t>
          </a:r>
          <a:endParaRPr lang="ru-RU" sz="4000" kern="1200" dirty="0"/>
        </a:p>
      </dsp:txBody>
      <dsp:txXfrm>
        <a:off x="420855" y="55957"/>
        <a:ext cx="7687936" cy="612672"/>
      </dsp:txXfrm>
    </dsp:sp>
    <dsp:sp modelId="{37737BD9-7EB3-4788-A453-B624A2912ECC}">
      <dsp:nvSpPr>
        <dsp:cNvPr id="0" name=""/>
        <dsp:cNvSpPr/>
      </dsp:nvSpPr>
      <dsp:spPr>
        <a:xfrm>
          <a:off x="0" y="1830826"/>
          <a:ext cx="814393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1FD8C-BFFA-4695-8083-E875007E3F0B}">
      <dsp:nvSpPr>
        <dsp:cNvPr id="0" name=""/>
        <dsp:cNvSpPr/>
      </dsp:nvSpPr>
      <dsp:spPr>
        <a:xfrm>
          <a:off x="387711" y="1066093"/>
          <a:ext cx="7754224" cy="110421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РОЗУМІТИ І ПРИЙМАТИ ЇЇ ТАКОЮ, ЯКОЮ ВОНА </a:t>
          </a:r>
          <a:r>
            <a:rPr lang="uk-UA" sz="4000" kern="1200" dirty="0" smtClean="0"/>
            <a:t>Є;</a:t>
          </a:r>
          <a:endParaRPr lang="ru-RU" sz="4000" kern="1200" dirty="0"/>
        </a:p>
      </dsp:txBody>
      <dsp:txXfrm>
        <a:off x="441614" y="1119996"/>
        <a:ext cx="7646418" cy="996407"/>
      </dsp:txXfrm>
    </dsp:sp>
    <dsp:sp modelId="{6258DF65-C39B-47A3-A113-C82D272BFAC3}">
      <dsp:nvSpPr>
        <dsp:cNvPr id="0" name=""/>
        <dsp:cNvSpPr/>
      </dsp:nvSpPr>
      <dsp:spPr>
        <a:xfrm>
          <a:off x="0" y="4052397"/>
          <a:ext cx="8143932" cy="167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74345-13F9-47C6-AC51-9D1BFABBEADC}">
      <dsp:nvSpPr>
        <dsp:cNvPr id="0" name=""/>
        <dsp:cNvSpPr/>
      </dsp:nvSpPr>
      <dsp:spPr>
        <a:xfrm>
          <a:off x="387711" y="2534626"/>
          <a:ext cx="7754224" cy="18717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ОЗБРОЇТИСЯ ОПТИМІЗМОМ У </a:t>
          </a:r>
          <a:r>
            <a:rPr lang="uk-UA" sz="4000" kern="1200" dirty="0" smtClean="0"/>
            <a:t>СТАВЛЕННІ </a:t>
          </a:r>
          <a:r>
            <a:rPr lang="uk-UA" sz="4000" kern="1200" dirty="0" smtClean="0"/>
            <a:t>ДО </a:t>
          </a:r>
          <a:r>
            <a:rPr lang="uk-UA" sz="4000" kern="1200" dirty="0" smtClean="0"/>
            <a:t>БУДЬ-ЯКОЇ ДИТИНИ.</a:t>
          </a:r>
          <a:endParaRPr lang="ru-RU" sz="4000" kern="1200" dirty="0"/>
        </a:p>
      </dsp:txBody>
      <dsp:txXfrm>
        <a:off x="479081" y="2625996"/>
        <a:ext cx="7571484" cy="1688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B502D-DE10-4194-927A-EAC3C2134E29}">
      <dsp:nvSpPr>
        <dsp:cNvPr id="0" name=""/>
        <dsp:cNvSpPr/>
      </dsp:nvSpPr>
      <dsp:spPr>
        <a:xfrm>
          <a:off x="967422" y="0"/>
          <a:ext cx="5473700" cy="54737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3B573-76E2-4CBC-A582-C9FD7EBE3CC2}">
      <dsp:nvSpPr>
        <dsp:cNvPr id="0" name=""/>
        <dsp:cNvSpPr/>
      </dsp:nvSpPr>
      <dsp:spPr>
        <a:xfrm>
          <a:off x="3704272" y="547904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Зазирни у дзеркало ( сказати собі лагідні слова).</a:t>
          </a:r>
          <a:endParaRPr lang="ru-RU" sz="1400" b="1" kern="1200" dirty="0"/>
        </a:p>
      </dsp:txBody>
      <dsp:txXfrm>
        <a:off x="3723268" y="566900"/>
        <a:ext cx="3519913" cy="351153"/>
      </dsp:txXfrm>
    </dsp:sp>
    <dsp:sp modelId="{04203CE8-53D9-4EC9-900A-B3FD815F6551}">
      <dsp:nvSpPr>
        <dsp:cNvPr id="0" name=""/>
        <dsp:cNvSpPr/>
      </dsp:nvSpPr>
      <dsp:spPr>
        <a:xfrm>
          <a:off x="3704272" y="985693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Уяви себе ( я квітка, хмаринка… мрію, бачу…).</a:t>
          </a:r>
          <a:endParaRPr lang="ru-RU" sz="1400" b="1" kern="1200" dirty="0"/>
        </a:p>
      </dsp:txBody>
      <dsp:txXfrm>
        <a:off x="3723268" y="1004689"/>
        <a:ext cx="3519913" cy="351153"/>
      </dsp:txXfrm>
    </dsp:sp>
    <dsp:sp modelId="{31421C3E-D908-4437-A73A-873159454EF4}">
      <dsp:nvSpPr>
        <dsp:cNvPr id="0" name=""/>
        <dsp:cNvSpPr/>
      </dsp:nvSpPr>
      <dsp:spPr>
        <a:xfrm>
          <a:off x="3704272" y="1423482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Додай речення (мені весело…, мені соромно…, я люблю…).</a:t>
          </a:r>
          <a:endParaRPr lang="ru-RU" sz="1400" b="1" kern="1200" dirty="0"/>
        </a:p>
      </dsp:txBody>
      <dsp:txXfrm>
        <a:off x="3723268" y="1442478"/>
        <a:ext cx="3519913" cy="351153"/>
      </dsp:txXfrm>
    </dsp:sp>
    <dsp:sp modelId="{D6CB0B36-BB8D-40A4-9DF7-E7A17CDFEBAF}">
      <dsp:nvSpPr>
        <dsp:cNvPr id="0" name=""/>
        <dsp:cNvSpPr/>
      </dsp:nvSpPr>
      <dsp:spPr>
        <a:xfrm>
          <a:off x="3704272" y="1861271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Кому і за що (я хочу передати… за те, що…).</a:t>
          </a:r>
          <a:endParaRPr lang="ru-RU" sz="1400" b="1" kern="1200" dirty="0"/>
        </a:p>
      </dsp:txBody>
      <dsp:txXfrm>
        <a:off x="3723268" y="1880267"/>
        <a:ext cx="3519913" cy="351153"/>
      </dsp:txXfrm>
    </dsp:sp>
    <dsp:sp modelId="{334497D2-297A-4BC1-8C13-D4D50CDAEC3D}">
      <dsp:nvSpPr>
        <dsp:cNvPr id="0" name=""/>
        <dsp:cNvSpPr/>
      </dsp:nvSpPr>
      <dsp:spPr>
        <a:xfrm>
          <a:off x="3704272" y="2299060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Добре-погано (дощ: </a:t>
          </a:r>
          <a:r>
            <a:rPr lang="uk-UA" sz="1400" b="1" i="0" kern="1200" baseline="0" dirty="0" err="1" smtClean="0"/>
            <a:t>д.-прихід</a:t>
          </a:r>
          <a:r>
            <a:rPr lang="uk-UA" sz="1400" b="1" i="0" kern="1200" baseline="0" dirty="0" smtClean="0"/>
            <a:t> весни, п.- не погуляєш…).</a:t>
          </a:r>
          <a:endParaRPr lang="ru-RU" sz="1400" b="1" kern="1200" dirty="0"/>
        </a:p>
      </dsp:txBody>
      <dsp:txXfrm>
        <a:off x="3723268" y="2318056"/>
        <a:ext cx="3519913" cy="351153"/>
      </dsp:txXfrm>
    </dsp:sp>
    <dsp:sp modelId="{48AE0681-E79D-422C-B961-9EBA2FD73D8C}">
      <dsp:nvSpPr>
        <dsp:cNvPr id="0" name=""/>
        <dsp:cNvSpPr/>
      </dsp:nvSpPr>
      <dsp:spPr>
        <a:xfrm>
          <a:off x="3704272" y="2736850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Ситуація (бездомна тварина: причина</a:t>
          </a:r>
          <a:r>
            <a:rPr lang="uk-UA" sz="1400" b="1" i="0" kern="1200" baseline="0" dirty="0" smtClean="0"/>
            <a:t>, розповідь, </a:t>
          </a:r>
          <a:r>
            <a:rPr lang="uk-UA" sz="1400" b="1" i="0" kern="1200" baseline="0" dirty="0" smtClean="0"/>
            <a:t>наслідки).</a:t>
          </a:r>
          <a:endParaRPr lang="ru-RU" sz="1400" b="1" kern="1200" dirty="0"/>
        </a:p>
      </dsp:txBody>
      <dsp:txXfrm>
        <a:off x="3723268" y="2755846"/>
        <a:ext cx="3519913" cy="351153"/>
      </dsp:txXfrm>
    </dsp:sp>
    <dsp:sp modelId="{F8A8BF42-3D99-49B7-809F-5EA73CE8D457}">
      <dsp:nvSpPr>
        <dsp:cNvPr id="0" name=""/>
        <dsp:cNvSpPr/>
      </dsp:nvSpPr>
      <dsp:spPr>
        <a:xfrm>
          <a:off x="3704272" y="3174639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Конкурс </a:t>
          </a:r>
          <a:r>
            <a:rPr lang="uk-UA" sz="1400" b="1" i="0" kern="1200" baseline="0" dirty="0" err="1" smtClean="0"/>
            <a:t>чомучок</a:t>
          </a:r>
          <a:r>
            <a:rPr lang="uk-UA" sz="1400" b="1" i="0" kern="1200" baseline="0" dirty="0" smtClean="0"/>
            <a:t>(ситуація, чому, і т.д.).</a:t>
          </a:r>
          <a:endParaRPr lang="ru-RU" sz="1400" b="1" kern="1200" dirty="0"/>
        </a:p>
      </dsp:txBody>
      <dsp:txXfrm>
        <a:off x="3723268" y="3193635"/>
        <a:ext cx="3519913" cy="351153"/>
      </dsp:txXfrm>
    </dsp:sp>
    <dsp:sp modelId="{D092FCCB-733D-4AFC-8A46-B4421822CE64}">
      <dsp:nvSpPr>
        <dsp:cNvPr id="0" name=""/>
        <dsp:cNvSpPr/>
      </dsp:nvSpPr>
      <dsp:spPr>
        <a:xfrm>
          <a:off x="3704272" y="3612428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Ввічливе прохання --- ввічлива відмова.</a:t>
          </a:r>
          <a:endParaRPr lang="ru-RU" sz="1400" b="1" kern="1200" dirty="0"/>
        </a:p>
      </dsp:txBody>
      <dsp:txXfrm>
        <a:off x="3723268" y="3631424"/>
        <a:ext cx="3519913" cy="351153"/>
      </dsp:txXfrm>
    </dsp:sp>
    <dsp:sp modelId="{C4EDFC1D-6680-4F24-9B01-C5868CD7EA9E}">
      <dsp:nvSpPr>
        <dsp:cNvPr id="0" name=""/>
        <dsp:cNvSpPr/>
      </dsp:nvSpPr>
      <dsp:spPr>
        <a:xfrm>
          <a:off x="3704272" y="4050217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/>
            <a:t>Розбір ( про тебе - похвала і критика). </a:t>
          </a:r>
          <a:endParaRPr lang="ru-RU" sz="1400" b="1" kern="1200" dirty="0"/>
        </a:p>
      </dsp:txBody>
      <dsp:txXfrm>
        <a:off x="3723268" y="4069213"/>
        <a:ext cx="3519913" cy="351153"/>
      </dsp:txXfrm>
    </dsp:sp>
    <dsp:sp modelId="{B8406353-FAFA-4532-839A-3119C244B4BE}">
      <dsp:nvSpPr>
        <dsp:cNvPr id="0" name=""/>
        <dsp:cNvSpPr/>
      </dsp:nvSpPr>
      <dsp:spPr>
        <a:xfrm>
          <a:off x="3704272" y="4488006"/>
          <a:ext cx="3557905" cy="38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baseline="0" dirty="0"/>
        </a:p>
      </dsp:txBody>
      <dsp:txXfrm>
        <a:off x="3723268" y="4507002"/>
        <a:ext cx="3519913" cy="351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3E85-9BCC-4243-98DC-5DDC674A2D0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F32F-C04B-4BF0-B320-D353C89D12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1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1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7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2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4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9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5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A7FC-5888-4153-84E2-B0FDC3BB49D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A46B-6D49-4F72-A35A-40D5183BE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2483768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0" y="3456384"/>
            <a:ext cx="2483768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2520280" y="1728192"/>
            <a:ext cx="2483768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кутник 11"/>
          <p:cNvSpPr/>
          <p:nvPr/>
        </p:nvSpPr>
        <p:spPr>
          <a:xfrm>
            <a:off x="2520280" y="5184576"/>
            <a:ext cx="2483768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кутник 12"/>
          <p:cNvSpPr/>
          <p:nvPr/>
        </p:nvSpPr>
        <p:spPr>
          <a:xfrm>
            <a:off x="5040560" y="0"/>
            <a:ext cx="2483768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кутник 14"/>
          <p:cNvSpPr/>
          <p:nvPr/>
        </p:nvSpPr>
        <p:spPr>
          <a:xfrm>
            <a:off x="4857752" y="3429000"/>
            <a:ext cx="2483768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кутник 17"/>
          <p:cNvSpPr/>
          <p:nvPr/>
        </p:nvSpPr>
        <p:spPr>
          <a:xfrm>
            <a:off x="7560840" y="1728192"/>
            <a:ext cx="158316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кутник 19"/>
          <p:cNvSpPr/>
          <p:nvPr/>
        </p:nvSpPr>
        <p:spPr>
          <a:xfrm>
            <a:off x="7560840" y="5184576"/>
            <a:ext cx="158316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Картинки по запросу chemistr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1" y="181945"/>
            <a:ext cx="1927085" cy="13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6" y="2060848"/>
            <a:ext cx="1394320" cy="12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physics 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04" y="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вітлина від Освіта міста Чернівці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9228" r="12118" b="14890"/>
          <a:stretch/>
        </p:blipFill>
        <p:spPr bwMode="auto">
          <a:xfrm>
            <a:off x="7560840" y="52543"/>
            <a:ext cx="1577614" cy="1585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literatur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6" y="5241477"/>
            <a:ext cx="1487935" cy="14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biology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56" y="530120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40206"/>
            <a:ext cx="1533164" cy="15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32" y="1994148"/>
            <a:ext cx="1340024" cy="13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артинки по запросу comput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12" y="5469951"/>
            <a:ext cx="1994704" cy="12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круглений прямокутник 36"/>
          <p:cNvSpPr/>
          <p:nvPr/>
        </p:nvSpPr>
        <p:spPr>
          <a:xfrm>
            <a:off x="1331640" y="116632"/>
            <a:ext cx="5976664" cy="59815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«Талант  та елітарність»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54" name="Picture 30" descr="Картинки по запросу mathematics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6" y="2041272"/>
            <a:ext cx="1074648" cy="10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круглений прямокутник 35"/>
          <p:cNvSpPr/>
          <p:nvPr/>
        </p:nvSpPr>
        <p:spPr>
          <a:xfrm>
            <a:off x="5526360" y="4941168"/>
            <a:ext cx="3403358" cy="191683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читель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початкових класів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Чернівецької ЗОШ 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№ 20</a:t>
            </a:r>
          </a:p>
          <a:p>
            <a:pPr algn="ctr"/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Кацубо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Яна Олександрівна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9" name="Picture 2" descr="Картинки по запросу math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3525" y="3734881"/>
            <a:ext cx="1917277" cy="12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круглений прямокутник 20"/>
          <p:cNvSpPr/>
          <p:nvPr/>
        </p:nvSpPr>
        <p:spPr>
          <a:xfrm>
            <a:off x="1500166" y="850404"/>
            <a:ext cx="6156684" cy="385894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Впровадження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елементів гуманної педагогіки Ш.О.</a:t>
            </a: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Амонашвілі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 навчально-виховний процес початкової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школи</a:t>
            </a:r>
          </a:p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(початкова освіта)</a:t>
            </a:r>
            <a:endParaRPr lang="uk-UA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User\Desktop\image-0-02-05-c099f64f5e918fcfbfa70328eb7fdb308b26634d958439b9b358a7038b3aa13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79588"/>
            <a:ext cx="4929222" cy="3496666"/>
          </a:xfrm>
          <a:prstGeom prst="rect">
            <a:avLst/>
          </a:prstGeom>
          <a:noFill/>
        </p:spPr>
      </p:pic>
      <p:pic>
        <p:nvPicPr>
          <p:cNvPr id="3076" name="Picture 4" descr="C:\Users\User\Desktop\20170323_124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738689" cy="3500438"/>
          </a:xfrm>
          <a:prstGeom prst="rect">
            <a:avLst/>
          </a:prstGeom>
          <a:noFill/>
        </p:spPr>
      </p:pic>
      <p:pic>
        <p:nvPicPr>
          <p:cNvPr id="3075" name="Picture 3" descr="C:\Users\User\Desktop\20170309_085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4357686" cy="3429000"/>
          </a:xfrm>
          <a:prstGeom prst="rect">
            <a:avLst/>
          </a:prstGeom>
          <a:noFill/>
        </p:spPr>
      </p:pic>
      <p:sp>
        <p:nvSpPr>
          <p:cNvPr id="25" name="Сердце 24"/>
          <p:cNvSpPr/>
          <p:nvPr/>
        </p:nvSpPr>
        <p:spPr>
          <a:xfrm>
            <a:off x="4500562" y="0"/>
            <a:ext cx="4643438" cy="3214710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МЕТОДИКА УСПІХУ.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ПЕРЕВТІЛЕННЯ.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143504" y="3143248"/>
          <a:ext cx="3571899" cy="336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707"/>
                <a:gridCol w="337413"/>
                <a:gridCol w="1934779"/>
              </a:tblGrid>
              <a:tr h="357190">
                <a:tc>
                  <a:txBody>
                    <a:bodyPr/>
                    <a:lstStyle/>
                    <a:p>
                      <a:pPr algn="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u="none" strike="noStrike" dirty="0">
                          <a:effectLst/>
                        </a:rPr>
                        <a:t>ОСМІШКА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u="none" strike="noStrike" dirty="0">
                          <a:effectLst/>
                        </a:rPr>
                        <a:t>БРО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ПО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u="none" strike="noStrike" dirty="0">
                          <a:effectLst/>
                        </a:rPr>
                        <a:t>ЯКА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Р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1" u="none" strike="noStrike" dirty="0">
                          <a:effectLst/>
                        </a:rPr>
                        <a:t>ДІСТЬ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1" u="none" strike="noStrike" dirty="0">
                          <a:effectLst/>
                        </a:rPr>
                        <a:t>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УЖБА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СПІВЧ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ТТЯ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ВІР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ІСТЬ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>
                          <a:effectLst/>
                        </a:rPr>
                        <a:t>ПІ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ЛУВАННЯ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Стрелка вправо 25"/>
          <p:cNvSpPr/>
          <p:nvPr/>
        </p:nvSpPr>
        <p:spPr>
          <a:xfrm>
            <a:off x="571472" y="4000504"/>
            <a:ext cx="5072098" cy="28574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</a:rPr>
              <a:t>СЛОВА-ПОДАРУНКИ ЩОТИЖНЯ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4357686" y="-285776"/>
            <a:ext cx="5143536" cy="371477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/>
              <a:t>АПЛОДИСМЕНТИ.</a:t>
            </a:r>
          </a:p>
          <a:p>
            <a:pPr algn="ctr"/>
            <a:r>
              <a:rPr lang="uk-UA" sz="2400" b="1" u="sng" dirty="0" smtClean="0"/>
              <a:t>НАШІПТУВАННЯ.</a:t>
            </a:r>
            <a:endParaRPr lang="ru-RU" sz="2400" b="1" u="sng" dirty="0"/>
          </a:p>
        </p:txBody>
      </p:sp>
      <p:pic>
        <p:nvPicPr>
          <p:cNvPr id="7170" name="Picture 2" descr="Результат пошуку зображень за запитом &quot;АПЛОДИСМЕНТИ МАЛЮН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50043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086891860"/>
              </p:ext>
            </p:extLst>
          </p:nvPr>
        </p:nvGraphicFramePr>
        <p:xfrm>
          <a:off x="457200" y="1268413"/>
          <a:ext cx="82296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Заголовок 4"/>
          <p:cNvSpPr txBox="1">
            <a:spLocks/>
          </p:cNvSpPr>
          <p:nvPr/>
        </p:nvSpPr>
        <p:spPr>
          <a:xfrm>
            <a:off x="357158" y="0"/>
            <a:ext cx="8229600" cy="10715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Комунікативна діяльність</a:t>
            </a:r>
            <a:r>
              <a:rPr kumimoji="0" lang="en-US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93DB502D-DE10-4194-927A-EAC3C213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graphicEl>
                                              <a:dgm id="{93DB502D-DE10-4194-927A-EAC3C213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DB3B573-76E2-4CBC-A582-C9FD7EBE3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graphicEl>
                                              <a:dgm id="{FDB3B573-76E2-4CBC-A582-C9FD7EBE3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4203CE8-53D9-4EC9-900A-B3FD815F6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>
                                            <p:graphicEl>
                                              <a:dgm id="{04203CE8-53D9-4EC9-900A-B3FD815F6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31421C3E-D908-4437-A73A-873159454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>
                                            <p:graphicEl>
                                              <a:dgm id="{31421C3E-D908-4437-A73A-873159454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6CB0B36-BB8D-40A4-9DF7-E7A17CDF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>
                                            <p:graphicEl>
                                              <a:dgm id="{D6CB0B36-BB8D-40A4-9DF7-E7A17CDFE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334497D2-297A-4BC1-8C13-D4D50CDAE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>
                                            <p:graphicEl>
                                              <a:dgm id="{334497D2-297A-4BC1-8C13-D4D50CDAE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48AE0681-E79D-422C-B961-9EBA2FD73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>
                                            <p:graphicEl>
                                              <a:dgm id="{48AE0681-E79D-422C-B961-9EBA2FD73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8A8BF42-3D99-49B7-809F-5EA73CE8D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>
                                            <p:graphicEl>
                                              <a:dgm id="{F8A8BF42-3D99-49B7-809F-5EA73CE8D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092FCCB-733D-4AFC-8A46-B4421822C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>
                                            <p:graphicEl>
                                              <a:dgm id="{D092FCCB-733D-4AFC-8A46-B4421822C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4EDFC1D-6680-4F24-9B01-C5868CD7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>
                                            <p:graphicEl>
                                              <a:dgm id="{C4EDFC1D-6680-4F24-9B01-C5868CD7E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8406353-FAFA-4532-839A-3119C244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>
                                            <p:graphicEl>
                                              <a:dgm id="{B8406353-FAFA-4532-839A-3119C244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-27384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User\Desktop\20180129_13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214662"/>
            <a:ext cx="5000660" cy="3643338"/>
          </a:xfrm>
          <a:prstGeom prst="rect">
            <a:avLst/>
          </a:prstGeom>
          <a:noFill/>
        </p:spPr>
      </p:pic>
      <p:pic>
        <p:nvPicPr>
          <p:cNvPr id="1032" name="Picture 8" descr="C:\Users\User\Desktop\IMG_6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9" y="0"/>
            <a:ext cx="4667251" cy="3857604"/>
          </a:xfrm>
          <a:prstGeom prst="rect">
            <a:avLst/>
          </a:prstGeom>
          <a:noFill/>
        </p:spPr>
      </p:pic>
      <p:pic>
        <p:nvPicPr>
          <p:cNvPr id="1033" name="Picture 9" descr="C:\Users\User\Desktop\20170614_103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89735"/>
            <a:ext cx="4357686" cy="3268265"/>
          </a:xfrm>
          <a:prstGeom prst="rect">
            <a:avLst/>
          </a:prstGeom>
          <a:noFill/>
        </p:spPr>
      </p:pic>
      <p:pic>
        <p:nvPicPr>
          <p:cNvPr id="1034" name="Picture 10" descr="C:\Users\User\Desktop\20170614_101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286124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2428860" y="2143116"/>
            <a:ext cx="4572032" cy="29289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ШЛЯХИ РОЗВИТКУ ГУМАННОСТІ ДИТИНИ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6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572000" cy="3429000"/>
          </a:xfrm>
          <a:prstGeom prst="rect">
            <a:avLst/>
          </a:prstGeom>
          <a:noFill/>
        </p:spPr>
      </p:pic>
      <p:pic>
        <p:nvPicPr>
          <p:cNvPr id="2051" name="Picture 3" descr="C:\Users\User\Desktop\14859889_1217324574977090_6309711631133249777_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929066"/>
          </a:xfrm>
          <a:prstGeom prst="rect">
            <a:avLst/>
          </a:prstGeom>
          <a:noFill/>
        </p:spPr>
      </p:pic>
      <p:pic>
        <p:nvPicPr>
          <p:cNvPr id="2052" name="Picture 4" descr="C:\Users\User\Desktop\20171208_154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5238755" cy="3929066"/>
          </a:xfrm>
          <a:prstGeom prst="rect">
            <a:avLst/>
          </a:prstGeom>
          <a:noFill/>
        </p:spPr>
      </p:pic>
      <p:pic>
        <p:nvPicPr>
          <p:cNvPr id="2053" name="Picture 5" descr="C:\Users\User\Desktop\IMG_6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2" y="3571876"/>
            <a:ext cx="4381498" cy="328612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428860" y="2143116"/>
            <a:ext cx="4572032" cy="29289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ШЛЯХИ РОЗВИТКУ ГУМАННОСТІ ДИТИНИ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hP6kFqB4r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4" name="Овальная выноска 23"/>
          <p:cNvSpPr/>
          <p:nvPr/>
        </p:nvSpPr>
        <p:spPr>
          <a:xfrm>
            <a:off x="1000100" y="0"/>
            <a:ext cx="7929618" cy="200024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УСПІХ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НАВЧАННІ-ЗАВТРАШНІЙ УСПІХ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ЖИТТІ!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Результат пошуку зображень за запитом &quot;СЕРЦЕ В РУКА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358246" cy="4395751"/>
          </a:xfrm>
          <a:prstGeom prst="rect">
            <a:avLst/>
          </a:prstGeom>
          <a:noFill/>
        </p:spPr>
      </p:pic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857224" y="714356"/>
            <a:ext cx="7429552" cy="1285884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358246" cy="18272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>Усмішка </a:t>
            </a:r>
            <a:r>
              <a:rPr lang="uk-UA" sz="2800" b="1" dirty="0" err="1" smtClean="0">
                <a:latin typeface="Monotype Corsiva" pitchFamily="66" charset="0"/>
                <a:cs typeface="Times New Roman" pitchFamily="18" charset="0"/>
              </a:rPr>
              <a:t>школи-</a:t>
            </a:r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> це її учитель</a:t>
            </a:r>
            <a:br>
              <a:rPr lang="uk-UA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>Усмішка вчителя – це його серце.</a:t>
            </a:r>
            <a:br>
              <a:rPr lang="uk-UA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Усмішки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як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і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знання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передаються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дітям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, і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тоді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це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школа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Радості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O-Ps37ew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68"/>
            <a:ext cx="6500858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477524940"/>
              </p:ext>
            </p:extLst>
          </p:nvPr>
        </p:nvGraphicFramePr>
        <p:xfrm>
          <a:off x="0" y="428604"/>
          <a:ext cx="9144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8596" y="571480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ТРИ ЗАКОНИ ГУМАННОЇ</a:t>
            </a:r>
          </a:p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ПЕДАГОГІКИ: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038581636"/>
              </p:ext>
            </p:extLst>
          </p:nvPr>
        </p:nvGraphicFramePr>
        <p:xfrm>
          <a:off x="571472" y="2214554"/>
          <a:ext cx="814393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Горизонтальный свиток 16"/>
          <p:cNvSpPr/>
          <p:nvPr/>
        </p:nvSpPr>
        <p:spPr>
          <a:xfrm>
            <a:off x="395288" y="1341438"/>
            <a:ext cx="8640762" cy="551656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  <a:defRPr/>
            </a:pPr>
            <a:r>
              <a:rPr lang="uk-UA" sz="3600" b="1" i="1" dirty="0">
                <a:solidFill>
                  <a:srgbClr val="0070C0"/>
                </a:solidFill>
              </a:rPr>
              <a:t>Всемогутня радість пізнання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  <a:defRPr/>
            </a:pPr>
            <a:r>
              <a:rPr lang="uk-UA" sz="3600" b="1" i="1" dirty="0">
                <a:solidFill>
                  <a:srgbClr val="0070C0"/>
                </a:solidFill>
              </a:rPr>
              <a:t>Жагуче слово вчителя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  <a:defRPr/>
            </a:pPr>
            <a:r>
              <a:rPr lang="uk-UA" sz="3600" b="1" i="1" dirty="0">
                <a:solidFill>
                  <a:srgbClr val="0070C0"/>
                </a:solidFill>
              </a:rPr>
              <a:t>Свобода спілкування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  <a:defRPr/>
            </a:pPr>
            <a:r>
              <a:rPr lang="uk-UA" sz="3600" b="1" i="1" dirty="0">
                <a:solidFill>
                  <a:srgbClr val="0070C0"/>
                </a:solidFill>
              </a:rPr>
              <a:t>Емоційне наповнення уроку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  <a:defRPr/>
            </a:pPr>
            <a:r>
              <a:rPr lang="uk-UA" sz="3600" b="1" i="1" dirty="0" err="1">
                <a:solidFill>
                  <a:srgbClr val="0070C0"/>
                </a:solidFill>
              </a:rPr>
              <a:t>Творяще</a:t>
            </a:r>
            <a:r>
              <a:rPr lang="uk-UA" sz="3600" b="1" i="1" dirty="0">
                <a:solidFill>
                  <a:srgbClr val="0070C0"/>
                </a:solidFill>
              </a:rPr>
              <a:t> терпіння</a:t>
            </a:r>
          </a:p>
          <a:p>
            <a:pPr marL="228600" indent="-18288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  <a:defRPr/>
            </a:pPr>
            <a:r>
              <a:rPr lang="uk-UA" sz="3600" b="1" i="1" dirty="0">
                <a:solidFill>
                  <a:srgbClr val="0070C0"/>
                </a:solidFill>
              </a:rPr>
              <a:t>Активна співпраця з учнями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785786" y="571480"/>
            <a:ext cx="7344815" cy="1428760"/>
          </a:xfrm>
          <a:prstGeom prst="ellipse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Що є гуманний урок?</a:t>
            </a:r>
            <a:endParaRPr kumimoji="0" lang="ru-RU" sz="53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85728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User\Desktop\IMG_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929354" cy="5000660"/>
          </a:xfrm>
          <a:prstGeom prst="rect">
            <a:avLst/>
          </a:prstGeom>
          <a:noFill/>
        </p:spPr>
      </p:pic>
      <p:sp>
        <p:nvSpPr>
          <p:cNvPr id="17" name="Вертикальный свиток 16"/>
          <p:cNvSpPr/>
          <p:nvPr/>
        </p:nvSpPr>
        <p:spPr>
          <a:xfrm>
            <a:off x="5143472" y="1285860"/>
            <a:ext cx="4000528" cy="521497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ПРАВО НА ВЛАСНУ ДУМКУ!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руглая лента лицом вниз 18"/>
          <p:cNvSpPr/>
          <p:nvPr/>
        </p:nvSpPr>
        <p:spPr>
          <a:xfrm>
            <a:off x="0" y="-285776"/>
            <a:ext cx="9144000" cy="2000264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Секрети(родзинки)гуманного уроку: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Горизонтальный свиток 23"/>
          <p:cNvSpPr/>
          <p:nvPr/>
        </p:nvSpPr>
        <p:spPr>
          <a:xfrm>
            <a:off x="642910" y="642918"/>
            <a:ext cx="7786742" cy="135732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СВОБОДА ДУМКИ ТА ДІЛЬНОСТІ – ПЕРШ ЗА ВСЕ!</a:t>
            </a:r>
            <a:endParaRPr lang="ru-RU" sz="4000" b="1" dirty="0"/>
          </a:p>
        </p:txBody>
      </p:sp>
      <p:pic>
        <p:nvPicPr>
          <p:cNvPr id="3074" name="Picture 2" descr="C:\Users\User\Desktop\IMG_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5000660" cy="4214842"/>
          </a:xfrm>
          <a:prstGeom prst="rect">
            <a:avLst/>
          </a:prstGeom>
          <a:noFill/>
        </p:spPr>
      </p:pic>
      <p:sp>
        <p:nvSpPr>
          <p:cNvPr id="25" name="Овальная выноска 24"/>
          <p:cNvSpPr/>
          <p:nvPr/>
        </p:nvSpPr>
        <p:spPr>
          <a:xfrm>
            <a:off x="4143372" y="2000240"/>
            <a:ext cx="4786346" cy="350046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ОЧІКУВАННЯ СЮРПРИЗУ.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User\Desktop\IMG-149742629762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357718" cy="4429156"/>
          </a:xfrm>
          <a:prstGeom prst="rect">
            <a:avLst/>
          </a:prstGeom>
          <a:noFill/>
        </p:spPr>
      </p:pic>
      <p:pic>
        <p:nvPicPr>
          <p:cNvPr id="4099" name="Picture 3" descr="C:\Users\User\Desktop\BQ1CXwEOQ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4286280" cy="4214818"/>
          </a:xfrm>
          <a:prstGeom prst="rect">
            <a:avLst/>
          </a:prstGeom>
          <a:noFill/>
        </p:spPr>
      </p:pic>
      <p:sp>
        <p:nvSpPr>
          <p:cNvPr id="25" name="7-конечная звезда 24"/>
          <p:cNvSpPr/>
          <p:nvPr/>
        </p:nvSpPr>
        <p:spPr>
          <a:xfrm>
            <a:off x="2500298" y="1357298"/>
            <a:ext cx="4214810" cy="342902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СЮРПРИЗ ВІД УЧНЯ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21429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круглений прямокутник 20"/>
          <p:cNvSpPr/>
          <p:nvPr/>
        </p:nvSpPr>
        <p:spPr>
          <a:xfrm>
            <a:off x="1331640" y="94541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віртуальна науково-практична конференція «</a:t>
            </a:r>
            <a:r>
              <a:rPr lang="uk-UA" sz="12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Талант та 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елітарність»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827584" y="119675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User\Desktop\IMG_0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586430" cy="4671930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57224" y="5286388"/>
            <a:ext cx="7929618" cy="15716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Завдання в темряві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(учні заплющують очі, щоб краще уявити завдання)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296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482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Усмішка школи- це її учитель Усмішка вчителя – це його серце. Усмішки як і знання, передаються дітям, і тоді це школа Радості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Yuoga500</dc:creator>
  <cp:lastModifiedBy>Student-107</cp:lastModifiedBy>
  <cp:revision>45</cp:revision>
  <dcterms:created xsi:type="dcterms:W3CDTF">2018-01-22T06:51:55Z</dcterms:created>
  <dcterms:modified xsi:type="dcterms:W3CDTF">2018-02-12T08:28:46Z</dcterms:modified>
</cp:coreProperties>
</file>