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  <p:sldMasterId id="2147483885" r:id="rId2"/>
  </p:sldMasterIdLst>
  <p:notesMasterIdLst>
    <p:notesMasterId r:id="rId31"/>
  </p:notesMasterIdLst>
  <p:sldIdLst>
    <p:sldId id="257" r:id="rId3"/>
    <p:sldId id="256" r:id="rId4"/>
    <p:sldId id="262" r:id="rId5"/>
    <p:sldId id="285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0" r:id="rId16"/>
    <p:sldId id="271" r:id="rId17"/>
    <p:sldId id="272" r:id="rId18"/>
    <p:sldId id="273" r:id="rId19"/>
    <p:sldId id="274" r:id="rId20"/>
    <p:sldId id="275" r:id="rId21"/>
    <p:sldId id="278" r:id="rId22"/>
    <p:sldId id="279" r:id="rId23"/>
    <p:sldId id="280" r:id="rId24"/>
    <p:sldId id="281" r:id="rId25"/>
    <p:sldId id="282" r:id="rId26"/>
    <p:sldId id="276" r:id="rId27"/>
    <p:sldId id="284" r:id="rId28"/>
    <p:sldId id="277" r:id="rId29"/>
    <p:sldId id="261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B2F5C-107A-44C4-AD20-CE53AA7EF62E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64F01-9137-4EF6-A654-F01F0DE1A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574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158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776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26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7965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1165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11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7711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95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2666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509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1150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7735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5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6333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48628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067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281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32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974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89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209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310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765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352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4061C-534D-47D8-BC9F-D1CB76B416B1}" type="datetimeFigureOut">
              <a:rPr lang="ru-RU" smtClean="0"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D255B54-C59D-48EB-9446-A5D43367239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788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99"/>
            <a:ext cx="1218996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81549" y="1500216"/>
            <a:ext cx="112382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50" dirty="0" err="1" smtClean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Подорож</a:t>
            </a:r>
            <a:r>
              <a:rPr lang="ru-RU" sz="80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sz="8000" b="1" cap="none" spc="50" dirty="0" smtClean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</a:t>
            </a:r>
            <a:r>
              <a:rPr lang="ru-RU" sz="80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sz="8000" b="1" spc="50" dirty="0" err="1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8000" b="1" cap="none" spc="50" dirty="0" err="1" smtClean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раїни</a:t>
            </a:r>
            <a:endParaRPr lang="ru-RU" sz="8000" b="1" cap="none" spc="50" dirty="0">
              <a:ln w="0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3846" y="3095952"/>
            <a:ext cx="55748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Знань</a:t>
            </a:r>
            <a:endParaRPr lang="ru-RU" sz="9600" b="1" dirty="0">
              <a:ln w="0"/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248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ручка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14366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оливци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8830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пенал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2893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Дзвшнок</a:t>
            </a:r>
            <a:r>
              <a:rPr lang="uk-UA" dirty="0" smtClean="0"/>
              <a:t> </a:t>
            </a:r>
            <a:r>
              <a:rPr lang="uk-UA" dirty="0" err="1" smtClean="0"/>
              <a:t>шкильний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420" y="2728957"/>
            <a:ext cx="1764796" cy="163068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1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казкова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6" y="-68826"/>
            <a:ext cx="12192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797951" y="540463"/>
            <a:ext cx="775699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Третя зупинка</a:t>
            </a:r>
          </a:p>
          <a:p>
            <a:r>
              <a:rPr lang="uk-UA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«Казкова»</a:t>
            </a:r>
            <a:endParaRPr lang="ru-RU" sz="9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0491" y="1042869"/>
            <a:ext cx="5267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i="1" dirty="0" smtClean="0">
                <a:solidFill>
                  <a:srgbClr val="99367F"/>
                </a:solidFill>
              </a:rPr>
              <a:t> </a:t>
            </a:r>
            <a:endParaRPr lang="ru-RU" sz="5400" i="1" dirty="0">
              <a:solidFill>
                <a:srgbClr val="9936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1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колобок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6748"/>
            <a:ext cx="12192000" cy="8583561"/>
          </a:xfrm>
        </p:spPr>
      </p:pic>
    </p:spTree>
    <p:extLst>
      <p:ext uri="{BB962C8B-B14F-4D97-AF65-F5344CB8AC3E}">
        <p14:creationId xmlns:p14="http://schemas.microsoft.com/office/powerpoint/2010/main" val="363099365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рукавичка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33418704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Вовк и 7 козенят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.bibo.kz/?62865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287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993" y="1151360"/>
            <a:ext cx="9603275" cy="1049235"/>
          </a:xfrm>
        </p:spPr>
        <p:txBody>
          <a:bodyPr/>
          <a:lstStyle/>
          <a:p>
            <a:r>
              <a:rPr lang="uk-UA" dirty="0"/>
              <a:t>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8" name="Picture 4" descr="https://knygy.com.ua/pix/af/af/25/afaf2598394ad0d4cc3435b3cd69764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0"/>
            <a:ext cx="799837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88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Четверта зупинка </a:t>
            </a:r>
            <a:r>
              <a:rPr lang="uk-UA" dirty="0" err="1" smtClean="0"/>
              <a:t>украшнська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79377" y="624077"/>
            <a:ext cx="75476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Четверта</a:t>
            </a:r>
            <a:endParaRPr lang="ru-RU" sz="96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96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зупинка</a:t>
            </a:r>
            <a:r>
              <a:rPr lang="ru-RU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</a:p>
          <a:p>
            <a:r>
              <a:rPr lang="en-US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uk-UA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Українська</a:t>
            </a:r>
            <a:r>
              <a:rPr lang="en-US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9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769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8000" y="1122363"/>
            <a:ext cx="6350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710813" y="1504336"/>
            <a:ext cx="563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63329" y="1894909"/>
            <a:ext cx="6793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Вирушаємо!</a:t>
            </a:r>
            <a:endParaRPr lang="ru-RU" sz="9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0541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Карта </a:t>
            </a:r>
            <a:r>
              <a:rPr lang="uk-UA" dirty="0" err="1" smtClean="0"/>
              <a:t>украшни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mages.ua.prom.st/142859211_w640_h640_003_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010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чернивцш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Картинки по запросу картинки город черновц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0995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киив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Картинки по запросу картинки город кие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38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хлиб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Картинки по запросу картинки хле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41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прапор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Картинки по запросу картинки прапор украї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91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Пята</a:t>
            </a:r>
            <a:r>
              <a:rPr lang="uk-UA" dirty="0" smtClean="0"/>
              <a:t> зупинка </a:t>
            </a:r>
            <a:r>
              <a:rPr lang="uk-UA" dirty="0" err="1" smtClean="0"/>
              <a:t>батькивська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Картинки по запросу картинки на тему родители и де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84206" y="13477"/>
            <a:ext cx="68825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rgbClr val="7030A0"/>
                </a:solidFill>
              </a:rPr>
              <a:t>П’ята зупинка</a:t>
            </a:r>
            <a:endParaRPr lang="ru-RU" sz="80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67897" y="5466345"/>
            <a:ext cx="65272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chemeClr val="bg1"/>
                </a:solidFill>
              </a:rPr>
              <a:t>“</a:t>
            </a:r>
            <a:r>
              <a:rPr lang="uk-UA" sz="8000" b="1" dirty="0" smtClean="0">
                <a:solidFill>
                  <a:schemeClr val="bg1"/>
                </a:solidFill>
              </a:rPr>
              <a:t>Батьківська</a:t>
            </a:r>
            <a:r>
              <a:rPr lang="en-US" sz="8000" b="1" dirty="0" smtClean="0">
                <a:solidFill>
                  <a:schemeClr val="bg1"/>
                </a:solidFill>
              </a:rPr>
              <a:t>”</a:t>
            </a:r>
            <a:endParaRPr lang="ru-RU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275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888583" cy="691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Заходити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вчителя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школу…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відкривати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зошити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щоденник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endParaRPr lang="ru-RU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Ніколи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робити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endParaRPr lang="ru-RU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Сварити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endParaRPr lang="ru-RU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Бути на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батьківських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зборах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… 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крайньому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випадку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менше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тиждень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…в поганому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настрої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ru-RU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…..</a:t>
            </a:r>
            <a:r>
              <a:rPr lang="ru-RU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обов’язково</a:t>
            </a:r>
            <a:r>
              <a:rPr lang="ru-RU" sz="32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ru-RU" sz="3200" b="1" dirty="0" smtClean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solidFill>
                <a:srgbClr val="CD17C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643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04" y="0"/>
            <a:ext cx="12222823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Шоста зупинка</a:t>
            </a:r>
            <a:br>
              <a:rPr lang="uk-UA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7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uk-UA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пообіцяй</a:t>
            </a:r>
            <a:r>
              <a:rPr lang="uk-UA" sz="7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  <a:r>
              <a:rPr lang="en-US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uk-UA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3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99750" y="4602163"/>
            <a:ext cx="1492250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3086" y="2442332"/>
            <a:ext cx="5260258" cy="259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C:\Users\Анатолий\Pictures\60093883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572125"/>
            <a:ext cx="10287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669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святкова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9411" y="3785420"/>
            <a:ext cx="1296560" cy="9724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24981" y="2536724"/>
            <a:ext cx="6823587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000" b="1" dirty="0" smtClean="0">
                <a:solidFill>
                  <a:srgbClr val="7030A0"/>
                </a:solidFill>
              </a:rPr>
              <a:t>  </a:t>
            </a:r>
            <a:r>
              <a:rPr lang="uk-UA" sz="5400" b="1" smtClean="0">
                <a:solidFill>
                  <a:srgbClr val="7030A0"/>
                </a:solidFill>
              </a:rPr>
              <a:t>Сьома зупинка</a:t>
            </a:r>
            <a:endParaRPr lang="uk-UA" sz="5400" b="1" dirty="0" smtClean="0">
              <a:solidFill>
                <a:srgbClr val="7030A0"/>
              </a:solidFill>
            </a:endParaRPr>
          </a:p>
          <a:p>
            <a:r>
              <a:rPr lang="uk-UA" sz="5400" b="1" dirty="0" smtClean="0">
                <a:solidFill>
                  <a:srgbClr val="7030A0"/>
                </a:solidFill>
              </a:rPr>
              <a:t>     </a:t>
            </a:r>
          </a:p>
          <a:p>
            <a:r>
              <a:rPr lang="en-US" sz="7800" b="1" dirty="0" smtClean="0">
                <a:solidFill>
                  <a:srgbClr val="7030A0"/>
                </a:solidFill>
              </a:rPr>
              <a:t>“</a:t>
            </a:r>
            <a:r>
              <a:rPr lang="uk-UA" sz="7800" b="1" dirty="0" smtClean="0">
                <a:solidFill>
                  <a:srgbClr val="7030A0"/>
                </a:solidFill>
              </a:rPr>
              <a:t>Святкова!</a:t>
            </a:r>
            <a:r>
              <a:rPr lang="en-US" sz="7800" b="1" dirty="0" smtClean="0">
                <a:solidFill>
                  <a:srgbClr val="7030A0"/>
                </a:solidFill>
              </a:rPr>
              <a:t>”</a:t>
            </a:r>
            <a:endParaRPr lang="ru-RU" sz="7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324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321455" y="1903297"/>
            <a:ext cx="8177348" cy="1356499"/>
          </a:xfrm>
        </p:spPr>
        <p:txBody>
          <a:bodyPr>
            <a:noAutofit/>
          </a:bodyPr>
          <a:lstStyle/>
          <a:p>
            <a:r>
              <a:rPr lang="uk-UA" sz="8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«Знайомство»</a:t>
            </a:r>
            <a:endParaRPr lang="ru-RU" sz="80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11054854" y="2743200"/>
            <a:ext cx="825520" cy="2723145"/>
          </a:xfrm>
        </p:spPr>
        <p:txBody>
          <a:bodyPr/>
          <a:lstStyle/>
          <a:p>
            <a:pPr lvl="1"/>
            <a:endParaRPr lang="ru-RU" dirty="0"/>
          </a:p>
        </p:txBody>
      </p:sp>
      <p:pic>
        <p:nvPicPr>
          <p:cNvPr id="5" name="Picture 13" descr="учитель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45" t="715" r="35665" b="2552"/>
          <a:stretch>
            <a:fillRect/>
          </a:stretch>
        </p:blipFill>
        <p:spPr bwMode="auto">
          <a:xfrm>
            <a:off x="9211161" y="1673425"/>
            <a:ext cx="2350340" cy="5184575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42191" y="845478"/>
            <a:ext cx="1036970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800" b="1" dirty="0" smtClean="0">
                <a:solidFill>
                  <a:srgbClr val="EA0000"/>
                </a:solidFill>
              </a:rPr>
              <a:t> </a:t>
            </a:r>
            <a:br>
              <a:rPr lang="uk-UA" sz="4800" b="1" dirty="0" smtClean="0">
                <a:solidFill>
                  <a:srgbClr val="EA0000"/>
                </a:solidFill>
              </a:rPr>
            </a:br>
            <a:r>
              <a:rPr lang="uk-UA" sz="38400" b="1" dirty="0" smtClean="0">
                <a:solidFill>
                  <a:srgbClr val="7030A0"/>
                </a:solidFill>
              </a:rPr>
              <a:t>Перша зупинка</a:t>
            </a:r>
            <a:endParaRPr lang="ru-RU" sz="38400" b="1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девочка в форме1.bm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7297" y="3741551"/>
            <a:ext cx="1987452" cy="2996952"/>
          </a:xfrm>
          <a:prstGeom prst="rect">
            <a:avLst/>
          </a:prstGeom>
        </p:spPr>
      </p:pic>
      <p:pic>
        <p:nvPicPr>
          <p:cNvPr id="8" name="Рисунок 7" descr="девочка в форме2.bmp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8976" y="3597535"/>
            <a:ext cx="1899631" cy="3068024"/>
          </a:xfrm>
          <a:prstGeom prst="rect">
            <a:avLst/>
          </a:prstGeom>
        </p:spPr>
      </p:pic>
      <p:pic>
        <p:nvPicPr>
          <p:cNvPr id="9" name="Рисунок 8" descr="мальчик в форме1.bmp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9805" y="3597535"/>
            <a:ext cx="1936045" cy="3140968"/>
          </a:xfrm>
          <a:prstGeom prst="rect">
            <a:avLst/>
          </a:prstGeom>
        </p:spPr>
      </p:pic>
      <p:pic>
        <p:nvPicPr>
          <p:cNvPr id="10" name="Рисунок 9" descr="мальчик в форме2.bmp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24" r="22540"/>
          <a:stretch>
            <a:fillRect/>
          </a:stretch>
        </p:blipFill>
        <p:spPr>
          <a:xfrm>
            <a:off x="1056165" y="3597535"/>
            <a:ext cx="1744173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095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932" y="7289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54709" y="12680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нас </a:t>
            </a:r>
            <a:r>
              <a:rPr lang="ru-RU" sz="5400" b="1" dirty="0" err="1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немає</a:t>
            </a:r>
            <a: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ТИ.</a:t>
            </a:r>
            <a:b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нас </a:t>
            </a:r>
            <a:r>
              <a:rPr lang="ru-RU" sz="5400" b="1" dirty="0" err="1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немає</a:t>
            </a:r>
            <a: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Я.</a:t>
            </a:r>
            <a:b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 - </a:t>
            </a:r>
            <a:r>
              <a:rPr lang="ru-RU" sz="5400" b="1" dirty="0" err="1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єдиний</a:t>
            </a:r>
            <a: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400" b="1" dirty="0" err="1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клас</a:t>
            </a:r>
            <a: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 - одна </a:t>
            </a:r>
            <a:r>
              <a:rPr lang="ru-RU" sz="5400" b="1" dirty="0" err="1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сім'я</a:t>
            </a:r>
            <a:r>
              <a:rPr lang="ru-RU" sz="5400" b="1" dirty="0">
                <a:solidFill>
                  <a:srgbClr val="CD17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5400" dirty="0"/>
          </a:p>
        </p:txBody>
      </p:sp>
      <p:pic>
        <p:nvPicPr>
          <p:cNvPr id="7" name="Picture 2" descr="http://cs411421.vk.me/v411421883/6981/m5e36s2ym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33" y="557033"/>
            <a:ext cx="2293648" cy="415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cs411421.vk.me/v411421883/6981/m5e36s2ym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202" y="557033"/>
            <a:ext cx="2293648" cy="415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243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загадкова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6569" y="3677757"/>
            <a:ext cx="60764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«Загадкова»</a:t>
            </a:r>
            <a:endParaRPr lang="ru-RU" sz="7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5471" y="1123212"/>
            <a:ext cx="40410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Друга зупинка</a:t>
            </a:r>
            <a:endParaRPr lang="ru-RU" sz="8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501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школа</a:t>
            </a:r>
            <a:endParaRPr lang="ru-RU" dirty="0"/>
          </a:p>
        </p:txBody>
      </p:sp>
      <p:pic>
        <p:nvPicPr>
          <p:cNvPr id="1026" name="Picture 2" descr="http://photos.wikimapia.org/p/00/01/13/03/44_bi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592"/>
            <a:ext cx="12191999" cy="682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24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зошит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7136256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книга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1303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линийка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7864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TM02900722[[fn=Совет директоров]]</Template>
  <TotalTime>423</TotalTime>
  <Words>112</Words>
  <Application>Microsoft Office PowerPoint</Application>
  <PresentationFormat>Широкоэкранный</PresentationFormat>
  <Paragraphs>55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40" baseType="lpstr">
      <vt:lpstr>Arial</vt:lpstr>
      <vt:lpstr>Calibri</vt:lpstr>
      <vt:lpstr>Calibri Light</vt:lpstr>
      <vt:lpstr>Courier New</vt:lpstr>
      <vt:lpstr>Gill Sans MT</vt:lpstr>
      <vt:lpstr>Segoe UI</vt:lpstr>
      <vt:lpstr>Segoe UI Light</vt:lpstr>
      <vt:lpstr>Tahoma</vt:lpstr>
      <vt:lpstr>Times New Roman</vt:lpstr>
      <vt:lpstr>Wingdings 2</vt:lpstr>
      <vt:lpstr>HDOfficeLightV0</vt:lpstr>
      <vt:lpstr>Gallery</vt:lpstr>
      <vt:lpstr>Презентация PowerPoint</vt:lpstr>
      <vt:lpstr>Презентация PowerPoint</vt:lpstr>
      <vt:lpstr>«Знайомство»</vt:lpstr>
      <vt:lpstr>Презентация PowerPoint</vt:lpstr>
      <vt:lpstr>загадкова</vt:lpstr>
      <vt:lpstr>школа</vt:lpstr>
      <vt:lpstr>зошит</vt:lpstr>
      <vt:lpstr>книга</vt:lpstr>
      <vt:lpstr>линийка</vt:lpstr>
      <vt:lpstr>ручка</vt:lpstr>
      <vt:lpstr>оливци</vt:lpstr>
      <vt:lpstr>пенал</vt:lpstr>
      <vt:lpstr>Дзвшнок шкильний</vt:lpstr>
      <vt:lpstr>казкова</vt:lpstr>
      <vt:lpstr>колобок</vt:lpstr>
      <vt:lpstr>рукавичка</vt:lpstr>
      <vt:lpstr>Вовк и 7 козенят</vt:lpstr>
      <vt:lpstr> </vt:lpstr>
      <vt:lpstr>Четверта зупинка украшнська</vt:lpstr>
      <vt:lpstr>Карта украшни </vt:lpstr>
      <vt:lpstr>чернивцш</vt:lpstr>
      <vt:lpstr>киив</vt:lpstr>
      <vt:lpstr>хлиб</vt:lpstr>
      <vt:lpstr>прапор</vt:lpstr>
      <vt:lpstr>Пята зупинка батькивська</vt:lpstr>
      <vt:lpstr>Презентация PowerPoint</vt:lpstr>
      <vt:lpstr>Шоста зупинка  “пообіцяй! “ </vt:lpstr>
      <vt:lpstr>святкова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RePack by Diakov</cp:lastModifiedBy>
  <cp:revision>30</cp:revision>
  <dcterms:created xsi:type="dcterms:W3CDTF">2017-08-30T12:02:59Z</dcterms:created>
  <dcterms:modified xsi:type="dcterms:W3CDTF">2017-08-30T19:30:31Z</dcterms:modified>
</cp:coreProperties>
</file>