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313" r:id="rId2"/>
    <p:sldId id="306" r:id="rId3"/>
    <p:sldId id="303" r:id="rId4"/>
    <p:sldId id="307" r:id="rId5"/>
    <p:sldId id="308" r:id="rId6"/>
    <p:sldId id="309" r:id="rId7"/>
    <p:sldId id="310" r:id="rId8"/>
    <p:sldId id="311" r:id="rId9"/>
    <p:sldId id="31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73" autoAdjust="0"/>
    <p:restoredTop sz="94660"/>
  </p:normalViewPr>
  <p:slideViewPr>
    <p:cSldViewPr>
      <p:cViewPr varScale="1">
        <p:scale>
          <a:sx n="67" d="100"/>
          <a:sy n="67" d="100"/>
        </p:scale>
        <p:origin x="16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Кутинська О.В.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6A4D9-B22B-4960-9675-BB432C6E6C4C}" type="datetime1">
              <a:rPr lang="uk-UA" smtClean="0"/>
              <a:t>25.02.2018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A83CD-0559-428C-AFB5-2BCDD2326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45847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Кутинська О.В.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FD82F-4E6E-4111-BB59-A16579A7A75B}" type="datetime1">
              <a:rPr lang="uk-UA" smtClean="0"/>
              <a:t>25.02.2018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9FCD6-0CD2-49AC-87F8-4B93C1A1AA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3118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9FCD6-0CD2-49AC-87F8-4B93C1A1AA85}" type="slidenum">
              <a:rPr lang="ru-RU" smtClean="0"/>
              <a:t>9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Кутинська О.В.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8336DB0-AC5D-4AB7-BFB6-FBEE816C8E54}" type="datetime1">
              <a:rPr lang="uk-UA" smtClean="0"/>
              <a:t>25.02.2018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4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D1D4BC-6E9B-4085-B5BF-57357F7BA5C9}" type="datetime1">
              <a:rPr lang="ru-RU" smtClean="0"/>
              <a:t>25.02.2018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579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2B87-65EB-4499-8EEE-2A5EC1A579D1}" type="datetime1">
              <a:rPr lang="ru-RU" smtClean="0"/>
              <a:t>25.02.2018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58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92B1-BE5B-4491-A470-3949B87C293D}" type="datetime1">
              <a:rPr lang="ru-RU" smtClean="0"/>
              <a:t>25.02.2018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96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08A6-0DD8-4331-80F9-A34A0E969A90}" type="datetime1">
              <a:rPr lang="ru-RU" smtClean="0"/>
              <a:t>25.02.2018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5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D86333D-6FB2-45E7-BADC-A8F8B5C12F3C}" type="datetime1">
              <a:rPr lang="ru-RU" smtClean="0"/>
              <a:t>25.02.2018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2638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7D38-D64F-45EA-866B-4694702F5520}" type="datetime1">
              <a:rPr lang="ru-RU" smtClean="0"/>
              <a:t>25.02.2018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65163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D3071-93C4-453E-9251-1B79218E09F9}" type="datetime1">
              <a:rPr lang="ru-RU" smtClean="0"/>
              <a:t>25.02.2018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4421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824A-0195-4ADE-B097-DCEE631001DF}" type="datetime1">
              <a:rPr lang="ru-RU" smtClean="0"/>
              <a:t>25.02.2018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23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8224-A463-4DB1-98B3-268DF99883DC}" type="datetime1">
              <a:rPr lang="ru-RU" smtClean="0"/>
              <a:t>25.02.2018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35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250805AD-0D99-4251-8BA3-AF916C6ADF1B}" type="datetime1">
              <a:rPr lang="ru-RU" smtClean="0"/>
              <a:t>25.02.2018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3338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14F31FDF-9E58-4F8A-B007-76DE66808589}" type="datetime1">
              <a:rPr lang="ru-RU" smtClean="0"/>
              <a:t>25.02.2018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54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86A1852-2A85-464E-85DC-BD8152468575}" type="datetime1">
              <a:rPr lang="ru-RU" smtClean="0"/>
              <a:t>25.02.2018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37DBFE-E8C5-461A-A675-450F1278A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67072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43" y="2420888"/>
            <a:ext cx="4786609" cy="4437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44" y="-44450"/>
            <a:ext cx="9137130" cy="67413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87810"/>
            <a:ext cx="8501122" cy="1714512"/>
          </a:xfrm>
        </p:spPr>
        <p:txBody>
          <a:bodyPr anchor="ctr">
            <a:noAutofit/>
          </a:bodyPr>
          <a:lstStyle/>
          <a:p>
            <a:pPr algn="ctr"/>
            <a:r>
              <a:rPr lang="uk-UA" sz="7200" dirty="0" smtClean="0">
                <a:solidFill>
                  <a:srgbClr val="FFFF00"/>
                </a:solidFill>
              </a:rPr>
              <a:t>21 лютого – Міжнародний 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75870" y="1681544"/>
            <a:ext cx="5660626" cy="350046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b="1" dirty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д</a:t>
            </a:r>
            <a:r>
              <a:rPr kumimoji="0" lang="uk-UA" sz="72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ень</a:t>
            </a:r>
            <a:r>
              <a:rPr kumimoji="0" lang="uk-UA" sz="72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uk-UA" sz="72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рідної </a:t>
            </a:r>
            <a:r>
              <a:rPr kumimoji="0" lang="uk-UA" sz="72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мови</a:t>
            </a:r>
            <a:endParaRPr kumimoji="0" lang="ru-RU" sz="7200" b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рідна мов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68" y="5420932"/>
            <a:ext cx="1638528" cy="109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01956"/>
      </p:ext>
    </p:extLst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38028" y="188640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21 лютого </a:t>
            </a:r>
            <a:endParaRPr lang="en-US" sz="7200" dirty="0" smtClean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ctr"/>
            <a:r>
              <a:rPr lang="ru-RU" sz="72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усе </a:t>
            </a:r>
            <a:r>
              <a:rPr lang="ru-RU" sz="7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прогресивне</a:t>
            </a:r>
            <a:r>
              <a:rPr lang="ru-RU" sz="7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7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людство</a:t>
            </a:r>
            <a:r>
              <a:rPr lang="ru-RU" sz="7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7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святкує</a:t>
            </a:r>
            <a:r>
              <a:rPr lang="ru-RU" sz="7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7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Міжнародний</a:t>
            </a:r>
            <a:r>
              <a:rPr lang="ru-RU" sz="7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72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День </a:t>
            </a:r>
            <a:r>
              <a:rPr lang="ru-RU" sz="7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рідної</a:t>
            </a:r>
            <a:r>
              <a:rPr lang="ru-RU" sz="7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7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мови</a:t>
            </a:r>
            <a:endParaRPr lang="ru-RU" sz="7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81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188640"/>
            <a:ext cx="8259316" cy="590931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Вітаємо Вас у Міжнародний день </a:t>
            </a:r>
          </a:p>
          <a:p>
            <a:pPr algn="ctr"/>
            <a:r>
              <a:rPr lang="uk-UA" sz="5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р</a:t>
            </a:r>
            <a:r>
              <a:rPr lang="uk-UA" sz="54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ідної мови!                                                                  </a:t>
            </a:r>
            <a:r>
              <a:rPr lang="uk-UA" sz="5400" b="1" i="1" dirty="0" smtClean="0">
                <a:solidFill>
                  <a:srgbClr val="FFFF00"/>
                </a:solidFill>
              </a:rPr>
              <a:t>З</a:t>
            </a:r>
            <a:r>
              <a:rPr lang="ru-RU" sz="5400" b="1" i="1" dirty="0" smtClean="0">
                <a:solidFill>
                  <a:srgbClr val="FFFF00"/>
                </a:solidFill>
              </a:rPr>
              <a:t>і святом </a:t>
            </a:r>
            <a:r>
              <a:rPr lang="ru-RU" sz="5400" b="1" i="1" dirty="0" err="1" smtClean="0">
                <a:solidFill>
                  <a:srgbClr val="0070C0"/>
                </a:solidFill>
              </a:rPr>
              <a:t>української</a:t>
            </a:r>
            <a:r>
              <a:rPr lang="ru-RU" sz="5400" b="1" i="1" dirty="0" smtClean="0">
                <a:solidFill>
                  <a:srgbClr val="0070C0"/>
                </a:solidFill>
              </a:rPr>
              <a:t> </a:t>
            </a:r>
            <a:r>
              <a:rPr lang="ru-RU" sz="5400" b="1" i="1" dirty="0" err="1" smtClean="0">
                <a:solidFill>
                  <a:srgbClr val="FFFF00"/>
                </a:solidFill>
              </a:rPr>
              <a:t>мови</a:t>
            </a:r>
            <a:r>
              <a:rPr lang="ru-RU" sz="5400" b="1" i="1" dirty="0" smtClean="0">
                <a:solidFill>
                  <a:srgbClr val="FFFF00"/>
                </a:solidFill>
              </a:rPr>
              <a:t> – </a:t>
            </a:r>
            <a:r>
              <a:rPr lang="ru-RU" sz="5400" b="1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одного з </a:t>
            </a:r>
            <a:r>
              <a:rPr lang="ru-RU" sz="5400" b="1" i="1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найцінніших</a:t>
            </a:r>
            <a:r>
              <a:rPr lang="ru-RU" sz="5400" b="1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надбань</a:t>
            </a:r>
            <a:r>
              <a:rPr lang="ru-RU" sz="5400" b="1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народу!</a:t>
            </a:r>
            <a:endParaRPr lang="ru-RU" sz="5400" b="1" i="1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39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60810" y="146256"/>
            <a:ext cx="7956376" cy="5016758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uk-UA" sz="5400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М</a:t>
            </a:r>
            <a:r>
              <a:rPr lang="uk-UA" sz="6000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оя мова –найбагатша </a:t>
            </a:r>
          </a:p>
          <a:p>
            <a:pPr algn="ctr"/>
            <a:r>
              <a:rPr lang="uk-UA" sz="6000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у світі  !</a:t>
            </a:r>
          </a:p>
          <a:p>
            <a:r>
              <a:rPr lang="uk-UA" sz="4000" b="1" i="1" dirty="0" smtClean="0">
                <a:solidFill>
                  <a:srgbClr val="C00000"/>
                </a:solidFill>
                <a:latin typeface="+mj-lt"/>
              </a:rPr>
              <a:t>Мелодійна </a:t>
            </a:r>
            <a:r>
              <a:rPr lang="uk-UA" sz="4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,            </a:t>
            </a:r>
            <a:r>
              <a:rPr lang="uk-UA" sz="4000" b="1" i="1" dirty="0" smtClean="0">
                <a:solidFill>
                  <a:srgbClr val="FFC000"/>
                </a:solidFill>
                <a:latin typeface="+mj-lt"/>
              </a:rPr>
              <a:t>запашна ,</a:t>
            </a:r>
          </a:p>
          <a:p>
            <a:r>
              <a:rPr lang="uk-UA" sz="4000" b="1" i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uk-UA" sz="4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    </a:t>
            </a:r>
            <a:r>
              <a:rPr lang="uk-UA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милозвучна ,         </a:t>
            </a:r>
            <a:r>
              <a:rPr lang="uk-UA" sz="4000" b="1" i="1" dirty="0" err="1" smtClean="0">
                <a:solidFill>
                  <a:srgbClr val="00B050"/>
                </a:solidFill>
                <a:latin typeface="+mj-lt"/>
              </a:rPr>
              <a:t>нев</a:t>
            </a:r>
            <a:r>
              <a:rPr lang="uk-UA" sz="4000" b="1" i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en-US" sz="4000" b="1" i="1" dirty="0" smtClean="0">
                <a:solidFill>
                  <a:srgbClr val="00B050"/>
                </a:solidFill>
                <a:latin typeface="+mj-lt"/>
              </a:rPr>
              <a:t>‘ </a:t>
            </a:r>
            <a:r>
              <a:rPr lang="uk-UA" sz="4000" b="1" i="1" dirty="0" err="1" smtClean="0">
                <a:solidFill>
                  <a:srgbClr val="00B050"/>
                </a:solidFill>
                <a:latin typeface="+mj-lt"/>
              </a:rPr>
              <a:t>януча</a:t>
            </a:r>
            <a:r>
              <a:rPr lang="uk-UA" sz="4000" b="1" i="1" dirty="0" smtClean="0">
                <a:solidFill>
                  <a:srgbClr val="00B050"/>
                </a:solidFill>
                <a:latin typeface="+mj-lt"/>
              </a:rPr>
              <a:t> ,</a:t>
            </a:r>
          </a:p>
          <a:p>
            <a:r>
              <a:rPr lang="uk-UA" sz="4000" b="1" i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uk-UA" sz="4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           </a:t>
            </a:r>
            <a:r>
              <a:rPr lang="uk-UA" sz="4000" b="1" i="1" dirty="0" smtClean="0">
                <a:solidFill>
                  <a:srgbClr val="FFC000"/>
                </a:solidFill>
                <a:latin typeface="+mj-lt"/>
              </a:rPr>
              <a:t>калинова ,                </a:t>
            </a:r>
            <a:r>
              <a:rPr lang="uk-UA" sz="4000" b="1" i="1" dirty="0" smtClean="0">
                <a:solidFill>
                  <a:srgbClr val="7030A0"/>
                </a:solidFill>
                <a:latin typeface="+mj-lt"/>
              </a:rPr>
              <a:t>неповторна , </a:t>
            </a:r>
          </a:p>
          <a:p>
            <a:r>
              <a:rPr lang="uk-UA" sz="4000" b="1" i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uk-UA" sz="4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                </a:t>
            </a:r>
            <a:r>
              <a:rPr lang="uk-UA" sz="4000" b="1" i="1" dirty="0" smtClean="0">
                <a:solidFill>
                  <a:srgbClr val="7030A0"/>
                </a:solidFill>
                <a:latin typeface="+mj-lt"/>
              </a:rPr>
              <a:t>барвінкова ,               </a:t>
            </a:r>
            <a:r>
              <a:rPr lang="uk-UA" sz="4000" b="1" i="1" dirty="0" smtClean="0">
                <a:solidFill>
                  <a:srgbClr val="C00000"/>
                </a:solidFill>
                <a:latin typeface="+mj-lt"/>
              </a:rPr>
              <a:t>п </a:t>
            </a:r>
            <a:r>
              <a:rPr lang="en-US" sz="4000" b="1" i="1" dirty="0" smtClean="0">
                <a:solidFill>
                  <a:srgbClr val="C00000"/>
                </a:solidFill>
                <a:latin typeface="+mj-lt"/>
              </a:rPr>
              <a:t>‘ </a:t>
            </a:r>
            <a:r>
              <a:rPr lang="uk-UA" sz="4000" b="1" i="1" dirty="0" err="1" smtClean="0">
                <a:solidFill>
                  <a:srgbClr val="C00000"/>
                </a:solidFill>
                <a:latin typeface="+mj-lt"/>
              </a:rPr>
              <a:t>янка</a:t>
            </a:r>
            <a:r>
              <a:rPr lang="uk-UA" sz="4000" b="1" i="1" dirty="0" smtClean="0">
                <a:solidFill>
                  <a:srgbClr val="C00000"/>
                </a:solidFill>
                <a:latin typeface="+mj-lt"/>
              </a:rPr>
              <a:t> ,</a:t>
            </a:r>
          </a:p>
          <a:p>
            <a:r>
              <a:rPr lang="uk-UA" sz="4000" b="1" i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uk-UA" sz="4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                    </a:t>
            </a:r>
            <a:r>
              <a:rPr lang="uk-UA" sz="4000" b="1" i="1" dirty="0" err="1" smtClean="0">
                <a:solidFill>
                  <a:srgbClr val="00B050"/>
                </a:solidFill>
                <a:latin typeface="+mj-lt"/>
              </a:rPr>
              <a:t>солов</a:t>
            </a:r>
            <a:r>
              <a:rPr lang="en-US" sz="4000" b="1" i="1" dirty="0" smtClean="0">
                <a:solidFill>
                  <a:srgbClr val="00B050"/>
                </a:solidFill>
                <a:latin typeface="+mj-lt"/>
              </a:rPr>
              <a:t>’</a:t>
            </a:r>
            <a:r>
              <a:rPr lang="uk-UA" sz="4000" b="1" i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uk-UA" sz="4000" b="1" i="1" dirty="0" err="1" smtClean="0">
                <a:solidFill>
                  <a:srgbClr val="00B050"/>
                </a:solidFill>
                <a:latin typeface="+mj-lt"/>
              </a:rPr>
              <a:t>їна</a:t>
            </a:r>
            <a:r>
              <a:rPr lang="uk-UA" sz="4000" b="1" i="1" dirty="0" smtClean="0">
                <a:solidFill>
                  <a:srgbClr val="00B050"/>
                </a:solidFill>
                <a:latin typeface="+mj-lt"/>
              </a:rPr>
              <a:t> ,</a:t>
            </a:r>
            <a:r>
              <a:rPr lang="en-US" sz="4000" b="1" i="1" dirty="0" smtClean="0">
                <a:solidFill>
                  <a:srgbClr val="00B050"/>
                </a:solidFill>
                <a:latin typeface="+mj-lt"/>
              </a:rPr>
              <a:t>         </a:t>
            </a:r>
            <a:r>
              <a:rPr lang="uk-UA" sz="4000" b="1" i="1" dirty="0" smtClean="0">
                <a:solidFill>
                  <a:srgbClr val="00B050"/>
                </a:solidFill>
                <a:latin typeface="+mj-lt"/>
              </a:rPr>
              <a:t>            </a:t>
            </a:r>
            <a:r>
              <a:rPr lang="uk-UA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ніжна .</a:t>
            </a:r>
            <a:endParaRPr lang="ru-RU" sz="4000" b="1" i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t="19140"/>
          <a:stretch/>
        </p:blipFill>
        <p:spPr>
          <a:xfrm>
            <a:off x="4574257" y="4954007"/>
            <a:ext cx="4211960" cy="1834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66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11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t="19140"/>
          <a:stretch/>
        </p:blipFill>
        <p:spPr>
          <a:xfrm>
            <a:off x="1761336" y="2382178"/>
            <a:ext cx="7020272" cy="44758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29" y="-9072"/>
            <a:ext cx="5791200" cy="4343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 descr="http://kolokray.com/pic/attraction/upload/features/29201439031617/new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0365" y="-9072"/>
            <a:ext cx="3857620" cy="50958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Picture 4" descr="http://taras-shevchenko.mow.fm/files/user/profile_bg/67ba31f5dffe2263be12245e698e31e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512" y="193124"/>
            <a:ext cx="5272546" cy="3429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2" descr="http://pochclass.ucoz.ru/yuvildaty/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52058" y="2876387"/>
            <a:ext cx="3224397" cy="40296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6" descr="http://zhivchik.ua/images/events/20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5696" y="2567861"/>
            <a:ext cx="3616362" cy="41044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47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6" t="41415"/>
          <a:stretch/>
        </p:blipFill>
        <p:spPr>
          <a:xfrm>
            <a:off x="5940152" y="4293096"/>
            <a:ext cx="3024336" cy="2462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01899" y="438388"/>
            <a:ext cx="8043292" cy="34163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Володимир Сосюра пророчо мовив: </a:t>
            </a:r>
          </a:p>
          <a:p>
            <a:pPr algn="ctr"/>
            <a:r>
              <a:rPr lang="uk-UA" sz="5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« </a:t>
            </a:r>
            <a:r>
              <a:rPr lang="uk-UA" sz="5400" dirty="0" smtClean="0">
                <a:solidFill>
                  <a:srgbClr val="FFFF00"/>
                </a:solidFill>
                <a:latin typeface="+mj-lt"/>
              </a:rPr>
              <a:t>Без мови </a:t>
            </a:r>
            <a:r>
              <a:rPr lang="uk-UA" sz="5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рідної й </a:t>
            </a:r>
            <a:r>
              <a:rPr lang="uk-UA" sz="5400" dirty="0" smtClean="0">
                <a:solidFill>
                  <a:srgbClr val="FFFF00"/>
                </a:solidFill>
                <a:latin typeface="+mj-lt"/>
              </a:rPr>
              <a:t>народу </a:t>
            </a:r>
            <a:r>
              <a:rPr lang="uk-UA" sz="5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рідного нема!»</a:t>
            </a:r>
            <a:endParaRPr lang="ru-RU" sz="6000" b="1" i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9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6" t="41415"/>
          <a:stretch/>
        </p:blipFill>
        <p:spPr>
          <a:xfrm>
            <a:off x="557808" y="3212976"/>
            <a:ext cx="1800200" cy="15259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Прямоугольник 2"/>
          <p:cNvSpPr/>
          <p:nvPr/>
        </p:nvSpPr>
        <p:spPr>
          <a:xfrm>
            <a:off x="2670101" y="514588"/>
            <a:ext cx="6473899" cy="649408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uk-UA" sz="2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ЛЮБИТИ </a:t>
            </a: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Й ШАНУВАТИ РІДНУ МОВУ! ПРИСЯГАЄМО!</a:t>
            </a:r>
            <a:endParaRPr lang="ru-RU" sz="2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uk-UA" sz="26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ПРИСЯГАЄМО!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БЕРЕГТИ Й ЗБАГАЧУВАТИ ЦЕЙ НАЙДОРОЖЧИЙ СКАРБ. ПРИСЯГАЄМО!</a:t>
            </a:r>
            <a:endParaRPr lang="ru-RU" sz="2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uk-UA" sz="26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ПРИСЯГАЄМО!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uk-UA" sz="2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ОЧИЩАТИ </a:t>
            </a: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НАШУ ПРЕКРАСНУ МОВУ ВІД СЛОВЕСНОГО СМІТТЯ. ПРИСЯГАЄМО!</a:t>
            </a:r>
            <a:endParaRPr lang="ru-RU" sz="2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uk-UA" sz="26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ПРИСЯГАЄМО!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ШЛІФУВАТИ КОЖНЕ СЛІВЦЕ КАЛИНОВЕ. ПРИСЯГАЄМО!</a:t>
            </a:r>
            <a:endParaRPr lang="ru-RU" sz="2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uk-UA" sz="26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ПРИСЯГАЄМО!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ПРИСЯГАЄМО, ЩО НЕ БУДЕМО ОСТАННІМ ПОКОЛІННЯМ, ЯКЕ </a:t>
            </a:r>
            <a:r>
              <a:rPr lang="uk-UA" sz="2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ЧИТАЄ                  </a:t>
            </a: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 КОБЗАРЯ</a:t>
            </a:r>
            <a:r>
              <a:rPr lang="uk-UA" sz="2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». </a:t>
            </a:r>
            <a:r>
              <a:rPr lang="uk-UA" sz="2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ПРИСЯГАЄМО!</a:t>
            </a:r>
            <a:endParaRPr lang="ru-RU" sz="2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uk-UA" sz="26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ПРИСЯГАЄМО</a:t>
            </a:r>
            <a:r>
              <a:rPr lang="uk-UA" sz="2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lang="uk-UA" sz="2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alfor.ru/uploads/posts/2009-09/1251895522_prisaga....jpg"/>
          <p:cNvPicPr>
            <a:picLocks noChangeAspect="1" noChangeArrowheads="1"/>
          </p:cNvPicPr>
          <p:nvPr/>
        </p:nvPicPr>
        <p:blipFill rotWithShape="1">
          <a:blip r:embed="rId4"/>
          <a:srcRect t="29799" b="32680"/>
          <a:stretch/>
        </p:blipFill>
        <p:spPr bwMode="auto">
          <a:xfrm>
            <a:off x="0" y="332656"/>
            <a:ext cx="2915816" cy="23762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124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6" t="41415"/>
          <a:stretch/>
        </p:blipFill>
        <p:spPr>
          <a:xfrm>
            <a:off x="6372200" y="4706205"/>
            <a:ext cx="2627784" cy="21391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00708" y="-603448"/>
            <a:ext cx="8043292" cy="6463308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</a:p>
          <a:p>
            <a:pPr algn="ctr"/>
            <a:r>
              <a:rPr lang="uk-UA" sz="72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Моя рідна мова –найкраща , найбагатша</a:t>
            </a:r>
          </a:p>
          <a:p>
            <a:pPr algn="ctr"/>
            <a:r>
              <a:rPr lang="uk-UA" sz="72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мова </a:t>
            </a:r>
          </a:p>
          <a:p>
            <a:pPr algn="ctr"/>
            <a:r>
              <a:rPr lang="uk-UA" sz="72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в світі!</a:t>
            </a:r>
            <a:endParaRPr lang="ru-RU" sz="7200" b="1" i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419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6" t="41415"/>
          <a:stretch/>
        </p:blipFill>
        <p:spPr>
          <a:xfrm>
            <a:off x="5940152" y="4293096"/>
            <a:ext cx="3024336" cy="2462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3568" y="1130886"/>
            <a:ext cx="8043292" cy="203132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</a:p>
          <a:p>
            <a:pPr algn="ctr"/>
            <a:r>
              <a:rPr lang="uk-UA" sz="7200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Дякуємо за увагу!</a:t>
            </a:r>
            <a:endParaRPr lang="ru-RU" sz="7200" b="1" i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BFE-E8C5-461A-A675-450F1278A34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79247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671</TotalTime>
  <Words>180</Words>
  <Application>Microsoft Office PowerPoint</Application>
  <PresentationFormat>Экран (4:3)</PresentationFormat>
  <Paragraphs>43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Impact</vt:lpstr>
      <vt:lpstr>Times New Roman</vt:lpstr>
      <vt:lpstr>Wingdings</vt:lpstr>
      <vt:lpstr>Badge</vt:lpstr>
      <vt:lpstr>21 лютого – Міжнародний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лютого – Міжнародний </dc:title>
  <dc:creator>Admin</dc:creator>
  <cp:lastModifiedBy>Admin</cp:lastModifiedBy>
  <cp:revision>53</cp:revision>
  <dcterms:created xsi:type="dcterms:W3CDTF">2011-02-21T07:00:20Z</dcterms:created>
  <dcterms:modified xsi:type="dcterms:W3CDTF">2018-02-25T13:39:59Z</dcterms:modified>
</cp:coreProperties>
</file>