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5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14EF50D-6A16-4FF8-B865-665EA1B9C6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916A614-D13C-4B17-88CC-5641EA4E7C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dirty="0" smtClean="0">
                <a:solidFill>
                  <a:srgbClr val="FF0000"/>
                </a:solidFill>
              </a:rPr>
              <a:t>Задача № 1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окун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4664"/>
            <a:ext cx="2915816" cy="133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окун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32656"/>
            <a:ext cx="3096344" cy="14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окун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60648"/>
            <a:ext cx="30598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лучистый кара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988840"/>
            <a:ext cx="2924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лучистый кара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2924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лучистый кара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988840"/>
            <a:ext cx="2924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лучистый кара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29241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со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717032"/>
            <a:ext cx="3390900" cy="173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со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941168"/>
            <a:ext cx="3390900" cy="173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Решение</a:t>
            </a:r>
          </a:p>
          <a:p>
            <a:r>
              <a:rPr lang="ru-RU" sz="7200" dirty="0" smtClean="0"/>
              <a:t>3 + 4 + 2 = 9 ( р. )</a:t>
            </a:r>
          </a:p>
          <a:p>
            <a:r>
              <a:rPr lang="ru-RU" sz="7200" dirty="0" smtClean="0"/>
              <a:t>Ответ : 9 рыб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00B050"/>
                </a:solidFill>
              </a:rPr>
              <a:t>Проверка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6672"/>
            <a:ext cx="2085975" cy="1562100"/>
          </a:xfrm>
          <a:prstGeom prst="rect">
            <a:avLst/>
          </a:prstGeom>
          <a:noFill/>
        </p:spPr>
      </p:pic>
      <p:pic>
        <p:nvPicPr>
          <p:cNvPr id="1033" name="Picture 9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1866900" cy="1562100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76672"/>
            <a:ext cx="2085975" cy="1562100"/>
          </a:xfrm>
          <a:prstGeom prst="rect">
            <a:avLst/>
          </a:prstGeom>
          <a:noFill/>
        </p:spPr>
      </p:pic>
      <p:pic>
        <p:nvPicPr>
          <p:cNvPr id="1031" name="Picture 7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1914525" cy="1562100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2085975" cy="1562100"/>
          </a:xfrm>
          <a:prstGeom prst="rect">
            <a:avLst/>
          </a:prstGeom>
          <a:noFill/>
        </p:spPr>
      </p:pic>
      <p:pic>
        <p:nvPicPr>
          <p:cNvPr id="1029" name="Picture 5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67700"/>
            <a:ext cx="1962150" cy="1571625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39325"/>
            <a:ext cx="2085975" cy="1562100"/>
          </a:xfrm>
          <a:prstGeom prst="rect">
            <a:avLst/>
          </a:prstGeom>
          <a:noFill/>
        </p:spPr>
      </p:pic>
      <p:pic>
        <p:nvPicPr>
          <p:cNvPr id="1027" name="Picture 3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58625"/>
            <a:ext cx="2085975" cy="1562100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20725"/>
            <a:ext cx="2085975" cy="1562100"/>
          </a:xfrm>
          <a:prstGeom prst="rect">
            <a:avLst/>
          </a:prstGeom>
          <a:noFill/>
        </p:spPr>
      </p:pic>
      <p:pic>
        <p:nvPicPr>
          <p:cNvPr id="1025" name="Рисунок 1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82825"/>
            <a:ext cx="2085975" cy="156210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3581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514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70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826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983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11401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3420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14982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025" y="2708920"/>
            <a:ext cx="2085975" cy="1562100"/>
          </a:xfrm>
          <a:prstGeom prst="rect">
            <a:avLst/>
          </a:prstGeom>
          <a:noFill/>
        </p:spPr>
      </p:pic>
      <p:pic>
        <p:nvPicPr>
          <p:cNvPr id="26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293096"/>
            <a:ext cx="2085975" cy="1562100"/>
          </a:xfrm>
          <a:prstGeom prst="rect">
            <a:avLst/>
          </a:prstGeom>
          <a:noFill/>
        </p:spPr>
      </p:pic>
      <p:pic>
        <p:nvPicPr>
          <p:cNvPr id="27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36912"/>
            <a:ext cx="2085975" cy="1562100"/>
          </a:xfrm>
          <a:prstGeom prst="rect">
            <a:avLst/>
          </a:prstGeom>
          <a:noFill/>
        </p:spPr>
      </p:pic>
      <p:pic>
        <p:nvPicPr>
          <p:cNvPr id="28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365104"/>
            <a:ext cx="2085975" cy="1562100"/>
          </a:xfrm>
          <a:prstGeom prst="rect">
            <a:avLst/>
          </a:prstGeom>
          <a:noFill/>
        </p:spPr>
      </p:pic>
      <p:pic>
        <p:nvPicPr>
          <p:cNvPr id="29" name="Picture 8" descr="Картинки по запросу еж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6"/>
            <a:ext cx="2085975" cy="156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8640"/>
            <a:ext cx="3067050" cy="171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067050" cy="171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365104"/>
            <a:ext cx="26277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365104"/>
            <a:ext cx="3067050" cy="171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69160"/>
            <a:ext cx="3067050" cy="171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88640"/>
            <a:ext cx="25922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29878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6516216" y="4293096"/>
            <a:ext cx="3024336" cy="17281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23528" y="4869160"/>
            <a:ext cx="2952328" cy="18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419872" y="4293096"/>
            <a:ext cx="3024336" cy="17281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28155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060848"/>
            <a:ext cx="28438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Картинки по запросу бел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988840"/>
            <a:ext cx="30243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Решение </a:t>
            </a:r>
          </a:p>
          <a:p>
            <a:r>
              <a:rPr lang="ru-RU" sz="7200" dirty="0" smtClean="0"/>
              <a:t>10 – 3 = 7 ( б.)</a:t>
            </a:r>
          </a:p>
          <a:p>
            <a:pPr algn="just">
              <a:buNone/>
            </a:pPr>
            <a:endParaRPr lang="ru-RU" sz="4400" dirty="0" smtClean="0"/>
          </a:p>
          <a:p>
            <a:r>
              <a:rPr lang="ru-RU" sz="4400" dirty="0" smtClean="0"/>
              <a:t>Ответ : 10 ежей и 7 белок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</a:rPr>
              <a:t>Проверка</a:t>
            </a:r>
            <a:endParaRPr lang="ru-RU" sz="4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taliya_moskvichyova_ryba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260" y="1524000"/>
            <a:ext cx="3626583" cy="4929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Задача № 2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581128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1072" y="4437112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1072" y="2348880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2862928" cy="1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207084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88640"/>
            <a:ext cx="21957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0648"/>
            <a:ext cx="22868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инки по запросу ива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235887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сельд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76872"/>
            <a:ext cx="3429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сельд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92696"/>
            <a:ext cx="3429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сельд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3429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лучистый кара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789040"/>
            <a:ext cx="48245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Решение</a:t>
            </a:r>
          </a:p>
          <a:p>
            <a:r>
              <a:rPr lang="ru-RU" sz="7200" dirty="0" smtClean="0"/>
              <a:t>10 + 3 + 2 = 15 ( р. )</a:t>
            </a:r>
          </a:p>
          <a:p>
            <a:r>
              <a:rPr lang="ru-RU" sz="7200" dirty="0" smtClean="0"/>
              <a:t>Ответ : 15 рыб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Проверка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ыбаки-2017___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9858" y="1524000"/>
            <a:ext cx="512428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Задача № 3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70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Задача № 1</vt:lpstr>
      <vt:lpstr>Слайд 2</vt:lpstr>
      <vt:lpstr>Слайд 3</vt:lpstr>
      <vt:lpstr>Проверка</vt:lpstr>
      <vt:lpstr>Задача № 2</vt:lpstr>
      <vt:lpstr>Слайд 6</vt:lpstr>
      <vt:lpstr>Слайд 7</vt:lpstr>
      <vt:lpstr>Проверка</vt:lpstr>
      <vt:lpstr>Задача № 3</vt:lpstr>
      <vt:lpstr>Слайд 10</vt:lpstr>
      <vt:lpstr>Проверка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№ 1</dc:title>
  <dc:creator>Home</dc:creator>
  <cp:lastModifiedBy>Home</cp:lastModifiedBy>
  <cp:revision>8</cp:revision>
  <dcterms:created xsi:type="dcterms:W3CDTF">2018-02-09T12:31:19Z</dcterms:created>
  <dcterms:modified xsi:type="dcterms:W3CDTF">2018-02-09T13:03:27Z</dcterms:modified>
</cp:coreProperties>
</file>