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Muzyka_-_VOLSHEBSTVO_(iPleer.fm)%20(1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Muzyka_-_VOLSHEBSTVO_(iPleer.fm)%20(1).mp3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I_can_run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Sobaki_-_Lay_sobak-2.mp3" TargetMode="Externa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volnistij.mp3" TargetMode="Externa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hor-ljagushek.mp3" TargetMode="Externa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kot_-_Myaukane%20(1).mp3" TargetMode="Externa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Zvuki_prirody_-_Svinya_roetsya_v_komposte.mp3" TargetMode="Externa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&#1080;&#1090;&#1080;&#1081;%20&#1059;&#1088;&#1086;&#1082;\&#1047;&#1074;&#1091;&#1082;%20&#1082;&#1091;&#1088;&#1080;&#1094;&#1099;.mp3" TargetMode="Externa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ісова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8448938" cy="4752528"/>
          </a:xfrm>
          <a:prstGeom prst="rect">
            <a:avLst/>
          </a:prstGeom>
          <a:noFill/>
        </p:spPr>
      </p:pic>
      <p:pic>
        <p:nvPicPr>
          <p:cNvPr id="5" name="Muzyka_-_VOLSHEBSTVO_(iPle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image.freepik.com/free-vector/no-translate-detected_23-2147497849.jpg"/>
          <p:cNvPicPr>
            <a:picLocks noChangeAspect="1" noChangeArrowheads="1"/>
          </p:cNvPicPr>
          <p:nvPr/>
        </p:nvPicPr>
        <p:blipFill>
          <a:blip r:embed="rId3" cstate="print"/>
          <a:srcRect t="14492" r="4596" b="21503"/>
          <a:stretch>
            <a:fillRect/>
          </a:stretch>
        </p:blipFill>
        <p:spPr bwMode="auto">
          <a:xfrm>
            <a:off x="827584" y="620688"/>
            <a:ext cx="7272808" cy="4879226"/>
          </a:xfrm>
          <a:prstGeom prst="rect">
            <a:avLst/>
          </a:prstGeom>
          <a:noFill/>
        </p:spPr>
      </p:pic>
      <p:pic>
        <p:nvPicPr>
          <p:cNvPr id="4" name="Muzyka_-_VOLSHEBSTVO_(iPle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7984" y="50131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0" name="AutoShape 14" descr="Картинки по запросу зелена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664296" cy="222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3" name="AutoShape 17" descr="Картинки по запросу синя кляк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4" name="Picture 18"/>
          <p:cNvPicPr>
            <a:picLocks noChangeAspect="1" noChangeArrowheads="1"/>
          </p:cNvPicPr>
          <p:nvPr/>
        </p:nvPicPr>
        <p:blipFill>
          <a:blip r:embed="rId3" cstate="print"/>
          <a:srcRect l="15217" r="15217"/>
          <a:stretch>
            <a:fillRect/>
          </a:stretch>
        </p:blipFill>
        <p:spPr bwMode="auto">
          <a:xfrm>
            <a:off x="3275856" y="476672"/>
            <a:ext cx="23042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0648"/>
            <a:ext cx="2642031" cy="253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780928"/>
            <a:ext cx="2103487" cy="21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19699">
            <a:off x="240273" y="2599445"/>
            <a:ext cx="2260277" cy="218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23" descr="Картинки по запросу коричнева клякс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2492896"/>
            <a:ext cx="2381250" cy="2228850"/>
          </a:xfrm>
          <a:prstGeom prst="rect">
            <a:avLst/>
          </a:prstGeom>
          <a:noFill/>
        </p:spPr>
      </p:pic>
      <p:pic>
        <p:nvPicPr>
          <p:cNvPr id="14361" name="Picture 25" descr="Картинки по запросу біла клякс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23728" y="4581128"/>
            <a:ext cx="1988840" cy="19888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_can_run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baki_-_Lay_sobak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5805264"/>
            <a:ext cx="304800" cy="304800"/>
          </a:xfrm>
          <a:prstGeom prst="rect">
            <a:avLst/>
          </a:prstGeom>
        </p:spPr>
      </p:pic>
      <p:pic>
        <p:nvPicPr>
          <p:cNvPr id="2050" name="Picture 2" descr="http://cdn1.litlepups.net/resize/2017/02/19/medium-flickriver-most-interesting-photos-from-german-shepherd-dogs-po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692696"/>
            <a:ext cx="6096000" cy="40005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8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lnisti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55976" y="5589240"/>
            <a:ext cx="304800" cy="304800"/>
          </a:xfrm>
          <a:prstGeom prst="rect">
            <a:avLst/>
          </a:prstGeom>
        </p:spPr>
      </p:pic>
      <p:pic>
        <p:nvPicPr>
          <p:cNvPr id="23554" name="Picture 2" descr="https://www.nastol.com.ua/large/201106/3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692696"/>
            <a:ext cx="62865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hor-ljagushe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5661248"/>
            <a:ext cx="304800" cy="440432"/>
          </a:xfrm>
          <a:prstGeom prst="rect">
            <a:avLst/>
          </a:prstGeom>
        </p:spPr>
      </p:pic>
      <p:pic>
        <p:nvPicPr>
          <p:cNvPr id="4" name="Picture 2" descr="Картинки по запросу жаб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76672"/>
            <a:ext cx="5616624" cy="4868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33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ot_-_Myaukane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5733256"/>
            <a:ext cx="304800" cy="304800"/>
          </a:xfrm>
          <a:prstGeom prst="rect">
            <a:avLst/>
          </a:prstGeom>
        </p:spPr>
      </p:pic>
      <p:pic>
        <p:nvPicPr>
          <p:cNvPr id="25602" name="Picture 2" descr="http://parazitovnetu.ru/wp-content/uploads/2016/03/394170983-e14591892475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052736"/>
            <a:ext cx="6774715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65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vuki_prirody_-_Svinya_roetsya_v_kompos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067944" y="5733256"/>
            <a:ext cx="304800" cy="304800"/>
          </a:xfrm>
          <a:prstGeom prst="rect">
            <a:avLst/>
          </a:prstGeom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980728"/>
            <a:ext cx="737377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2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вук куриц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6021288"/>
            <a:ext cx="304800" cy="304800"/>
          </a:xfrm>
          <a:prstGeom prst="rect">
            <a:avLst/>
          </a:prstGeom>
        </p:spPr>
      </p:pic>
      <p:pic>
        <p:nvPicPr>
          <p:cNvPr id="28674" name="Picture 2" descr="http://s1.zhovta.ua/simgs/598543c51467e355345bb976de8d6e9e-image(1000x70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692696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0</Words>
  <Application>Microsoft Office PowerPoint</Application>
  <PresentationFormat>Экран (4:3)</PresentationFormat>
  <Paragraphs>0</Paragraphs>
  <Slides>10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2018-02-15T17:48:33Z</dcterms:created>
  <dcterms:modified xsi:type="dcterms:W3CDTF">2018-02-15T19:57:38Z</dcterms:modified>
</cp:coreProperties>
</file>