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8" r:id="rId2"/>
    <p:sldId id="267" r:id="rId3"/>
    <p:sldId id="269" r:id="rId4"/>
    <p:sldId id="270" r:id="rId5"/>
    <p:sldId id="271" r:id="rId6"/>
    <p:sldId id="272" r:id="rId7"/>
    <p:sldId id="273" r:id="rId8"/>
    <p:sldId id="281" r:id="rId9"/>
    <p:sldId id="274" r:id="rId10"/>
    <p:sldId id="275" r:id="rId11"/>
    <p:sldId id="276" r:id="rId12"/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79" r:id="rId23"/>
    <p:sldId id="280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BDE30F2-A3F4-4D3E-8454-A386839DC42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9964B56-E525-4CEA-AF54-096EDFEA58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8480" y="908720"/>
            <a:ext cx="7103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Ж 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 О Й О В О Н 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483" y="2967335"/>
            <a:ext cx="7007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 А Й В О Р О Н О 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82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35292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групі</a:t>
            </a: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група</a:t>
            </a: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 план оповідання</a:t>
            </a:r>
          </a:p>
          <a:p>
            <a:endParaRPr lang="uk-UA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ІІ група</a:t>
            </a: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 продовження оповідання</a:t>
            </a:r>
          </a:p>
          <a:p>
            <a:endParaRPr lang="uk-UA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ІІІ група</a:t>
            </a: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 у тексті слова, вжиті замість слова </a:t>
            </a:r>
            <a:r>
              <a:rPr lang="uk-UA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жайворонок</a:t>
            </a:r>
            <a:endParaRPr lang="ru-RU" sz="3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9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352928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парі</a:t>
            </a:r>
          </a:p>
          <a:p>
            <a:r>
              <a:rPr lang="uk-UA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думка оповідання </a:t>
            </a:r>
          </a:p>
          <a:p>
            <a:r>
              <a:rPr lang="uk-UA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Сухомлинського «Які вони бідні»</a:t>
            </a:r>
          </a:p>
          <a:p>
            <a:endParaRPr lang="uk-UA" sz="35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uk-UA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иховувати любов до читання;</a:t>
            </a:r>
          </a:p>
          <a:p>
            <a:pPr marL="457200" indent="-457200">
              <a:buFontTx/>
              <a:buChar char="-"/>
            </a:pPr>
            <a:endParaRPr lang="uk-UA" sz="35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uk-UA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иховувати бережливе ставлення до природи;</a:t>
            </a:r>
          </a:p>
          <a:p>
            <a:pPr marL="457200" indent="-457200">
              <a:buFontTx/>
              <a:buChar char="-"/>
            </a:pPr>
            <a:endParaRPr lang="uk-UA" sz="35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uk-UA" sz="3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иховувати повагу до старших. </a:t>
            </a:r>
            <a:endParaRPr lang="ru-RU" sz="35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07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ртинки\52ad5a103a3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45" y="-1"/>
            <a:ext cx="92525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80528" y="-11393"/>
            <a:ext cx="534632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Жайворонок сірий –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невеликий </a:t>
            </a:r>
            <a:r>
              <a:rPr lang="uk-UA" sz="4000" b="1" cap="none" spc="0" dirty="0" err="1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горобцеподібний</a:t>
            </a:r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птах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родини жайворонкових</a:t>
            </a:r>
            <a:endParaRPr lang="ru-RU" sz="4000" b="1" cap="none" spc="0" dirty="0">
              <a:ln w="17780" cmpd="sng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Пение птиц - Жаворонок полевой,Жаворонок лесной,Крапивник,Славка черноголовая - пение птиц по 9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0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ртинки\24212011.rp4siz8b42.W6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0"/>
            <a:ext cx="39959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Маса тіла –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– 28 г,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довжина тіла – близько – 15 см</a:t>
            </a:r>
            <a:endParaRPr lang="ru-RU" sz="4000" b="1" cap="none" spc="0" dirty="0">
              <a:ln w="17780" cmpd="sng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8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артинки\e81366477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1998" y="30171"/>
            <a:ext cx="4572001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Україні гніздиться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uk-UA" sz="4000" b="1" cap="none" spc="0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Причорномор</a:t>
            </a:r>
            <a:r>
              <a:rPr lang="en-US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ї, Північно-Західному </a:t>
            </a:r>
            <a:r>
              <a:rPr lang="uk-UA" sz="4000" b="1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Приазов</a:t>
            </a:r>
            <a:r>
              <a:rPr lang="en-US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ї, </a:t>
            </a:r>
          </a:p>
          <a:p>
            <a:pPr algn="ctr"/>
            <a:r>
              <a:rPr lang="uk-UA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івнічній частині Криму,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зимує у </a:t>
            </a:r>
            <a:r>
              <a:rPr lang="uk-UA" sz="4000" b="1" cap="none" spc="0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Присивашші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артинки\feldlerche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52536" y="27709"/>
            <a:ext cx="2987824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Гнізда з решток рослин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влаштовує на землі. </a:t>
            </a:r>
          </a:p>
          <a:p>
            <a:pPr algn="ctr"/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кладці 4-5 яєць.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артинки\javoronok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1754" y="260648"/>
            <a:ext cx="323560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Пташенята залишають гнізда у віці 9 днів.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Вигодовують пташенят обидва птахи </a:t>
            </a:r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пари.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042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артинки\javoronok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1" y="0"/>
            <a:ext cx="3568227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Влітку живиться комахами і рослинною їжею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93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картинки\javoronok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80528" y="188640"/>
            <a:ext cx="3096344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Народ високо цінить цих співаків. </a:t>
            </a:r>
          </a:p>
          <a:p>
            <a:pPr algn="ctr"/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цінність жайворонків</a:t>
            </a:r>
          </a:p>
          <a:p>
            <a:pPr algn="ctr"/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тільки в красі їх пісень</a:t>
            </a:r>
            <a:r>
              <a:rPr lang="uk-UA" sz="40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443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картинки\javoronok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80528" y="41562"/>
            <a:ext cx="446449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Вони ще й збирають насіння бур</a:t>
            </a:r>
            <a:r>
              <a:rPr lang="en-US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000" b="1" cap="none" spc="0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янів</a:t>
            </a:r>
            <a:endParaRPr lang="uk-UA" sz="4000" b="1" cap="none" spc="0" dirty="0" smtClean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знищують величезну кількість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шкідливих комах. 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95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119" y="764704"/>
            <a:ext cx="841377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uk-UA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Побачити прекрасне</a:t>
            </a:r>
          </a:p>
          <a:p>
            <a:pPr algn="ctr"/>
            <a:endParaRPr lang="uk-UA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В. Сухомлинський «Які вони бідні»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1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картинки\javoronok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61" y="2420888"/>
            <a:ext cx="31683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Включено до останнього видання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Червоної книги України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картинки\images-stories-2015-01-944-javoronok-7-400x2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91900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Україні охороняється</a:t>
            </a: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uk-UA" sz="4000" b="1" cap="none" spc="0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Азово-Сиваському</a:t>
            </a:r>
            <a:endParaRPr lang="uk-UA" sz="4000" b="1" cap="none" spc="0" dirty="0" smtClean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cap="none" spc="0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національному природному парку</a:t>
            </a:r>
            <a:endParaRPr lang="ru-RU" sz="4000" b="1" cap="none" spc="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96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0"/>
                    </a14:imgEffect>
                    <a14:imgEffect>
                      <a14:brightnessContrast bright="-20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476672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>
                <a:solidFill>
                  <a:srgbClr val="FF0000"/>
                </a:solidFill>
              </a:rPr>
              <a:t>1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476672"/>
            <a:ext cx="146265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>
                <a:solidFill>
                  <a:srgbClr val="FF0000"/>
                </a:solidFill>
              </a:rPr>
              <a:t>2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2564904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3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2564904"/>
            <a:ext cx="146265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>
                <a:solidFill>
                  <a:srgbClr val="FF0000"/>
                </a:solidFill>
              </a:rPr>
              <a:t>4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4653136"/>
            <a:ext cx="13681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5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" name="Пение птиц - Жаворонок полевой,Жаворонок лесной,Крапивник,Славка черноголовая - пение птиц по 9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5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1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30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3"/>
            <a:ext cx="8712968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</a:p>
          <a:p>
            <a:pPr algn="ctr"/>
            <a:endParaRPr lang="uk-UA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Сторінка 117.</a:t>
            </a:r>
          </a:p>
          <a:p>
            <a:endParaRPr lang="uk-UA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група: стислий переказ оповідання</a:t>
            </a:r>
          </a:p>
          <a:p>
            <a:endParaRPr lang="uk-UA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ІІ група: відповідати на запитання до тексту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00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556792"/>
            <a:ext cx="842493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роботу по заслузі</a:t>
            </a:r>
          </a:p>
          <a:p>
            <a:pPr algn="ctr"/>
            <a:endParaRPr lang="uk-UA" sz="4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Щиро дякую вам, друзі!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43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роки\Desktop\1380200033_suhmlinskiy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091" y="836712"/>
            <a:ext cx="3655303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31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оки\Desktop\portrait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590550"/>
            <a:ext cx="4295775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13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роки\Desktop\46632_html_m3517d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686934"/>
            <a:ext cx="3816424" cy="519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9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роки\Desktop\quotauthor_47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76263"/>
            <a:ext cx="4176464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4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роки\Desktop\quotauthor_470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90600"/>
            <a:ext cx="3816424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9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-7-6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8"/>
          <a:stretch/>
        </p:blipFill>
        <p:spPr bwMode="auto">
          <a:xfrm>
            <a:off x="3923928" y="836712"/>
            <a:ext cx="488113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артинки\-8-6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5" r="9874"/>
          <a:stretch/>
        </p:blipFill>
        <p:spPr bwMode="auto">
          <a:xfrm>
            <a:off x="539553" y="836713"/>
            <a:ext cx="3672408" cy="442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0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9"/>
            <a:ext cx="83529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Словникова робота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290132"/>
            <a:ext cx="381642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Зірниця –</a:t>
            </a:r>
          </a:p>
          <a:p>
            <a:endParaRPr lang="uk-UA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Височінь – </a:t>
            </a:r>
          </a:p>
          <a:p>
            <a:endParaRPr lang="uk-UA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Зайнялася – </a:t>
            </a: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Небосхил –</a:t>
            </a:r>
          </a:p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Доторкаючись –</a:t>
            </a:r>
          </a:p>
          <a:p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268761"/>
            <a:ext cx="669674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яскраве освітлення горизонту перед сходом і після заходу сонця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345979"/>
            <a:ext cx="590465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ростір на великій віддалі від землі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3423197"/>
            <a:ext cx="58326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очинає світитися, сяяти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3573015"/>
            <a:ext cx="50405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4007974"/>
            <a:ext cx="568863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ісце, де небо візуально наближається до землі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5142675"/>
            <a:ext cx="453650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оркатись чимось до чого - </a:t>
            </a:r>
            <a:r>
              <a:rPr lang="uk-UA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небудь</a:t>
            </a:r>
            <a:r>
              <a:rPr lang="uk-UA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15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360</TotalTime>
  <Words>300</Words>
  <Application>Microsoft Office PowerPoint</Application>
  <PresentationFormat>Экран (4:3)</PresentationFormat>
  <Paragraphs>82</Paragraphs>
  <Slides>25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роки</dc:creator>
  <cp:lastModifiedBy>роки</cp:lastModifiedBy>
  <cp:revision>33</cp:revision>
  <dcterms:created xsi:type="dcterms:W3CDTF">2015-03-29T15:50:56Z</dcterms:created>
  <dcterms:modified xsi:type="dcterms:W3CDTF">2016-03-21T13:24:25Z</dcterms:modified>
</cp:coreProperties>
</file>