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88" r:id="rId3"/>
    <p:sldId id="290" r:id="rId4"/>
    <p:sldId id="292" r:id="rId5"/>
    <p:sldId id="316" r:id="rId6"/>
    <p:sldId id="295" r:id="rId7"/>
    <p:sldId id="297" r:id="rId8"/>
    <p:sldId id="298" r:id="rId9"/>
    <p:sldId id="299" r:id="rId10"/>
    <p:sldId id="300" r:id="rId11"/>
    <p:sldId id="301" r:id="rId12"/>
    <p:sldId id="302" r:id="rId13"/>
    <p:sldId id="303" r:id="rId14"/>
    <p:sldId id="304" r:id="rId15"/>
    <p:sldId id="305" r:id="rId16"/>
    <p:sldId id="306" r:id="rId17"/>
    <p:sldId id="307" r:id="rId18"/>
    <p:sldId id="319" r:id="rId19"/>
    <p:sldId id="308" r:id="rId20"/>
    <p:sldId id="309" r:id="rId21"/>
    <p:sldId id="310" r:id="rId22"/>
    <p:sldId id="311" r:id="rId23"/>
    <p:sldId id="312" r:id="rId24"/>
    <p:sldId id="313" r:id="rId25"/>
    <p:sldId id="314" r:id="rId26"/>
    <p:sldId id="315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00CC"/>
    <a:srgbClr val="9933FF"/>
    <a:srgbClr val="FF3300"/>
    <a:srgbClr val="FFFF00"/>
    <a:srgbClr val="FF9933"/>
    <a:srgbClr val="000099"/>
    <a:srgbClr val="6600CC"/>
    <a:srgbClr val="36E719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723" autoAdjust="0"/>
  </p:normalViewPr>
  <p:slideViewPr>
    <p:cSldViewPr>
      <p:cViewPr varScale="1">
        <p:scale>
          <a:sx n="103" d="100"/>
          <a:sy n="103" d="100"/>
        </p:scale>
        <p:origin x="185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62306D-FCA9-4DF9-BDDB-B39E22039E3F}" type="doc">
      <dgm:prSet loTypeId="urn:microsoft.com/office/officeart/2005/8/layout/vList6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8D30EB-C60F-478A-A122-6A77AFFA5C96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dirty="0" smtClean="0"/>
            <a:t>Актуальність досвіду зумовлена </a:t>
          </a:r>
          <a:endParaRPr lang="ru-RU" dirty="0"/>
        </a:p>
      </dgm:t>
    </dgm:pt>
    <dgm:pt modelId="{27074089-AF4D-40E3-BB28-CC61B1AA678E}" type="parTrans" cxnId="{2AA91E47-F5DF-4D67-9734-242F6B1746D6}">
      <dgm:prSet/>
      <dgm:spPr/>
      <dgm:t>
        <a:bodyPr/>
        <a:lstStyle/>
        <a:p>
          <a:endParaRPr lang="ru-RU"/>
        </a:p>
      </dgm:t>
    </dgm:pt>
    <dgm:pt modelId="{C4F341A3-2B77-4829-997A-81792AC4669E}" type="sibTrans" cxnId="{2AA91E47-F5DF-4D67-9734-242F6B1746D6}">
      <dgm:prSet/>
      <dgm:spPr/>
      <dgm:t>
        <a:bodyPr/>
        <a:lstStyle/>
        <a:p>
          <a:endParaRPr lang="ru-RU"/>
        </a:p>
      </dgm:t>
    </dgm:pt>
    <dgm:pt modelId="{702F78E3-836E-4FB6-A1C2-B4549D75B5AD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dirty="0" smtClean="0"/>
            <a:t>Основна ідея</a:t>
          </a:r>
          <a:endParaRPr lang="ru-RU" dirty="0"/>
        </a:p>
      </dgm:t>
    </dgm:pt>
    <dgm:pt modelId="{A2C76D27-60F3-407F-AA73-84E1A4F1FFBD}" type="parTrans" cxnId="{5D2FDCFE-4D57-400B-9B09-0E5253C78922}">
      <dgm:prSet/>
      <dgm:spPr/>
      <dgm:t>
        <a:bodyPr/>
        <a:lstStyle/>
        <a:p>
          <a:endParaRPr lang="ru-RU"/>
        </a:p>
      </dgm:t>
    </dgm:pt>
    <dgm:pt modelId="{D4F0283C-4F76-4420-9C64-1B6E76FCA40B}" type="sibTrans" cxnId="{5D2FDCFE-4D57-400B-9B09-0E5253C78922}">
      <dgm:prSet/>
      <dgm:spPr/>
      <dgm:t>
        <a:bodyPr/>
        <a:lstStyle/>
        <a:p>
          <a:endParaRPr lang="ru-RU"/>
        </a:p>
      </dgm:t>
    </dgm:pt>
    <dgm:pt modelId="{7C0B042E-78FA-4F68-8CF5-680C08CB8CF9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dirty="0" smtClean="0"/>
            <a:t>Теоретичні засади</a:t>
          </a:r>
          <a:endParaRPr lang="ru-RU" dirty="0"/>
        </a:p>
      </dgm:t>
    </dgm:pt>
    <dgm:pt modelId="{F87AD829-DF35-48FD-AA3A-A98F7787390E}" type="parTrans" cxnId="{95F42A0D-EFAC-45A0-8666-7ADB3403E3CF}">
      <dgm:prSet/>
      <dgm:spPr/>
      <dgm:t>
        <a:bodyPr/>
        <a:lstStyle/>
        <a:p>
          <a:endParaRPr lang="ru-RU"/>
        </a:p>
      </dgm:t>
    </dgm:pt>
    <dgm:pt modelId="{7297F6C6-7B66-4AA8-93A2-F5DE138A820C}" type="sibTrans" cxnId="{95F42A0D-EFAC-45A0-8666-7ADB3403E3CF}">
      <dgm:prSet/>
      <dgm:spPr/>
      <dgm:t>
        <a:bodyPr/>
        <a:lstStyle/>
        <a:p>
          <a:endParaRPr lang="ru-RU"/>
        </a:p>
      </dgm:t>
    </dgm:pt>
    <dgm:pt modelId="{A5E4EED2-15BE-4A2D-906D-075A522DB3BB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dirty="0" smtClean="0"/>
            <a:t>Практичне значення досвіду</a:t>
          </a:r>
          <a:endParaRPr lang="ru-RU" dirty="0"/>
        </a:p>
      </dgm:t>
    </dgm:pt>
    <dgm:pt modelId="{5D9A6B37-6987-4437-A203-2A69F7AC3EDD}" type="parTrans" cxnId="{F8C80E0A-A9F6-48FF-AC97-3604C92B7458}">
      <dgm:prSet/>
      <dgm:spPr/>
      <dgm:t>
        <a:bodyPr/>
        <a:lstStyle/>
        <a:p>
          <a:endParaRPr lang="ru-RU"/>
        </a:p>
      </dgm:t>
    </dgm:pt>
    <dgm:pt modelId="{07621383-203D-43AD-BA04-5D95B3FC235A}" type="sibTrans" cxnId="{F8C80E0A-A9F6-48FF-AC97-3604C92B7458}">
      <dgm:prSet/>
      <dgm:spPr/>
      <dgm:t>
        <a:bodyPr/>
        <a:lstStyle/>
        <a:p>
          <a:endParaRPr lang="ru-RU"/>
        </a:p>
      </dgm:t>
    </dgm:pt>
    <dgm:pt modelId="{4440262A-59C8-43EC-AB13-F5FE290E95AA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400" b="1" dirty="0" smtClean="0"/>
            <a:t>оновленням змісту початкової освіти;</a:t>
          </a:r>
          <a:endParaRPr lang="ru-RU" sz="1400" b="1" dirty="0"/>
        </a:p>
      </dgm:t>
    </dgm:pt>
    <dgm:pt modelId="{17EF3435-F7E5-469C-B2F8-6130C889EAF9}" type="parTrans" cxnId="{DA783936-8A09-4C3B-BDFB-F06F7A5FB149}">
      <dgm:prSet/>
      <dgm:spPr/>
      <dgm:t>
        <a:bodyPr/>
        <a:lstStyle/>
        <a:p>
          <a:endParaRPr lang="ru-RU"/>
        </a:p>
      </dgm:t>
    </dgm:pt>
    <dgm:pt modelId="{1CA6DFE3-66AE-4E4A-AC16-CB6A7685415F}" type="sibTrans" cxnId="{DA783936-8A09-4C3B-BDFB-F06F7A5FB149}">
      <dgm:prSet/>
      <dgm:spPr/>
      <dgm:t>
        <a:bodyPr/>
        <a:lstStyle/>
        <a:p>
          <a:endParaRPr lang="ru-RU"/>
        </a:p>
      </dgm:t>
    </dgm:pt>
    <dgm:pt modelId="{47BFAA1F-C825-4F32-A3FB-6C3F408DAFDB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600" b="1" dirty="0" smtClean="0"/>
            <a:t>визначення таких форм і методів, які б найбільшою мірою допомогли б дитині зростати в успіху;  </a:t>
          </a:r>
          <a:endParaRPr lang="ru-RU" sz="1600" b="1" dirty="0"/>
        </a:p>
      </dgm:t>
    </dgm:pt>
    <dgm:pt modelId="{9C717DAC-91ED-4A5D-9B99-97B66CD2BA9B}" type="parTrans" cxnId="{1C0F48C1-1B40-4371-9B07-DEFB25C78198}">
      <dgm:prSet/>
      <dgm:spPr/>
      <dgm:t>
        <a:bodyPr/>
        <a:lstStyle/>
        <a:p>
          <a:endParaRPr lang="ru-RU"/>
        </a:p>
      </dgm:t>
    </dgm:pt>
    <dgm:pt modelId="{E400E0C5-A754-4118-A0C4-1A21FC6E7672}" type="sibTrans" cxnId="{1C0F48C1-1B40-4371-9B07-DEFB25C78198}">
      <dgm:prSet/>
      <dgm:spPr/>
      <dgm:t>
        <a:bodyPr/>
        <a:lstStyle/>
        <a:p>
          <a:endParaRPr lang="ru-RU"/>
        </a:p>
      </dgm:t>
    </dgm:pt>
    <dgm:pt modelId="{499E63E0-BD9E-499A-8CB9-F067EFBB3586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600" b="1" dirty="0" err="1" smtClean="0"/>
            <a:t>К.І.Ушинський</a:t>
          </a:r>
          <a:endParaRPr lang="ru-RU" sz="1600" b="1" dirty="0"/>
        </a:p>
      </dgm:t>
    </dgm:pt>
    <dgm:pt modelId="{0945EB5C-4E5A-4A3A-961A-BED26C03489D}" type="parTrans" cxnId="{54DCCB97-5228-4013-A00E-546B9CA43B90}">
      <dgm:prSet/>
      <dgm:spPr/>
      <dgm:t>
        <a:bodyPr/>
        <a:lstStyle/>
        <a:p>
          <a:endParaRPr lang="ru-RU"/>
        </a:p>
      </dgm:t>
    </dgm:pt>
    <dgm:pt modelId="{27D32520-09ED-4DED-BBB4-F59A3BD6052E}" type="sibTrans" cxnId="{54DCCB97-5228-4013-A00E-546B9CA43B90}">
      <dgm:prSet/>
      <dgm:spPr/>
      <dgm:t>
        <a:bodyPr/>
        <a:lstStyle/>
        <a:p>
          <a:endParaRPr lang="ru-RU"/>
        </a:p>
      </dgm:t>
    </dgm:pt>
    <dgm:pt modelId="{2185ADEF-F598-4B86-BA86-13721B8F4270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600" b="1" dirty="0" err="1" smtClean="0"/>
            <a:t>В.О.Сухомлинський</a:t>
          </a:r>
          <a:endParaRPr lang="ru-RU" sz="1600" b="1" dirty="0"/>
        </a:p>
      </dgm:t>
    </dgm:pt>
    <dgm:pt modelId="{33F6E9E3-58BC-4F65-A482-0847E1598935}" type="parTrans" cxnId="{EC3A3DC9-EF26-4F64-84A5-BE7EFDBA76F0}">
      <dgm:prSet/>
      <dgm:spPr/>
      <dgm:t>
        <a:bodyPr/>
        <a:lstStyle/>
        <a:p>
          <a:endParaRPr lang="ru-RU"/>
        </a:p>
      </dgm:t>
    </dgm:pt>
    <dgm:pt modelId="{CB35E4C4-39FE-4963-85F9-8D973A7A04CA}" type="sibTrans" cxnId="{EC3A3DC9-EF26-4F64-84A5-BE7EFDBA76F0}">
      <dgm:prSet/>
      <dgm:spPr/>
      <dgm:t>
        <a:bodyPr/>
        <a:lstStyle/>
        <a:p>
          <a:endParaRPr lang="ru-RU"/>
        </a:p>
      </dgm:t>
    </dgm:pt>
    <dgm:pt modelId="{A2FD664A-C720-4A55-B6E8-25983C4AE77E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600" b="1" dirty="0" err="1" smtClean="0"/>
            <a:t>А.С.Бєлкін</a:t>
          </a:r>
          <a:endParaRPr lang="ru-RU" sz="1600" b="1" dirty="0"/>
        </a:p>
      </dgm:t>
    </dgm:pt>
    <dgm:pt modelId="{9E51EAC0-9511-4225-8BFB-380F40001C0D}" type="parTrans" cxnId="{8859B20D-6B7F-488F-B596-30166C7CCD7C}">
      <dgm:prSet/>
      <dgm:spPr/>
      <dgm:t>
        <a:bodyPr/>
        <a:lstStyle/>
        <a:p>
          <a:endParaRPr lang="ru-RU"/>
        </a:p>
      </dgm:t>
    </dgm:pt>
    <dgm:pt modelId="{D60102FC-044C-4DA0-91C5-975A0CE36F62}" type="sibTrans" cxnId="{8859B20D-6B7F-488F-B596-30166C7CCD7C}">
      <dgm:prSet/>
      <dgm:spPr/>
      <dgm:t>
        <a:bodyPr/>
        <a:lstStyle/>
        <a:p>
          <a:endParaRPr lang="ru-RU"/>
        </a:p>
      </dgm:t>
    </dgm:pt>
    <dgm:pt modelId="{A3BA6667-6959-414F-A802-D5877AB36D25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600" b="1" dirty="0" err="1" smtClean="0"/>
            <a:t>О.Я.Савченко</a:t>
          </a:r>
          <a:endParaRPr lang="ru-RU" sz="1600" b="1" dirty="0"/>
        </a:p>
      </dgm:t>
    </dgm:pt>
    <dgm:pt modelId="{CA1D6AF8-C62D-4724-8F05-E341E7392E91}" type="parTrans" cxnId="{55E662C4-8607-4034-AE25-5E7016A26ADE}">
      <dgm:prSet/>
      <dgm:spPr/>
      <dgm:t>
        <a:bodyPr/>
        <a:lstStyle/>
        <a:p>
          <a:endParaRPr lang="ru-RU"/>
        </a:p>
      </dgm:t>
    </dgm:pt>
    <dgm:pt modelId="{D08A07E3-5B63-4989-808C-EAB8CFE705E5}" type="sibTrans" cxnId="{55E662C4-8607-4034-AE25-5E7016A26ADE}">
      <dgm:prSet/>
      <dgm:spPr/>
      <dgm:t>
        <a:bodyPr/>
        <a:lstStyle/>
        <a:p>
          <a:endParaRPr lang="ru-RU"/>
        </a:p>
      </dgm:t>
    </dgm:pt>
    <dgm:pt modelId="{8F38B972-2227-4C82-9EBA-CC0C0C096809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600" b="1" dirty="0" smtClean="0"/>
            <a:t>полягає у застосуванні педагогічної технології «Створенні ситуації успіху» для розвитку особистості дитини;</a:t>
          </a:r>
          <a:endParaRPr lang="ru-RU" sz="1600" b="1" dirty="0"/>
        </a:p>
      </dgm:t>
    </dgm:pt>
    <dgm:pt modelId="{B3CB8755-69B1-4510-ACAD-CD79B60BA6A5}" type="parTrans" cxnId="{C5B36703-7690-4106-BD0F-F6E487A83955}">
      <dgm:prSet/>
      <dgm:spPr/>
      <dgm:t>
        <a:bodyPr/>
        <a:lstStyle/>
        <a:p>
          <a:endParaRPr lang="ru-RU"/>
        </a:p>
      </dgm:t>
    </dgm:pt>
    <dgm:pt modelId="{F8827638-92AC-4E4F-B9BE-41F6AB7DF6F1}" type="sibTrans" cxnId="{C5B36703-7690-4106-BD0F-F6E487A83955}">
      <dgm:prSet/>
      <dgm:spPr/>
      <dgm:t>
        <a:bodyPr/>
        <a:lstStyle/>
        <a:p>
          <a:endParaRPr lang="ru-RU"/>
        </a:p>
      </dgm:t>
    </dgm:pt>
    <dgm:pt modelId="{C5C85EBE-8798-4EB8-A6D8-DAC4C79C85F4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400" b="1" dirty="0" smtClean="0"/>
            <a:t> необхідністю формувати в учнів бажання і вміння  вчитися;</a:t>
          </a:r>
          <a:endParaRPr lang="ru-RU" sz="1400" b="1" dirty="0"/>
        </a:p>
      </dgm:t>
    </dgm:pt>
    <dgm:pt modelId="{A1F72AFC-71DA-4CE7-BEB8-58545DDFD966}" type="parTrans" cxnId="{A5281461-C648-44F6-A31E-A097D02B7951}">
      <dgm:prSet/>
      <dgm:spPr/>
      <dgm:t>
        <a:bodyPr/>
        <a:lstStyle/>
        <a:p>
          <a:endParaRPr lang="ru-RU"/>
        </a:p>
      </dgm:t>
    </dgm:pt>
    <dgm:pt modelId="{AD0D985D-6DD7-4C9F-A994-FEB56A01765E}" type="sibTrans" cxnId="{A5281461-C648-44F6-A31E-A097D02B7951}">
      <dgm:prSet/>
      <dgm:spPr/>
      <dgm:t>
        <a:bodyPr/>
        <a:lstStyle/>
        <a:p>
          <a:endParaRPr lang="ru-RU"/>
        </a:p>
      </dgm:t>
    </dgm:pt>
    <dgm:pt modelId="{DAF8DC95-0752-4C03-BAC2-D77778E171FB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600" b="1" dirty="0" smtClean="0"/>
            <a:t>формувати в учнів мотивацію до успіху в навчанні</a:t>
          </a:r>
          <a:endParaRPr lang="ru-RU" sz="1600" b="1" dirty="0"/>
        </a:p>
      </dgm:t>
    </dgm:pt>
    <dgm:pt modelId="{2454E4AA-EFCA-40B6-9D13-4D7D185FBEAB}" type="parTrans" cxnId="{B0F80EC8-CFC5-4A18-A147-D50658443FE1}">
      <dgm:prSet/>
      <dgm:spPr/>
      <dgm:t>
        <a:bodyPr/>
        <a:lstStyle/>
        <a:p>
          <a:endParaRPr lang="ru-RU"/>
        </a:p>
      </dgm:t>
    </dgm:pt>
    <dgm:pt modelId="{42F088F9-7451-45CD-8081-23F717827A44}" type="sibTrans" cxnId="{B0F80EC8-CFC5-4A18-A147-D50658443FE1}">
      <dgm:prSet/>
      <dgm:spPr/>
      <dgm:t>
        <a:bodyPr/>
        <a:lstStyle/>
        <a:p>
          <a:endParaRPr lang="ru-RU"/>
        </a:p>
      </dgm:t>
    </dgm:pt>
    <dgm:pt modelId="{2CC696C9-910B-495A-BE55-C269CC65C575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600" b="1" dirty="0" smtClean="0"/>
            <a:t> надання можливості кожному вихованцю  відчути радість від бажання та вміння вчитися</a:t>
          </a:r>
          <a:endParaRPr lang="ru-RU" sz="1600" b="1" dirty="0"/>
        </a:p>
      </dgm:t>
    </dgm:pt>
    <dgm:pt modelId="{BA60E0A6-EDF3-4312-9EA0-29CAA8448F78}" type="parTrans" cxnId="{5FFF5B57-40D6-4464-BB01-CBD40EFB3B01}">
      <dgm:prSet/>
      <dgm:spPr/>
      <dgm:t>
        <a:bodyPr/>
        <a:lstStyle/>
        <a:p>
          <a:endParaRPr lang="ru-RU"/>
        </a:p>
      </dgm:t>
    </dgm:pt>
    <dgm:pt modelId="{419D829C-2742-4786-8B74-876B22857A64}" type="sibTrans" cxnId="{5FFF5B57-40D6-4464-BB01-CBD40EFB3B01}">
      <dgm:prSet/>
      <dgm:spPr/>
      <dgm:t>
        <a:bodyPr/>
        <a:lstStyle/>
        <a:p>
          <a:endParaRPr lang="ru-RU"/>
        </a:p>
      </dgm:t>
    </dgm:pt>
    <dgm:pt modelId="{FA25F14F-9BEC-461C-AADF-61E4D0976CC9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400" b="1" dirty="0" smtClean="0"/>
            <a:t>Формування життєвої компетентності дітей молодшого шкільного віку</a:t>
          </a:r>
          <a:endParaRPr lang="ru-RU" sz="1400" b="1" dirty="0"/>
        </a:p>
      </dgm:t>
    </dgm:pt>
    <dgm:pt modelId="{4F6C1EED-92B7-42E0-9616-14ECC5CC4512}" type="parTrans" cxnId="{5589D267-6A0D-4CDE-8CFD-A53F42C1B841}">
      <dgm:prSet/>
      <dgm:spPr/>
      <dgm:t>
        <a:bodyPr/>
        <a:lstStyle/>
        <a:p>
          <a:endParaRPr lang="ru-RU"/>
        </a:p>
      </dgm:t>
    </dgm:pt>
    <dgm:pt modelId="{AD1EE2B6-0841-4AF9-BF95-D6399C6D694C}" type="sibTrans" cxnId="{5589D267-6A0D-4CDE-8CFD-A53F42C1B841}">
      <dgm:prSet/>
      <dgm:spPr/>
      <dgm:t>
        <a:bodyPr/>
        <a:lstStyle/>
        <a:p>
          <a:endParaRPr lang="ru-RU"/>
        </a:p>
      </dgm:t>
    </dgm:pt>
    <dgm:pt modelId="{2D4F474A-AB47-4753-A2C2-E8C030B3547A}" type="pres">
      <dgm:prSet presAssocID="{5462306D-FCA9-4DF9-BDDB-B39E22039E3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B942D1E-D49E-4859-AAB0-F21607EAEAD3}" type="pres">
      <dgm:prSet presAssocID="{2C8D30EB-C60F-478A-A122-6A77AFFA5C96}" presName="linNode" presStyleCnt="0"/>
      <dgm:spPr/>
    </dgm:pt>
    <dgm:pt modelId="{623D0AF2-4765-4EBE-B82E-D582A55FA5DC}" type="pres">
      <dgm:prSet presAssocID="{2C8D30EB-C60F-478A-A122-6A77AFFA5C96}" presName="parentShp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8A78DD-6B73-4B5A-A7D2-133B4B758A6D}" type="pres">
      <dgm:prSet presAssocID="{2C8D30EB-C60F-478A-A122-6A77AFFA5C96}" presName="childShp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5F02F7-8C42-47D0-8386-7580995DFA68}" type="pres">
      <dgm:prSet presAssocID="{C4F341A3-2B77-4829-997A-81792AC4669E}" presName="spacing" presStyleCnt="0"/>
      <dgm:spPr/>
    </dgm:pt>
    <dgm:pt modelId="{B70DE88C-91DB-46FE-91AF-1C7079F4BE67}" type="pres">
      <dgm:prSet presAssocID="{702F78E3-836E-4FB6-A1C2-B4549D75B5AD}" presName="linNode" presStyleCnt="0"/>
      <dgm:spPr/>
    </dgm:pt>
    <dgm:pt modelId="{3C09BDB6-AD1C-4527-921E-EB6732D3BF84}" type="pres">
      <dgm:prSet presAssocID="{702F78E3-836E-4FB6-A1C2-B4549D75B5AD}" presName="parentShp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B0BE9B-673B-4FA7-A823-27D593423CC3}" type="pres">
      <dgm:prSet presAssocID="{702F78E3-836E-4FB6-A1C2-B4549D75B5AD}" presName="childShp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C50C4E-192D-48A4-B578-3214455D72A7}" type="pres">
      <dgm:prSet presAssocID="{D4F0283C-4F76-4420-9C64-1B6E76FCA40B}" presName="spacing" presStyleCnt="0"/>
      <dgm:spPr/>
    </dgm:pt>
    <dgm:pt modelId="{6236DEF1-00E2-44B3-830B-14C297612F04}" type="pres">
      <dgm:prSet presAssocID="{7C0B042E-78FA-4F68-8CF5-680C08CB8CF9}" presName="linNode" presStyleCnt="0"/>
      <dgm:spPr/>
    </dgm:pt>
    <dgm:pt modelId="{3A4BD6B7-7B02-4510-A037-0C1DC540B230}" type="pres">
      <dgm:prSet presAssocID="{7C0B042E-78FA-4F68-8CF5-680C08CB8CF9}" presName="parentShp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4E2EB1-4534-4177-B62D-C13CE4BE67A0}" type="pres">
      <dgm:prSet presAssocID="{7C0B042E-78FA-4F68-8CF5-680C08CB8CF9}" presName="childShp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59D75A-0D97-4BCE-ADAC-F4657CF7DD87}" type="pres">
      <dgm:prSet presAssocID="{7297F6C6-7B66-4AA8-93A2-F5DE138A820C}" presName="spacing" presStyleCnt="0"/>
      <dgm:spPr/>
    </dgm:pt>
    <dgm:pt modelId="{919BF5FA-77A1-4F16-979C-A669665B45BE}" type="pres">
      <dgm:prSet presAssocID="{A5E4EED2-15BE-4A2D-906D-075A522DB3BB}" presName="linNode" presStyleCnt="0"/>
      <dgm:spPr/>
    </dgm:pt>
    <dgm:pt modelId="{1AFF776B-FD36-4DAE-86E6-21B53DAEFC3D}" type="pres">
      <dgm:prSet presAssocID="{A5E4EED2-15BE-4A2D-906D-075A522DB3BB}" presName="parentShp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D13A1BE-C968-43BB-B091-A971964D977A}" type="pres">
      <dgm:prSet presAssocID="{A5E4EED2-15BE-4A2D-906D-075A522DB3BB}" presName="childShp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C3A3DC9-EF26-4F64-84A5-BE7EFDBA76F0}" srcId="{7C0B042E-78FA-4F68-8CF5-680C08CB8CF9}" destId="{2185ADEF-F598-4B86-BA86-13721B8F4270}" srcOrd="1" destOrd="0" parTransId="{33F6E9E3-58BC-4F65-A482-0847E1598935}" sibTransId="{CB35E4C4-39FE-4963-85F9-8D973A7A04CA}"/>
    <dgm:cxn modelId="{98EA04B4-5361-4931-A367-75FFA3E67DBD}" type="presOf" srcId="{7C0B042E-78FA-4F68-8CF5-680C08CB8CF9}" destId="{3A4BD6B7-7B02-4510-A037-0C1DC540B230}" srcOrd="0" destOrd="0" presId="urn:microsoft.com/office/officeart/2005/8/layout/vList6"/>
    <dgm:cxn modelId="{E2CA16BA-40B9-47F0-9AB6-C9D42D703BFA}" type="presOf" srcId="{4440262A-59C8-43EC-AB13-F5FE290E95AA}" destId="{858A78DD-6B73-4B5A-A7D2-133B4B758A6D}" srcOrd="0" destOrd="0" presId="urn:microsoft.com/office/officeart/2005/8/layout/vList6"/>
    <dgm:cxn modelId="{1296806E-BC70-46AE-81CB-F647E92BF38F}" type="presOf" srcId="{2C8D30EB-C60F-478A-A122-6A77AFFA5C96}" destId="{623D0AF2-4765-4EBE-B82E-D582A55FA5DC}" srcOrd="0" destOrd="0" presId="urn:microsoft.com/office/officeart/2005/8/layout/vList6"/>
    <dgm:cxn modelId="{667EE88E-A784-4EBA-9064-6A5F284A5E0D}" type="presOf" srcId="{A2FD664A-C720-4A55-B6E8-25983C4AE77E}" destId="{574E2EB1-4534-4177-B62D-C13CE4BE67A0}" srcOrd="0" destOrd="2" presId="urn:microsoft.com/office/officeart/2005/8/layout/vList6"/>
    <dgm:cxn modelId="{FDA99360-8B33-4076-A932-C742F56FB78C}" type="presOf" srcId="{702F78E3-836E-4FB6-A1C2-B4549D75B5AD}" destId="{3C09BDB6-AD1C-4527-921E-EB6732D3BF84}" srcOrd="0" destOrd="0" presId="urn:microsoft.com/office/officeart/2005/8/layout/vList6"/>
    <dgm:cxn modelId="{17FBA34F-D043-4A8D-9D79-9EADE2879D24}" type="presOf" srcId="{FA25F14F-9BEC-461C-AADF-61E4D0976CC9}" destId="{858A78DD-6B73-4B5A-A7D2-133B4B758A6D}" srcOrd="0" destOrd="2" presId="urn:microsoft.com/office/officeart/2005/8/layout/vList6"/>
    <dgm:cxn modelId="{D774BE2D-83F4-4BE0-B6D4-83C58B2E521F}" type="presOf" srcId="{8F38B972-2227-4C82-9EBA-CC0C0C096809}" destId="{6D13A1BE-C968-43BB-B091-A971964D977A}" srcOrd="0" destOrd="0" presId="urn:microsoft.com/office/officeart/2005/8/layout/vList6"/>
    <dgm:cxn modelId="{EB7EECD7-EA0E-4D2D-8D0E-9AB07F347E46}" type="presOf" srcId="{2185ADEF-F598-4B86-BA86-13721B8F4270}" destId="{574E2EB1-4534-4177-B62D-C13CE4BE67A0}" srcOrd="0" destOrd="1" presId="urn:microsoft.com/office/officeart/2005/8/layout/vList6"/>
    <dgm:cxn modelId="{55E662C4-8607-4034-AE25-5E7016A26ADE}" srcId="{7C0B042E-78FA-4F68-8CF5-680C08CB8CF9}" destId="{A3BA6667-6959-414F-A802-D5877AB36D25}" srcOrd="3" destOrd="0" parTransId="{CA1D6AF8-C62D-4724-8F05-E341E7392E91}" sibTransId="{D08A07E3-5B63-4989-808C-EAB8CFE705E5}"/>
    <dgm:cxn modelId="{33502C2B-FD30-4CE2-BE32-94E90052B556}" type="presOf" srcId="{A3BA6667-6959-414F-A802-D5877AB36D25}" destId="{574E2EB1-4534-4177-B62D-C13CE4BE67A0}" srcOrd="0" destOrd="3" presId="urn:microsoft.com/office/officeart/2005/8/layout/vList6"/>
    <dgm:cxn modelId="{64AF3435-0468-4F19-AF91-3002EE4AA385}" type="presOf" srcId="{47BFAA1F-C825-4F32-A3FB-6C3F408DAFDB}" destId="{D7B0BE9B-673B-4FA7-A823-27D593423CC3}" srcOrd="0" destOrd="0" presId="urn:microsoft.com/office/officeart/2005/8/layout/vList6"/>
    <dgm:cxn modelId="{2B217EB6-5A0C-419C-8B30-3A8B72E3B4D8}" type="presOf" srcId="{2CC696C9-910B-495A-BE55-C269CC65C575}" destId="{6D13A1BE-C968-43BB-B091-A971964D977A}" srcOrd="0" destOrd="1" presId="urn:microsoft.com/office/officeart/2005/8/layout/vList6"/>
    <dgm:cxn modelId="{787F7BB3-2A38-4949-A375-0509C0D9F121}" type="presOf" srcId="{499E63E0-BD9E-499A-8CB9-F067EFBB3586}" destId="{574E2EB1-4534-4177-B62D-C13CE4BE67A0}" srcOrd="0" destOrd="0" presId="urn:microsoft.com/office/officeart/2005/8/layout/vList6"/>
    <dgm:cxn modelId="{DA783936-8A09-4C3B-BDFB-F06F7A5FB149}" srcId="{2C8D30EB-C60F-478A-A122-6A77AFFA5C96}" destId="{4440262A-59C8-43EC-AB13-F5FE290E95AA}" srcOrd="0" destOrd="0" parTransId="{17EF3435-F7E5-469C-B2F8-6130C889EAF9}" sibTransId="{1CA6DFE3-66AE-4E4A-AC16-CB6A7685415F}"/>
    <dgm:cxn modelId="{3AB541DC-767A-43C2-A68A-FD9D92AB9B52}" type="presOf" srcId="{DAF8DC95-0752-4C03-BAC2-D77778E171FB}" destId="{D7B0BE9B-673B-4FA7-A823-27D593423CC3}" srcOrd="0" destOrd="1" presId="urn:microsoft.com/office/officeart/2005/8/layout/vList6"/>
    <dgm:cxn modelId="{B0F80EC8-CFC5-4A18-A147-D50658443FE1}" srcId="{702F78E3-836E-4FB6-A1C2-B4549D75B5AD}" destId="{DAF8DC95-0752-4C03-BAC2-D77778E171FB}" srcOrd="1" destOrd="0" parTransId="{2454E4AA-EFCA-40B6-9D13-4D7D185FBEAB}" sibTransId="{42F088F9-7451-45CD-8081-23F717827A44}"/>
    <dgm:cxn modelId="{FB541DAD-170C-468A-B35D-ED43D1C3D38B}" type="presOf" srcId="{C5C85EBE-8798-4EB8-A6D8-DAC4C79C85F4}" destId="{858A78DD-6B73-4B5A-A7D2-133B4B758A6D}" srcOrd="0" destOrd="1" presId="urn:microsoft.com/office/officeart/2005/8/layout/vList6"/>
    <dgm:cxn modelId="{2AA91E47-F5DF-4D67-9734-242F6B1746D6}" srcId="{5462306D-FCA9-4DF9-BDDB-B39E22039E3F}" destId="{2C8D30EB-C60F-478A-A122-6A77AFFA5C96}" srcOrd="0" destOrd="0" parTransId="{27074089-AF4D-40E3-BB28-CC61B1AA678E}" sibTransId="{C4F341A3-2B77-4829-997A-81792AC4669E}"/>
    <dgm:cxn modelId="{43675F47-F956-4039-A5CB-7E8B8C180CA2}" type="presOf" srcId="{A5E4EED2-15BE-4A2D-906D-075A522DB3BB}" destId="{1AFF776B-FD36-4DAE-86E6-21B53DAEFC3D}" srcOrd="0" destOrd="0" presId="urn:microsoft.com/office/officeart/2005/8/layout/vList6"/>
    <dgm:cxn modelId="{95F42A0D-EFAC-45A0-8666-7ADB3403E3CF}" srcId="{5462306D-FCA9-4DF9-BDDB-B39E22039E3F}" destId="{7C0B042E-78FA-4F68-8CF5-680C08CB8CF9}" srcOrd="2" destOrd="0" parTransId="{F87AD829-DF35-48FD-AA3A-A98F7787390E}" sibTransId="{7297F6C6-7B66-4AA8-93A2-F5DE138A820C}"/>
    <dgm:cxn modelId="{F8C80E0A-A9F6-48FF-AC97-3604C92B7458}" srcId="{5462306D-FCA9-4DF9-BDDB-B39E22039E3F}" destId="{A5E4EED2-15BE-4A2D-906D-075A522DB3BB}" srcOrd="3" destOrd="0" parTransId="{5D9A6B37-6987-4437-A203-2A69F7AC3EDD}" sibTransId="{07621383-203D-43AD-BA04-5D95B3FC235A}"/>
    <dgm:cxn modelId="{5FFF5B57-40D6-4464-BB01-CBD40EFB3B01}" srcId="{A5E4EED2-15BE-4A2D-906D-075A522DB3BB}" destId="{2CC696C9-910B-495A-BE55-C269CC65C575}" srcOrd="1" destOrd="0" parTransId="{BA60E0A6-EDF3-4312-9EA0-29CAA8448F78}" sibTransId="{419D829C-2742-4786-8B74-876B22857A64}"/>
    <dgm:cxn modelId="{5D2FDCFE-4D57-400B-9B09-0E5253C78922}" srcId="{5462306D-FCA9-4DF9-BDDB-B39E22039E3F}" destId="{702F78E3-836E-4FB6-A1C2-B4549D75B5AD}" srcOrd="1" destOrd="0" parTransId="{A2C76D27-60F3-407F-AA73-84E1A4F1FFBD}" sibTransId="{D4F0283C-4F76-4420-9C64-1B6E76FCA40B}"/>
    <dgm:cxn modelId="{73D8EB65-F07D-4D5A-856B-155F39AA2388}" type="presOf" srcId="{5462306D-FCA9-4DF9-BDDB-B39E22039E3F}" destId="{2D4F474A-AB47-4753-A2C2-E8C030B3547A}" srcOrd="0" destOrd="0" presId="urn:microsoft.com/office/officeart/2005/8/layout/vList6"/>
    <dgm:cxn modelId="{1C0F48C1-1B40-4371-9B07-DEFB25C78198}" srcId="{702F78E3-836E-4FB6-A1C2-B4549D75B5AD}" destId="{47BFAA1F-C825-4F32-A3FB-6C3F408DAFDB}" srcOrd="0" destOrd="0" parTransId="{9C717DAC-91ED-4A5D-9B99-97B66CD2BA9B}" sibTransId="{E400E0C5-A754-4118-A0C4-1A21FC6E7672}"/>
    <dgm:cxn modelId="{8859B20D-6B7F-488F-B596-30166C7CCD7C}" srcId="{7C0B042E-78FA-4F68-8CF5-680C08CB8CF9}" destId="{A2FD664A-C720-4A55-B6E8-25983C4AE77E}" srcOrd="2" destOrd="0" parTransId="{9E51EAC0-9511-4225-8BFB-380F40001C0D}" sibTransId="{D60102FC-044C-4DA0-91C5-975A0CE36F62}"/>
    <dgm:cxn modelId="{5589D267-6A0D-4CDE-8CFD-A53F42C1B841}" srcId="{2C8D30EB-C60F-478A-A122-6A77AFFA5C96}" destId="{FA25F14F-9BEC-461C-AADF-61E4D0976CC9}" srcOrd="2" destOrd="0" parTransId="{4F6C1EED-92B7-42E0-9616-14ECC5CC4512}" sibTransId="{AD1EE2B6-0841-4AF9-BF95-D6399C6D694C}"/>
    <dgm:cxn modelId="{C5B36703-7690-4106-BD0F-F6E487A83955}" srcId="{A5E4EED2-15BE-4A2D-906D-075A522DB3BB}" destId="{8F38B972-2227-4C82-9EBA-CC0C0C096809}" srcOrd="0" destOrd="0" parTransId="{B3CB8755-69B1-4510-ACAD-CD79B60BA6A5}" sibTransId="{F8827638-92AC-4E4F-B9BE-41F6AB7DF6F1}"/>
    <dgm:cxn modelId="{A5281461-C648-44F6-A31E-A097D02B7951}" srcId="{2C8D30EB-C60F-478A-A122-6A77AFFA5C96}" destId="{C5C85EBE-8798-4EB8-A6D8-DAC4C79C85F4}" srcOrd="1" destOrd="0" parTransId="{A1F72AFC-71DA-4CE7-BEB8-58545DDFD966}" sibTransId="{AD0D985D-6DD7-4C9F-A994-FEB56A01765E}"/>
    <dgm:cxn modelId="{54DCCB97-5228-4013-A00E-546B9CA43B90}" srcId="{7C0B042E-78FA-4F68-8CF5-680C08CB8CF9}" destId="{499E63E0-BD9E-499A-8CB9-F067EFBB3586}" srcOrd="0" destOrd="0" parTransId="{0945EB5C-4E5A-4A3A-961A-BED26C03489D}" sibTransId="{27D32520-09ED-4DED-BBB4-F59A3BD6052E}"/>
    <dgm:cxn modelId="{7C23635B-3300-4CE4-AC25-4319BDE521EA}" type="presParOf" srcId="{2D4F474A-AB47-4753-A2C2-E8C030B3547A}" destId="{8B942D1E-D49E-4859-AAB0-F21607EAEAD3}" srcOrd="0" destOrd="0" presId="urn:microsoft.com/office/officeart/2005/8/layout/vList6"/>
    <dgm:cxn modelId="{9777F7DC-0287-4887-A131-0C23587B1A2F}" type="presParOf" srcId="{8B942D1E-D49E-4859-AAB0-F21607EAEAD3}" destId="{623D0AF2-4765-4EBE-B82E-D582A55FA5DC}" srcOrd="0" destOrd="0" presId="urn:microsoft.com/office/officeart/2005/8/layout/vList6"/>
    <dgm:cxn modelId="{3C3D64A3-4FAD-4FF5-83A5-493E3FDE3DBB}" type="presParOf" srcId="{8B942D1E-D49E-4859-AAB0-F21607EAEAD3}" destId="{858A78DD-6B73-4B5A-A7D2-133B4B758A6D}" srcOrd="1" destOrd="0" presId="urn:microsoft.com/office/officeart/2005/8/layout/vList6"/>
    <dgm:cxn modelId="{80925DA5-E3BA-40EF-8335-74475AF355F3}" type="presParOf" srcId="{2D4F474A-AB47-4753-A2C2-E8C030B3547A}" destId="{895F02F7-8C42-47D0-8386-7580995DFA68}" srcOrd="1" destOrd="0" presId="urn:microsoft.com/office/officeart/2005/8/layout/vList6"/>
    <dgm:cxn modelId="{568A9892-3FE3-4337-A15A-04D4E95AFC19}" type="presParOf" srcId="{2D4F474A-AB47-4753-A2C2-E8C030B3547A}" destId="{B70DE88C-91DB-46FE-91AF-1C7079F4BE67}" srcOrd="2" destOrd="0" presId="urn:microsoft.com/office/officeart/2005/8/layout/vList6"/>
    <dgm:cxn modelId="{514AD663-AA74-4B75-AD63-B43B60BE7816}" type="presParOf" srcId="{B70DE88C-91DB-46FE-91AF-1C7079F4BE67}" destId="{3C09BDB6-AD1C-4527-921E-EB6732D3BF84}" srcOrd="0" destOrd="0" presId="urn:microsoft.com/office/officeart/2005/8/layout/vList6"/>
    <dgm:cxn modelId="{6F205FCA-9AB5-4636-B40B-8A02EB55B940}" type="presParOf" srcId="{B70DE88C-91DB-46FE-91AF-1C7079F4BE67}" destId="{D7B0BE9B-673B-4FA7-A823-27D593423CC3}" srcOrd="1" destOrd="0" presId="urn:microsoft.com/office/officeart/2005/8/layout/vList6"/>
    <dgm:cxn modelId="{4A0F6E0F-A72C-444B-85D3-E3300652D313}" type="presParOf" srcId="{2D4F474A-AB47-4753-A2C2-E8C030B3547A}" destId="{0CC50C4E-192D-48A4-B578-3214455D72A7}" srcOrd="3" destOrd="0" presId="urn:microsoft.com/office/officeart/2005/8/layout/vList6"/>
    <dgm:cxn modelId="{23BB3CE5-8F9F-41EA-99A1-10A92EAAA496}" type="presParOf" srcId="{2D4F474A-AB47-4753-A2C2-E8C030B3547A}" destId="{6236DEF1-00E2-44B3-830B-14C297612F04}" srcOrd="4" destOrd="0" presId="urn:microsoft.com/office/officeart/2005/8/layout/vList6"/>
    <dgm:cxn modelId="{5EA270DF-AE10-4A4C-8FEE-C46A84947DFC}" type="presParOf" srcId="{6236DEF1-00E2-44B3-830B-14C297612F04}" destId="{3A4BD6B7-7B02-4510-A037-0C1DC540B230}" srcOrd="0" destOrd="0" presId="urn:microsoft.com/office/officeart/2005/8/layout/vList6"/>
    <dgm:cxn modelId="{4B2F73BF-F345-4712-85BE-3675CE27137B}" type="presParOf" srcId="{6236DEF1-00E2-44B3-830B-14C297612F04}" destId="{574E2EB1-4534-4177-B62D-C13CE4BE67A0}" srcOrd="1" destOrd="0" presId="urn:microsoft.com/office/officeart/2005/8/layout/vList6"/>
    <dgm:cxn modelId="{48B7634A-7E06-4D81-993A-4DB957284596}" type="presParOf" srcId="{2D4F474A-AB47-4753-A2C2-E8C030B3547A}" destId="{D559D75A-0D97-4BCE-ADAC-F4657CF7DD87}" srcOrd="5" destOrd="0" presId="urn:microsoft.com/office/officeart/2005/8/layout/vList6"/>
    <dgm:cxn modelId="{88EFED1E-FB9A-4D3A-BA8E-D216F2D960D6}" type="presParOf" srcId="{2D4F474A-AB47-4753-A2C2-E8C030B3547A}" destId="{919BF5FA-77A1-4F16-979C-A669665B45BE}" srcOrd="6" destOrd="0" presId="urn:microsoft.com/office/officeart/2005/8/layout/vList6"/>
    <dgm:cxn modelId="{CAD7785D-9902-45C8-9241-33EC20699D74}" type="presParOf" srcId="{919BF5FA-77A1-4F16-979C-A669665B45BE}" destId="{1AFF776B-FD36-4DAE-86E6-21B53DAEFC3D}" srcOrd="0" destOrd="0" presId="urn:microsoft.com/office/officeart/2005/8/layout/vList6"/>
    <dgm:cxn modelId="{E39DB3DD-1EB5-4803-9875-FCFF39C18FF9}" type="presParOf" srcId="{919BF5FA-77A1-4F16-979C-A669665B45BE}" destId="{6D13A1BE-C968-43BB-B091-A971964D977A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C98EBD-05F4-4280-8D53-F8E4D6692DBD}" type="doc">
      <dgm:prSet loTypeId="urn:microsoft.com/office/officeart/2005/8/layout/cycle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6F870DC-FC91-435E-B552-FEF5D366E1B5}">
      <dgm:prSet phldrT="[Текст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000" dirty="0" smtClean="0"/>
            <a:t>Впровадження інноваційних педагогічних технологій</a:t>
          </a:r>
          <a:endParaRPr lang="ru-RU" sz="2000" dirty="0"/>
        </a:p>
      </dgm:t>
    </dgm:pt>
    <dgm:pt modelId="{5B88CA30-B6FF-4BDE-843C-417AC079C914}" type="parTrans" cxnId="{1211E2C5-E7FC-4FED-97DA-1D4D06C31CBB}">
      <dgm:prSet/>
      <dgm:spPr/>
      <dgm:t>
        <a:bodyPr/>
        <a:lstStyle/>
        <a:p>
          <a:endParaRPr lang="ru-RU"/>
        </a:p>
      </dgm:t>
    </dgm:pt>
    <dgm:pt modelId="{4F916C9D-1BD1-4F96-BABB-23DBEE59B4C8}" type="sibTrans" cxnId="{1211E2C5-E7FC-4FED-97DA-1D4D06C31CBB}">
      <dgm:prSet/>
      <dgm:spPr/>
      <dgm:t>
        <a:bodyPr/>
        <a:lstStyle/>
        <a:p>
          <a:endParaRPr lang="ru-RU"/>
        </a:p>
      </dgm:t>
    </dgm:pt>
    <dgm:pt modelId="{918A3CE7-6890-48E4-9596-063314DE2153}">
      <dgm:prSet phldrT="[Текст]" custT="1">
        <dgm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000" dirty="0" smtClean="0"/>
            <a:t>Втілення моделі особистісно-орієнтованого навчання</a:t>
          </a:r>
          <a:endParaRPr lang="ru-RU" sz="2000" dirty="0"/>
        </a:p>
      </dgm:t>
    </dgm:pt>
    <dgm:pt modelId="{9CAE58A4-E6E8-49BB-B719-CFE55AE12563}" type="parTrans" cxnId="{704F4943-9510-4FC0-A737-F38B1B3ACB88}">
      <dgm:prSet/>
      <dgm:spPr/>
      <dgm:t>
        <a:bodyPr/>
        <a:lstStyle/>
        <a:p>
          <a:endParaRPr lang="ru-RU"/>
        </a:p>
      </dgm:t>
    </dgm:pt>
    <dgm:pt modelId="{F6EFAD2D-76D3-488A-AD3D-6B7A1977964B}" type="sibTrans" cxnId="{704F4943-9510-4FC0-A737-F38B1B3ACB88}">
      <dgm:prSet/>
      <dgm:spPr/>
      <dgm:t>
        <a:bodyPr/>
        <a:lstStyle/>
        <a:p>
          <a:endParaRPr lang="ru-RU"/>
        </a:p>
      </dgm:t>
    </dgm:pt>
    <dgm:pt modelId="{5A1A6873-03EF-4114-A697-1BF06B65F014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400" dirty="0" smtClean="0"/>
            <a:t>Розвиток індивідуальних можливостей учнів</a:t>
          </a:r>
          <a:endParaRPr lang="ru-RU" sz="2400" dirty="0"/>
        </a:p>
      </dgm:t>
    </dgm:pt>
    <dgm:pt modelId="{70015852-B554-49C7-957C-CD66F73BB27B}" type="parTrans" cxnId="{E23877D9-5D0F-4771-B911-3A8F723CD40F}">
      <dgm:prSet/>
      <dgm:spPr/>
      <dgm:t>
        <a:bodyPr/>
        <a:lstStyle/>
        <a:p>
          <a:endParaRPr lang="ru-RU"/>
        </a:p>
      </dgm:t>
    </dgm:pt>
    <dgm:pt modelId="{CDBCC11E-BC5D-4F3F-81DA-C48B456E258F}" type="sibTrans" cxnId="{E23877D9-5D0F-4771-B911-3A8F723CD40F}">
      <dgm:prSet/>
      <dgm:spPr/>
      <dgm:t>
        <a:bodyPr/>
        <a:lstStyle/>
        <a:p>
          <a:endParaRPr lang="ru-RU"/>
        </a:p>
      </dgm:t>
    </dgm:pt>
    <dgm:pt modelId="{89078E9F-5A4D-45C6-B24C-22B852FD3528}">
      <dgm:prSet phldrT="[Текст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000" dirty="0" smtClean="0"/>
            <a:t>Формування стійкого інтересу до знань, позитивних мотивів навчання</a:t>
          </a:r>
          <a:endParaRPr lang="ru-RU" sz="2000" dirty="0"/>
        </a:p>
      </dgm:t>
    </dgm:pt>
    <dgm:pt modelId="{6E2FC8F1-A0E6-4DDB-8AF3-EA2B375AF0D0}" type="parTrans" cxnId="{4814BCD8-F997-4C97-8382-E39641984500}">
      <dgm:prSet/>
      <dgm:spPr/>
      <dgm:t>
        <a:bodyPr/>
        <a:lstStyle/>
        <a:p>
          <a:endParaRPr lang="ru-RU"/>
        </a:p>
      </dgm:t>
    </dgm:pt>
    <dgm:pt modelId="{73F29478-0005-4312-9C68-00D681C844ED}" type="sibTrans" cxnId="{4814BCD8-F997-4C97-8382-E39641984500}">
      <dgm:prSet/>
      <dgm:spPr/>
      <dgm:t>
        <a:bodyPr/>
        <a:lstStyle/>
        <a:p>
          <a:endParaRPr lang="ru-RU"/>
        </a:p>
      </dgm:t>
    </dgm:pt>
    <dgm:pt modelId="{9AFFFAA5-D9F4-4F58-A024-20D005D14DD9}">
      <dgm:prSet phldrT="[Текст]"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2000" dirty="0" smtClean="0"/>
            <a:t>Використання цікавої пізнавальної інформації</a:t>
          </a:r>
          <a:endParaRPr lang="ru-RU" sz="2000" dirty="0"/>
        </a:p>
      </dgm:t>
    </dgm:pt>
    <dgm:pt modelId="{9D227FCA-D9CD-4F1F-964A-870250F82842}" type="parTrans" cxnId="{4A2895E3-3FF2-442B-8B04-3A9793F4F8A0}">
      <dgm:prSet/>
      <dgm:spPr/>
      <dgm:t>
        <a:bodyPr/>
        <a:lstStyle/>
        <a:p>
          <a:endParaRPr lang="ru-RU"/>
        </a:p>
      </dgm:t>
    </dgm:pt>
    <dgm:pt modelId="{4FAB9E1E-8FE3-450D-B6B4-D2330D97370A}" type="sibTrans" cxnId="{4A2895E3-3FF2-442B-8B04-3A9793F4F8A0}">
      <dgm:prSet/>
      <dgm:spPr/>
      <dgm:t>
        <a:bodyPr/>
        <a:lstStyle/>
        <a:p>
          <a:endParaRPr lang="ru-RU"/>
        </a:p>
      </dgm:t>
    </dgm:pt>
    <dgm:pt modelId="{2F581E82-CC53-4CDE-AF6F-E6A7D760AF5A}" type="pres">
      <dgm:prSet presAssocID="{10C98EBD-05F4-4280-8D53-F8E4D6692DB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ADD315-6900-4E1D-AA3D-35B70617BC11}" type="pres">
      <dgm:prSet presAssocID="{16F870DC-FC91-435E-B552-FEF5D366E1B5}" presName="node" presStyleLbl="node1" presStyleIdx="0" presStyleCnt="5" custScaleX="307740" custScaleY="1155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3D34C1-950C-4C55-A93E-D3A268B08ED7}" type="pres">
      <dgm:prSet presAssocID="{16F870DC-FC91-435E-B552-FEF5D366E1B5}" presName="spNode" presStyleCnt="0"/>
      <dgm:spPr/>
    </dgm:pt>
    <dgm:pt modelId="{6FBA98AF-45CC-4CAC-8402-B5B8D1DB87E7}" type="pres">
      <dgm:prSet presAssocID="{4F916C9D-1BD1-4F96-BABB-23DBEE59B4C8}" presName="sibTrans" presStyleLbl="sibTrans1D1" presStyleIdx="0" presStyleCnt="5"/>
      <dgm:spPr/>
      <dgm:t>
        <a:bodyPr/>
        <a:lstStyle/>
        <a:p>
          <a:endParaRPr lang="ru-RU"/>
        </a:p>
      </dgm:t>
    </dgm:pt>
    <dgm:pt modelId="{146A2683-E5F4-4B70-A9BD-F0823CF5B09B}" type="pres">
      <dgm:prSet presAssocID="{918A3CE7-6890-48E4-9596-063314DE2153}" presName="node" presStyleLbl="node1" presStyleIdx="1" presStyleCnt="5" custScaleX="258738" custScaleY="113673" custRadScaleRad="123900" custRadScaleInc="148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B2DCC8-BB51-4D52-B39D-E5117490E0A8}" type="pres">
      <dgm:prSet presAssocID="{918A3CE7-6890-48E4-9596-063314DE2153}" presName="spNode" presStyleCnt="0"/>
      <dgm:spPr/>
    </dgm:pt>
    <dgm:pt modelId="{85A3DF93-8B2C-499C-A2D5-DE19F8623412}" type="pres">
      <dgm:prSet presAssocID="{F6EFAD2D-76D3-488A-AD3D-6B7A1977964B}" presName="sibTrans" presStyleLbl="sibTrans1D1" presStyleIdx="1" presStyleCnt="5"/>
      <dgm:spPr/>
      <dgm:t>
        <a:bodyPr/>
        <a:lstStyle/>
        <a:p>
          <a:endParaRPr lang="ru-RU"/>
        </a:p>
      </dgm:t>
    </dgm:pt>
    <dgm:pt modelId="{6C761C85-7B01-455C-8B47-4E800CA84C24}" type="pres">
      <dgm:prSet presAssocID="{5A1A6873-03EF-4114-A697-1BF06B65F014}" presName="node" presStyleLbl="node1" presStyleIdx="2" presStyleCnt="5" custScaleX="258072" custScaleY="118980" custRadScaleRad="131692" custRadScaleInc="-670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49B9B6-342B-498D-8633-934A0AF015DB}" type="pres">
      <dgm:prSet presAssocID="{5A1A6873-03EF-4114-A697-1BF06B65F014}" presName="spNode" presStyleCnt="0"/>
      <dgm:spPr/>
    </dgm:pt>
    <dgm:pt modelId="{A0CEAEE6-68FC-48B1-97A0-EF7AC314AEA1}" type="pres">
      <dgm:prSet presAssocID="{CDBCC11E-BC5D-4F3F-81DA-C48B456E258F}" presName="sibTrans" presStyleLbl="sibTrans1D1" presStyleIdx="2" presStyleCnt="5"/>
      <dgm:spPr/>
      <dgm:t>
        <a:bodyPr/>
        <a:lstStyle/>
        <a:p>
          <a:endParaRPr lang="ru-RU"/>
        </a:p>
      </dgm:t>
    </dgm:pt>
    <dgm:pt modelId="{CE985476-74CB-43A1-B96F-031AA3D2E70E}" type="pres">
      <dgm:prSet presAssocID="{89078E9F-5A4D-45C6-B24C-22B852FD3528}" presName="node" presStyleLbl="node1" presStyleIdx="3" presStyleCnt="5" custScaleX="234593" custScaleY="133902" custRadScaleRad="127802" custRadScaleInc="613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802937-2AA7-47E7-B352-EECC982E589B}" type="pres">
      <dgm:prSet presAssocID="{89078E9F-5A4D-45C6-B24C-22B852FD3528}" presName="spNode" presStyleCnt="0"/>
      <dgm:spPr/>
    </dgm:pt>
    <dgm:pt modelId="{6D262E17-BA7F-45B4-898F-27ADD991FA5E}" type="pres">
      <dgm:prSet presAssocID="{73F29478-0005-4312-9C68-00D681C844ED}" presName="sibTrans" presStyleLbl="sibTrans1D1" presStyleIdx="3" presStyleCnt="5"/>
      <dgm:spPr/>
      <dgm:t>
        <a:bodyPr/>
        <a:lstStyle/>
        <a:p>
          <a:endParaRPr lang="ru-RU"/>
        </a:p>
      </dgm:t>
    </dgm:pt>
    <dgm:pt modelId="{0715841E-0DB0-4327-ACD8-51EDF9499DE6}" type="pres">
      <dgm:prSet presAssocID="{9AFFFAA5-D9F4-4F58-A024-20D005D14DD9}" presName="node" presStyleLbl="node1" presStyleIdx="4" presStyleCnt="5" custScaleX="222343" custScaleY="117960" custRadScaleRad="140486" custRadScaleInc="-194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5B6BCA-E258-44E3-9A83-D15BF730EDE7}" type="pres">
      <dgm:prSet presAssocID="{9AFFFAA5-D9F4-4F58-A024-20D005D14DD9}" presName="spNode" presStyleCnt="0"/>
      <dgm:spPr/>
    </dgm:pt>
    <dgm:pt modelId="{EF3A7024-F169-4EF1-8B4F-89D16325DA30}" type="pres">
      <dgm:prSet presAssocID="{4FAB9E1E-8FE3-450D-B6B4-D2330D97370A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B707D96B-BF01-405B-8DC4-55D2B80F8812}" type="presOf" srcId="{16F870DC-FC91-435E-B552-FEF5D366E1B5}" destId="{62ADD315-6900-4E1D-AA3D-35B70617BC11}" srcOrd="0" destOrd="0" presId="urn:microsoft.com/office/officeart/2005/8/layout/cycle6"/>
    <dgm:cxn modelId="{379F6863-E1DF-404E-824C-E40950D4C133}" type="presOf" srcId="{CDBCC11E-BC5D-4F3F-81DA-C48B456E258F}" destId="{A0CEAEE6-68FC-48B1-97A0-EF7AC314AEA1}" srcOrd="0" destOrd="0" presId="urn:microsoft.com/office/officeart/2005/8/layout/cycle6"/>
    <dgm:cxn modelId="{89268993-B720-46E0-8ED3-A6A0157E8C61}" type="presOf" srcId="{10C98EBD-05F4-4280-8D53-F8E4D6692DBD}" destId="{2F581E82-CC53-4CDE-AF6F-E6A7D760AF5A}" srcOrd="0" destOrd="0" presId="urn:microsoft.com/office/officeart/2005/8/layout/cycle6"/>
    <dgm:cxn modelId="{4F9D46EB-2FD4-4B09-B2D3-71839172B26C}" type="presOf" srcId="{F6EFAD2D-76D3-488A-AD3D-6B7A1977964B}" destId="{85A3DF93-8B2C-499C-A2D5-DE19F8623412}" srcOrd="0" destOrd="0" presId="urn:microsoft.com/office/officeart/2005/8/layout/cycle6"/>
    <dgm:cxn modelId="{0B896C97-0DB3-4342-B6F0-3E1424434EAB}" type="presOf" srcId="{4F916C9D-1BD1-4F96-BABB-23DBEE59B4C8}" destId="{6FBA98AF-45CC-4CAC-8402-B5B8D1DB87E7}" srcOrd="0" destOrd="0" presId="urn:microsoft.com/office/officeart/2005/8/layout/cycle6"/>
    <dgm:cxn modelId="{84DCEC61-7BEE-458E-8239-F5D1F111FB9A}" type="presOf" srcId="{4FAB9E1E-8FE3-450D-B6B4-D2330D97370A}" destId="{EF3A7024-F169-4EF1-8B4F-89D16325DA30}" srcOrd="0" destOrd="0" presId="urn:microsoft.com/office/officeart/2005/8/layout/cycle6"/>
    <dgm:cxn modelId="{4A2895E3-3FF2-442B-8B04-3A9793F4F8A0}" srcId="{10C98EBD-05F4-4280-8D53-F8E4D6692DBD}" destId="{9AFFFAA5-D9F4-4F58-A024-20D005D14DD9}" srcOrd="4" destOrd="0" parTransId="{9D227FCA-D9CD-4F1F-964A-870250F82842}" sibTransId="{4FAB9E1E-8FE3-450D-B6B4-D2330D97370A}"/>
    <dgm:cxn modelId="{1211E2C5-E7FC-4FED-97DA-1D4D06C31CBB}" srcId="{10C98EBD-05F4-4280-8D53-F8E4D6692DBD}" destId="{16F870DC-FC91-435E-B552-FEF5D366E1B5}" srcOrd="0" destOrd="0" parTransId="{5B88CA30-B6FF-4BDE-843C-417AC079C914}" sibTransId="{4F916C9D-1BD1-4F96-BABB-23DBEE59B4C8}"/>
    <dgm:cxn modelId="{2BC3FDAB-2909-4300-851A-5C0BA3A10841}" type="presOf" srcId="{89078E9F-5A4D-45C6-B24C-22B852FD3528}" destId="{CE985476-74CB-43A1-B96F-031AA3D2E70E}" srcOrd="0" destOrd="0" presId="urn:microsoft.com/office/officeart/2005/8/layout/cycle6"/>
    <dgm:cxn modelId="{300FA091-EB90-4C75-937C-067AFA55E87B}" type="presOf" srcId="{73F29478-0005-4312-9C68-00D681C844ED}" destId="{6D262E17-BA7F-45B4-898F-27ADD991FA5E}" srcOrd="0" destOrd="0" presId="urn:microsoft.com/office/officeart/2005/8/layout/cycle6"/>
    <dgm:cxn modelId="{A77361EA-F5E9-415E-AD27-4ABB21529E7D}" type="presOf" srcId="{918A3CE7-6890-48E4-9596-063314DE2153}" destId="{146A2683-E5F4-4B70-A9BD-F0823CF5B09B}" srcOrd="0" destOrd="0" presId="urn:microsoft.com/office/officeart/2005/8/layout/cycle6"/>
    <dgm:cxn modelId="{704F4943-9510-4FC0-A737-F38B1B3ACB88}" srcId="{10C98EBD-05F4-4280-8D53-F8E4D6692DBD}" destId="{918A3CE7-6890-48E4-9596-063314DE2153}" srcOrd="1" destOrd="0" parTransId="{9CAE58A4-E6E8-49BB-B719-CFE55AE12563}" sibTransId="{F6EFAD2D-76D3-488A-AD3D-6B7A1977964B}"/>
    <dgm:cxn modelId="{BE59B180-3AD5-4685-9A7F-15D7815C1D95}" type="presOf" srcId="{9AFFFAA5-D9F4-4F58-A024-20D005D14DD9}" destId="{0715841E-0DB0-4327-ACD8-51EDF9499DE6}" srcOrd="0" destOrd="0" presId="urn:microsoft.com/office/officeart/2005/8/layout/cycle6"/>
    <dgm:cxn modelId="{E23877D9-5D0F-4771-B911-3A8F723CD40F}" srcId="{10C98EBD-05F4-4280-8D53-F8E4D6692DBD}" destId="{5A1A6873-03EF-4114-A697-1BF06B65F014}" srcOrd="2" destOrd="0" parTransId="{70015852-B554-49C7-957C-CD66F73BB27B}" sibTransId="{CDBCC11E-BC5D-4F3F-81DA-C48B456E258F}"/>
    <dgm:cxn modelId="{4814BCD8-F997-4C97-8382-E39641984500}" srcId="{10C98EBD-05F4-4280-8D53-F8E4D6692DBD}" destId="{89078E9F-5A4D-45C6-B24C-22B852FD3528}" srcOrd="3" destOrd="0" parTransId="{6E2FC8F1-A0E6-4DDB-8AF3-EA2B375AF0D0}" sibTransId="{73F29478-0005-4312-9C68-00D681C844ED}"/>
    <dgm:cxn modelId="{CD59C77D-7D7E-4F91-9D45-769BF6D5F8A4}" type="presOf" srcId="{5A1A6873-03EF-4114-A697-1BF06B65F014}" destId="{6C761C85-7B01-455C-8B47-4E800CA84C24}" srcOrd="0" destOrd="0" presId="urn:microsoft.com/office/officeart/2005/8/layout/cycle6"/>
    <dgm:cxn modelId="{E29066D6-C535-45C9-916E-4D91F4235EBC}" type="presParOf" srcId="{2F581E82-CC53-4CDE-AF6F-E6A7D760AF5A}" destId="{62ADD315-6900-4E1D-AA3D-35B70617BC11}" srcOrd="0" destOrd="0" presId="urn:microsoft.com/office/officeart/2005/8/layout/cycle6"/>
    <dgm:cxn modelId="{ED961C59-89F5-4CC6-A27D-A1D434270011}" type="presParOf" srcId="{2F581E82-CC53-4CDE-AF6F-E6A7D760AF5A}" destId="{E33D34C1-950C-4C55-A93E-D3A268B08ED7}" srcOrd="1" destOrd="0" presId="urn:microsoft.com/office/officeart/2005/8/layout/cycle6"/>
    <dgm:cxn modelId="{FBC63431-7358-4C99-9C25-8D9470A7FAF0}" type="presParOf" srcId="{2F581E82-CC53-4CDE-AF6F-E6A7D760AF5A}" destId="{6FBA98AF-45CC-4CAC-8402-B5B8D1DB87E7}" srcOrd="2" destOrd="0" presId="urn:microsoft.com/office/officeart/2005/8/layout/cycle6"/>
    <dgm:cxn modelId="{9590D4ED-B3B3-4813-B347-19359D424DB3}" type="presParOf" srcId="{2F581E82-CC53-4CDE-AF6F-E6A7D760AF5A}" destId="{146A2683-E5F4-4B70-A9BD-F0823CF5B09B}" srcOrd="3" destOrd="0" presId="urn:microsoft.com/office/officeart/2005/8/layout/cycle6"/>
    <dgm:cxn modelId="{FEF9EF55-CB90-423F-8E7C-C77ECB0FC83D}" type="presParOf" srcId="{2F581E82-CC53-4CDE-AF6F-E6A7D760AF5A}" destId="{B4B2DCC8-BB51-4D52-B39D-E5117490E0A8}" srcOrd="4" destOrd="0" presId="urn:microsoft.com/office/officeart/2005/8/layout/cycle6"/>
    <dgm:cxn modelId="{E4E67508-E1D2-4FA4-8CD7-8396CD34CA8C}" type="presParOf" srcId="{2F581E82-CC53-4CDE-AF6F-E6A7D760AF5A}" destId="{85A3DF93-8B2C-499C-A2D5-DE19F8623412}" srcOrd="5" destOrd="0" presId="urn:microsoft.com/office/officeart/2005/8/layout/cycle6"/>
    <dgm:cxn modelId="{ED68E4E8-65B9-4DB1-A2E9-3DE08DF5F27E}" type="presParOf" srcId="{2F581E82-CC53-4CDE-AF6F-E6A7D760AF5A}" destId="{6C761C85-7B01-455C-8B47-4E800CA84C24}" srcOrd="6" destOrd="0" presId="urn:microsoft.com/office/officeart/2005/8/layout/cycle6"/>
    <dgm:cxn modelId="{376E3852-D0DE-449D-A8B0-E590318EED59}" type="presParOf" srcId="{2F581E82-CC53-4CDE-AF6F-E6A7D760AF5A}" destId="{1B49B9B6-342B-498D-8633-934A0AF015DB}" srcOrd="7" destOrd="0" presId="urn:microsoft.com/office/officeart/2005/8/layout/cycle6"/>
    <dgm:cxn modelId="{CFF25481-E190-4E74-8F30-D54FD987761E}" type="presParOf" srcId="{2F581E82-CC53-4CDE-AF6F-E6A7D760AF5A}" destId="{A0CEAEE6-68FC-48B1-97A0-EF7AC314AEA1}" srcOrd="8" destOrd="0" presId="urn:microsoft.com/office/officeart/2005/8/layout/cycle6"/>
    <dgm:cxn modelId="{6F720596-0AAB-43BA-9676-1B5C88EBF7E2}" type="presParOf" srcId="{2F581E82-CC53-4CDE-AF6F-E6A7D760AF5A}" destId="{CE985476-74CB-43A1-B96F-031AA3D2E70E}" srcOrd="9" destOrd="0" presId="urn:microsoft.com/office/officeart/2005/8/layout/cycle6"/>
    <dgm:cxn modelId="{A5F3B5A1-EFD2-455D-B1DD-C87FB612DF00}" type="presParOf" srcId="{2F581E82-CC53-4CDE-AF6F-E6A7D760AF5A}" destId="{9A802937-2AA7-47E7-B352-EECC982E589B}" srcOrd="10" destOrd="0" presId="urn:microsoft.com/office/officeart/2005/8/layout/cycle6"/>
    <dgm:cxn modelId="{D4F18FFD-8A1C-43E8-B932-2A49BEDD0A68}" type="presParOf" srcId="{2F581E82-CC53-4CDE-AF6F-E6A7D760AF5A}" destId="{6D262E17-BA7F-45B4-898F-27ADD991FA5E}" srcOrd="11" destOrd="0" presId="urn:microsoft.com/office/officeart/2005/8/layout/cycle6"/>
    <dgm:cxn modelId="{BC74F83F-27F0-4FC5-BC3C-19220A27BC77}" type="presParOf" srcId="{2F581E82-CC53-4CDE-AF6F-E6A7D760AF5A}" destId="{0715841E-0DB0-4327-ACD8-51EDF9499DE6}" srcOrd="12" destOrd="0" presId="urn:microsoft.com/office/officeart/2005/8/layout/cycle6"/>
    <dgm:cxn modelId="{B88F275E-BFA2-4960-B7A1-ED2612F3DC64}" type="presParOf" srcId="{2F581E82-CC53-4CDE-AF6F-E6A7D760AF5A}" destId="{645B6BCA-E258-44E3-9A83-D15BF730EDE7}" srcOrd="13" destOrd="0" presId="urn:microsoft.com/office/officeart/2005/8/layout/cycle6"/>
    <dgm:cxn modelId="{17884A07-F0DC-4F89-8652-A3CAC420D547}" type="presParOf" srcId="{2F581E82-CC53-4CDE-AF6F-E6A7D760AF5A}" destId="{EF3A7024-F169-4EF1-8B4F-89D16325DA30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C1887DF-B74E-4091-B171-0B03D03711DD}" type="doc">
      <dgm:prSet loTypeId="urn:microsoft.com/office/officeart/2005/8/layout/target2" loCatId="relationship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2275F4D-E0B9-4961-BAB8-27A1DD180FE3}">
      <dgm:prSet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pPr algn="ctr" rtl="0"/>
          <a:r>
            <a:rPr lang="uk-UA" sz="4400" b="0" dirty="0" smtClean="0"/>
            <a:t>Вирізняють такі типи успіху:</a:t>
          </a:r>
          <a:br>
            <a:rPr lang="uk-UA" sz="4400" b="0" dirty="0" smtClean="0"/>
          </a:br>
          <a:endParaRPr lang="ru-RU" sz="4400" dirty="0"/>
        </a:p>
      </dgm:t>
    </dgm:pt>
    <dgm:pt modelId="{24BA0C59-41A6-4EC2-A0B4-E2D4DF4B4477}" type="parTrans" cxnId="{68868C44-E9FC-412F-A414-15C6C7B4253F}">
      <dgm:prSet/>
      <dgm:spPr/>
      <dgm:t>
        <a:bodyPr/>
        <a:lstStyle/>
        <a:p>
          <a:endParaRPr lang="ru-RU"/>
        </a:p>
      </dgm:t>
    </dgm:pt>
    <dgm:pt modelId="{A9FBFFEB-0A1F-48ED-A7CB-890117F286C7}" type="sibTrans" cxnId="{68868C44-E9FC-412F-A414-15C6C7B4253F}">
      <dgm:prSet/>
      <dgm:spPr/>
      <dgm:t>
        <a:bodyPr/>
        <a:lstStyle/>
        <a:p>
          <a:endParaRPr lang="ru-RU"/>
        </a:p>
      </dgm:t>
    </dgm:pt>
    <dgm:pt modelId="{E69D3891-8DAC-4C2A-AD97-275938779F6C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uk-UA" sz="2800" b="1" i="1" u="sng" dirty="0" smtClean="0"/>
            <a:t>Неочікувана радість </a:t>
          </a:r>
          <a:r>
            <a:rPr lang="uk-UA" sz="2800" dirty="0" smtClean="0"/>
            <a:t>-  </a:t>
          </a:r>
          <a:r>
            <a:rPr lang="uk-UA" sz="2400" dirty="0" smtClean="0"/>
            <a:t>учень відчуває задоволення від того, що результати його діяльності перевершили його очікування</a:t>
          </a:r>
          <a:r>
            <a:rPr lang="uk-UA" sz="2800" dirty="0" smtClean="0"/>
            <a:t>.</a:t>
          </a:r>
        </a:p>
        <a:p>
          <a:pPr algn="ctr"/>
          <a:r>
            <a:rPr lang="uk-UA" sz="2800" b="1" i="1" u="sng" dirty="0" smtClean="0"/>
            <a:t>Спільна радість </a:t>
          </a:r>
          <a:r>
            <a:rPr lang="uk-UA" sz="2800" dirty="0" smtClean="0"/>
            <a:t>– </a:t>
          </a:r>
          <a:r>
            <a:rPr lang="uk-UA" sz="2400" dirty="0" smtClean="0"/>
            <a:t>учень добився необхідної реакції колективу, відчув задоволення і отримав стимул для подальших зусиль</a:t>
          </a:r>
          <a:r>
            <a:rPr lang="uk-UA" sz="2800" dirty="0" smtClean="0"/>
            <a:t>.</a:t>
          </a:r>
        </a:p>
        <a:p>
          <a:pPr algn="ctr"/>
          <a:r>
            <a:rPr lang="uk-UA" sz="2800" b="1" i="1" u="sng" dirty="0" smtClean="0"/>
            <a:t>Радість пізнання </a:t>
          </a:r>
          <a:r>
            <a:rPr lang="uk-UA" sz="2800" dirty="0" smtClean="0"/>
            <a:t>– </a:t>
          </a:r>
          <a:r>
            <a:rPr lang="uk-UA" sz="2400" dirty="0" smtClean="0"/>
            <a:t>учень відчуває сильний емоційний відгук на своє відкриття.</a:t>
          </a:r>
        </a:p>
        <a:p>
          <a:pPr algn="l"/>
          <a:endParaRPr lang="ru-RU" sz="1100" dirty="0"/>
        </a:p>
      </dgm:t>
    </dgm:pt>
    <dgm:pt modelId="{A40C1B9D-F4DA-43E2-B88D-460FFFC310C8}" type="parTrans" cxnId="{B2CE66E5-E211-4867-8FCB-B06D86E7B83C}">
      <dgm:prSet/>
      <dgm:spPr/>
      <dgm:t>
        <a:bodyPr/>
        <a:lstStyle/>
        <a:p>
          <a:endParaRPr lang="ru-RU"/>
        </a:p>
      </dgm:t>
    </dgm:pt>
    <dgm:pt modelId="{BD7AAD97-7AA5-4D20-926A-4A5719BB4D17}" type="sibTrans" cxnId="{B2CE66E5-E211-4867-8FCB-B06D86E7B83C}">
      <dgm:prSet/>
      <dgm:spPr/>
      <dgm:t>
        <a:bodyPr/>
        <a:lstStyle/>
        <a:p>
          <a:endParaRPr lang="ru-RU"/>
        </a:p>
      </dgm:t>
    </dgm:pt>
    <dgm:pt modelId="{A4F98034-1D6B-49A6-B341-1518E161682F}" type="pres">
      <dgm:prSet presAssocID="{7C1887DF-B74E-4091-B171-0B03D03711DD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8C92F7E-B624-4A14-A0C8-D05150451F4F}" type="pres">
      <dgm:prSet presAssocID="{7C1887DF-B74E-4091-B171-0B03D03711DD}" presName="outerBox" presStyleCnt="0"/>
      <dgm:spPr/>
    </dgm:pt>
    <dgm:pt modelId="{A15469B4-179A-41D3-B64E-2CF87D0FB077}" type="pres">
      <dgm:prSet presAssocID="{7C1887DF-B74E-4091-B171-0B03D03711DD}" presName="outerBoxParent" presStyleLbl="node1" presStyleIdx="0" presStyleCnt="2" custLinFactNeighborX="-2558" custLinFactNeighborY="-1250"/>
      <dgm:spPr/>
      <dgm:t>
        <a:bodyPr/>
        <a:lstStyle/>
        <a:p>
          <a:endParaRPr lang="ru-RU"/>
        </a:p>
      </dgm:t>
    </dgm:pt>
    <dgm:pt modelId="{3498AFDA-EEAA-4559-BCB9-326D05D8AC9E}" type="pres">
      <dgm:prSet presAssocID="{7C1887DF-B74E-4091-B171-0B03D03711DD}" presName="outerBoxChildren" presStyleCnt="0"/>
      <dgm:spPr/>
    </dgm:pt>
    <dgm:pt modelId="{A7477666-DB67-43E6-B71A-A5A867E5B2CE}" type="pres">
      <dgm:prSet presAssocID="{7C1887DF-B74E-4091-B171-0B03D03711DD}" presName="middleBox" presStyleCnt="0"/>
      <dgm:spPr/>
    </dgm:pt>
    <dgm:pt modelId="{28888CC3-5342-4193-9B2D-0DC660999BD6}" type="pres">
      <dgm:prSet presAssocID="{7C1887DF-B74E-4091-B171-0B03D03711DD}" presName="middleBoxParent" presStyleLbl="node1" presStyleIdx="1" presStyleCnt="2" custLinFactNeighborX="2753" custLinFactNeighborY="-3571"/>
      <dgm:spPr/>
      <dgm:t>
        <a:bodyPr/>
        <a:lstStyle/>
        <a:p>
          <a:endParaRPr lang="ru-RU"/>
        </a:p>
      </dgm:t>
    </dgm:pt>
    <dgm:pt modelId="{B7A7A24D-F566-439F-989A-C2B05F59782C}" type="pres">
      <dgm:prSet presAssocID="{7C1887DF-B74E-4091-B171-0B03D03711DD}" presName="middleBoxChildren" presStyleCnt="0"/>
      <dgm:spPr/>
    </dgm:pt>
  </dgm:ptLst>
  <dgm:cxnLst>
    <dgm:cxn modelId="{28E77925-225F-41D4-8790-803EC44B5420}" type="presOf" srcId="{B2275F4D-E0B9-4961-BAB8-27A1DD180FE3}" destId="{A15469B4-179A-41D3-B64E-2CF87D0FB077}" srcOrd="0" destOrd="0" presId="urn:microsoft.com/office/officeart/2005/8/layout/target2"/>
    <dgm:cxn modelId="{2800FCB2-6203-44E3-8825-6BD2A3584B5A}" type="presOf" srcId="{E69D3891-8DAC-4C2A-AD97-275938779F6C}" destId="{28888CC3-5342-4193-9B2D-0DC660999BD6}" srcOrd="0" destOrd="0" presId="urn:microsoft.com/office/officeart/2005/8/layout/target2"/>
    <dgm:cxn modelId="{B2CE66E5-E211-4867-8FCB-B06D86E7B83C}" srcId="{7C1887DF-B74E-4091-B171-0B03D03711DD}" destId="{E69D3891-8DAC-4C2A-AD97-275938779F6C}" srcOrd="1" destOrd="0" parTransId="{A40C1B9D-F4DA-43E2-B88D-460FFFC310C8}" sibTransId="{BD7AAD97-7AA5-4D20-926A-4A5719BB4D17}"/>
    <dgm:cxn modelId="{F17031DA-1FE3-491D-8ADA-73104CE8F573}" type="presOf" srcId="{7C1887DF-B74E-4091-B171-0B03D03711DD}" destId="{A4F98034-1D6B-49A6-B341-1518E161682F}" srcOrd="0" destOrd="0" presId="urn:microsoft.com/office/officeart/2005/8/layout/target2"/>
    <dgm:cxn modelId="{68868C44-E9FC-412F-A414-15C6C7B4253F}" srcId="{7C1887DF-B74E-4091-B171-0B03D03711DD}" destId="{B2275F4D-E0B9-4961-BAB8-27A1DD180FE3}" srcOrd="0" destOrd="0" parTransId="{24BA0C59-41A6-4EC2-A0B4-E2D4DF4B4477}" sibTransId="{A9FBFFEB-0A1F-48ED-A7CB-890117F286C7}"/>
    <dgm:cxn modelId="{DB726BC7-8C94-407E-BF09-9F52A4CA810F}" type="presParOf" srcId="{A4F98034-1D6B-49A6-B341-1518E161682F}" destId="{28C92F7E-B624-4A14-A0C8-D05150451F4F}" srcOrd="0" destOrd="0" presId="urn:microsoft.com/office/officeart/2005/8/layout/target2"/>
    <dgm:cxn modelId="{A853369C-1FAC-4B0F-8A1B-6D06F81B7AB7}" type="presParOf" srcId="{28C92F7E-B624-4A14-A0C8-D05150451F4F}" destId="{A15469B4-179A-41D3-B64E-2CF87D0FB077}" srcOrd="0" destOrd="0" presId="urn:microsoft.com/office/officeart/2005/8/layout/target2"/>
    <dgm:cxn modelId="{95C5DD64-F4E1-4981-B94A-4AC72A15143B}" type="presParOf" srcId="{28C92F7E-B624-4A14-A0C8-D05150451F4F}" destId="{3498AFDA-EEAA-4559-BCB9-326D05D8AC9E}" srcOrd="1" destOrd="0" presId="urn:microsoft.com/office/officeart/2005/8/layout/target2"/>
    <dgm:cxn modelId="{963E3D27-14EB-4D88-A6E1-867BF8C73834}" type="presParOf" srcId="{A4F98034-1D6B-49A6-B341-1518E161682F}" destId="{A7477666-DB67-43E6-B71A-A5A867E5B2CE}" srcOrd="1" destOrd="0" presId="urn:microsoft.com/office/officeart/2005/8/layout/target2"/>
    <dgm:cxn modelId="{33265200-3C7D-45F4-A11B-CDB4ACB1DA8A}" type="presParOf" srcId="{A7477666-DB67-43E6-B71A-A5A867E5B2CE}" destId="{28888CC3-5342-4193-9B2D-0DC660999BD6}" srcOrd="0" destOrd="0" presId="urn:microsoft.com/office/officeart/2005/8/layout/target2"/>
    <dgm:cxn modelId="{2A5A759B-62B3-4DF8-93CB-7FE298E90DD9}" type="presParOf" srcId="{A7477666-DB67-43E6-B71A-A5A867E5B2CE}" destId="{B7A7A24D-F566-439F-989A-C2B05F59782C}" srcOrd="1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78ECB83-FE86-4305-BEB8-62EB8B453EF6}" type="doc">
      <dgm:prSet loTypeId="urn:microsoft.com/office/officeart/2005/8/layout/vProcess5" loCatId="process" qsTypeId="urn:microsoft.com/office/officeart/2005/8/quickstyle/simple1" qsCatId="simple" csTypeId="urn:microsoft.com/office/officeart/2005/8/colors/accent1_4" csCatId="accent1" phldr="1"/>
      <dgm:spPr/>
    </dgm:pt>
    <dgm:pt modelId="{C8249784-25ED-4A09-9137-F844ED532C3F}">
      <dgm:prSet phldrT="[Текст]" phldr="1"/>
      <dgm:spPr/>
      <dgm:t>
        <a:bodyPr/>
        <a:lstStyle/>
        <a:p>
          <a:endParaRPr lang="ru-RU" dirty="0"/>
        </a:p>
      </dgm:t>
    </dgm:pt>
    <dgm:pt modelId="{F8AEA560-A4DD-47AE-99A0-CDEFBE4AE1C2}" type="parTrans" cxnId="{598340CD-BEE8-4C26-A049-E018456E7138}">
      <dgm:prSet/>
      <dgm:spPr/>
      <dgm:t>
        <a:bodyPr/>
        <a:lstStyle/>
        <a:p>
          <a:endParaRPr lang="ru-RU"/>
        </a:p>
      </dgm:t>
    </dgm:pt>
    <dgm:pt modelId="{1877DC0A-38CC-4F98-ADEC-201B50EB532B}" type="sibTrans" cxnId="{598340CD-BEE8-4C26-A049-E018456E7138}">
      <dgm:prSet/>
      <dgm:spPr/>
      <dgm:t>
        <a:bodyPr/>
        <a:lstStyle/>
        <a:p>
          <a:endParaRPr lang="ru-RU"/>
        </a:p>
      </dgm:t>
    </dgm:pt>
    <dgm:pt modelId="{1FE5CCFD-7059-4193-A90B-EEBC6EA95506}">
      <dgm:prSet/>
      <dgm:spPr/>
      <dgm:t>
        <a:bodyPr/>
        <a:lstStyle/>
        <a:p>
          <a:endParaRPr lang="ru-RU" i="1" dirty="0"/>
        </a:p>
      </dgm:t>
    </dgm:pt>
    <dgm:pt modelId="{F3ABD952-0E7B-431C-A9D6-9BA4BA6CC7B4}" type="parTrans" cxnId="{481473A4-6A31-4719-9B26-D6D8249406EE}">
      <dgm:prSet/>
      <dgm:spPr/>
      <dgm:t>
        <a:bodyPr/>
        <a:lstStyle/>
        <a:p>
          <a:endParaRPr lang="ru-RU"/>
        </a:p>
      </dgm:t>
    </dgm:pt>
    <dgm:pt modelId="{C4688F70-B9DC-486A-BA48-0086A9E330FD}" type="sibTrans" cxnId="{481473A4-6A31-4719-9B26-D6D8249406EE}">
      <dgm:prSet/>
      <dgm:spPr/>
      <dgm:t>
        <a:bodyPr/>
        <a:lstStyle/>
        <a:p>
          <a:endParaRPr lang="ru-RU"/>
        </a:p>
      </dgm:t>
    </dgm:pt>
    <dgm:pt modelId="{4153AE35-A007-4F0E-A202-483785384382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uk-UA" b="1" dirty="0" smtClean="0"/>
            <a:t>Ефект навіювання </a:t>
          </a:r>
        </a:p>
        <a:p>
          <a:pPr rtl="0"/>
          <a:r>
            <a:rPr lang="uk-UA" dirty="0" smtClean="0"/>
            <a:t>«Ти це можеш…», «Тобі це вдасться…»</a:t>
          </a:r>
          <a:endParaRPr lang="ru-RU" dirty="0"/>
        </a:p>
      </dgm:t>
    </dgm:pt>
    <dgm:pt modelId="{8498A3C8-A57A-48E3-9E27-F113F8EC229D}" type="parTrans" cxnId="{0AF89631-E0D0-4F03-9AD5-4979D50015B1}">
      <dgm:prSet/>
      <dgm:spPr/>
      <dgm:t>
        <a:bodyPr/>
        <a:lstStyle/>
        <a:p>
          <a:endParaRPr lang="ru-RU"/>
        </a:p>
      </dgm:t>
    </dgm:pt>
    <dgm:pt modelId="{BA215838-E5C0-4296-893E-51B13A2BA415}" type="sibTrans" cxnId="{0AF89631-E0D0-4F03-9AD5-4979D50015B1}">
      <dgm:prSet/>
      <dgm:spPr/>
      <dgm:t>
        <a:bodyPr/>
        <a:lstStyle/>
        <a:p>
          <a:endParaRPr lang="ru-RU"/>
        </a:p>
      </dgm:t>
    </dgm:pt>
    <dgm:pt modelId="{9A13684C-F9AE-482D-B78A-DA974895AB46}">
      <dgm:prSet/>
      <dgm:spPr/>
      <dgm:t>
        <a:bodyPr/>
        <a:lstStyle/>
        <a:p>
          <a:endParaRPr lang="ru-RU"/>
        </a:p>
      </dgm:t>
    </dgm:pt>
    <dgm:pt modelId="{FD82AF22-A6FE-4403-9440-FA53FD119B59}" type="parTrans" cxnId="{6F9358B0-88A5-4D90-ACF4-CF2D2B1E48E3}">
      <dgm:prSet/>
      <dgm:spPr/>
      <dgm:t>
        <a:bodyPr/>
        <a:lstStyle/>
        <a:p>
          <a:endParaRPr lang="ru-RU"/>
        </a:p>
      </dgm:t>
    </dgm:pt>
    <dgm:pt modelId="{4603277A-A83F-4AEA-A00C-5CC7CE3B2ED9}" type="sibTrans" cxnId="{6F9358B0-88A5-4D90-ACF4-CF2D2B1E48E3}">
      <dgm:prSet/>
      <dgm:spPr/>
      <dgm:t>
        <a:bodyPr/>
        <a:lstStyle/>
        <a:p>
          <a:endParaRPr lang="ru-RU"/>
        </a:p>
      </dgm:t>
    </dgm:pt>
    <dgm:pt modelId="{E289BDDC-501C-4902-9C3F-221208850137}">
      <dgm:prSet/>
      <dgm:spPr/>
      <dgm:t>
        <a:bodyPr/>
        <a:lstStyle/>
        <a:p>
          <a:endParaRPr lang="ru-RU"/>
        </a:p>
      </dgm:t>
    </dgm:pt>
    <dgm:pt modelId="{418E2AA1-517A-45AC-9AB1-6E772B91AF2D}" type="parTrans" cxnId="{575F3AC5-3E95-404F-BE95-92EA6A495620}">
      <dgm:prSet/>
      <dgm:spPr/>
      <dgm:t>
        <a:bodyPr/>
        <a:lstStyle/>
        <a:p>
          <a:endParaRPr lang="ru-RU"/>
        </a:p>
      </dgm:t>
    </dgm:pt>
    <dgm:pt modelId="{0D48B1AC-9458-490B-A680-CABD81F2704B}" type="sibTrans" cxnId="{575F3AC5-3E95-404F-BE95-92EA6A495620}">
      <dgm:prSet/>
      <dgm:spPr/>
      <dgm:t>
        <a:bodyPr/>
        <a:lstStyle/>
        <a:p>
          <a:endParaRPr lang="ru-RU"/>
        </a:p>
      </dgm:t>
    </dgm:pt>
    <dgm:pt modelId="{BCF1ED5F-7141-496D-A09F-D6DF7FA9601A}">
      <dgm:prSet/>
      <dgm:spPr/>
      <dgm:t>
        <a:bodyPr/>
        <a:lstStyle/>
        <a:p>
          <a:endParaRPr lang="ru-RU" i="1" dirty="0"/>
        </a:p>
      </dgm:t>
    </dgm:pt>
    <dgm:pt modelId="{D91ECAE0-8FDD-48A1-A6DA-C160357CA6E5}" type="parTrans" cxnId="{A24E8225-AD3F-4499-8557-09A9A3BD2567}">
      <dgm:prSet/>
      <dgm:spPr/>
      <dgm:t>
        <a:bodyPr/>
        <a:lstStyle/>
        <a:p>
          <a:endParaRPr lang="ru-RU"/>
        </a:p>
      </dgm:t>
    </dgm:pt>
    <dgm:pt modelId="{6C587E1F-8ED1-4AC6-8DAA-DA30C960C68F}" type="sibTrans" cxnId="{A24E8225-AD3F-4499-8557-09A9A3BD2567}">
      <dgm:prSet/>
      <dgm:spPr/>
      <dgm:t>
        <a:bodyPr/>
        <a:lstStyle/>
        <a:p>
          <a:endParaRPr lang="ru-RU"/>
        </a:p>
      </dgm:t>
    </dgm:pt>
    <dgm:pt modelId="{14985D65-4A8F-4204-B963-B7F10EBD3945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000" b="1" i="1" dirty="0" smtClean="0">
              <a:solidFill>
                <a:schemeClr val="tx1"/>
              </a:solidFill>
            </a:rPr>
            <a:t>Емоційне блокування</a:t>
          </a:r>
        </a:p>
        <a:p>
          <a:r>
            <a:rPr lang="uk-UA" sz="1900" i="1" dirty="0" smtClean="0"/>
            <a:t> недопущення нарощування образ , розчарування, утрата віри у власні сили</a:t>
          </a:r>
          <a:endParaRPr lang="ru-RU" sz="1900" i="1" dirty="0"/>
        </a:p>
      </dgm:t>
    </dgm:pt>
    <dgm:pt modelId="{806345F2-F6A0-4402-AC5A-8D76CE8010C6}" type="parTrans" cxnId="{EB65949A-BD5E-46CD-955F-E1B3D4070E7B}">
      <dgm:prSet/>
      <dgm:spPr/>
      <dgm:t>
        <a:bodyPr/>
        <a:lstStyle/>
        <a:p>
          <a:endParaRPr lang="ru-RU"/>
        </a:p>
      </dgm:t>
    </dgm:pt>
    <dgm:pt modelId="{33F2C2F8-57E9-4CFA-A688-6AA64F5AB0E6}" type="sibTrans" cxnId="{EB65949A-BD5E-46CD-955F-E1B3D4070E7B}">
      <dgm:prSet/>
      <dgm:spPr/>
      <dgm:t>
        <a:bodyPr/>
        <a:lstStyle/>
        <a:p>
          <a:endParaRPr lang="ru-RU"/>
        </a:p>
      </dgm:t>
    </dgm:pt>
    <dgm:pt modelId="{00A7DCA6-22C1-4FB4-A117-DB44BB929380}">
      <dgm:prSet/>
      <dgm:spPr/>
      <dgm:t>
        <a:bodyPr/>
        <a:lstStyle/>
        <a:p>
          <a:pPr rtl="0"/>
          <a:endParaRPr lang="ru-RU" dirty="0"/>
        </a:p>
      </dgm:t>
    </dgm:pt>
    <dgm:pt modelId="{6A0AE9DE-EEBB-4661-BEC5-7C81CC078294}" type="parTrans" cxnId="{33140F36-93D3-4304-AD38-A47B9D3A3DAD}">
      <dgm:prSet/>
      <dgm:spPr/>
      <dgm:t>
        <a:bodyPr/>
        <a:lstStyle/>
        <a:p>
          <a:endParaRPr lang="ru-RU"/>
        </a:p>
      </dgm:t>
    </dgm:pt>
    <dgm:pt modelId="{69B6659F-D0DF-4AB1-B4C8-90BF40E483D7}" type="sibTrans" cxnId="{33140F36-93D3-4304-AD38-A47B9D3A3DAD}">
      <dgm:prSet/>
      <dgm:spPr/>
      <dgm:t>
        <a:bodyPr/>
        <a:lstStyle/>
        <a:p>
          <a:endParaRPr lang="ru-RU"/>
        </a:p>
      </dgm:t>
    </dgm:pt>
    <dgm:pt modelId="{3192C596-BCED-40AC-A96B-4A35C688C61B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000" b="1" i="1" dirty="0" smtClean="0">
              <a:solidFill>
                <a:schemeClr val="tx1"/>
              </a:solidFill>
            </a:rPr>
            <a:t> Холодний душ</a:t>
          </a:r>
        </a:p>
        <a:p>
          <a:r>
            <a:rPr lang="uk-UA" sz="1400" i="1" dirty="0" smtClean="0"/>
            <a:t>учитель відтягує час з поліпшенням оцінок, не відразу «поливає бальзамом»  зачеплене самолюбство, ущемлені амбіції, а дещо й «підсипає солі»</a:t>
          </a:r>
          <a:endParaRPr lang="ru-RU" sz="1400" dirty="0"/>
        </a:p>
      </dgm:t>
    </dgm:pt>
    <dgm:pt modelId="{51A00B44-B770-4D3D-9A59-015019FFDE19}" type="parTrans" cxnId="{B85F7D8D-EE58-4F3A-BC8E-D2FA0A8C9381}">
      <dgm:prSet/>
      <dgm:spPr/>
      <dgm:t>
        <a:bodyPr/>
        <a:lstStyle/>
        <a:p>
          <a:endParaRPr lang="ru-RU"/>
        </a:p>
      </dgm:t>
    </dgm:pt>
    <dgm:pt modelId="{67968E5C-0BDA-4D87-947F-F567A00CA298}" type="sibTrans" cxnId="{B85F7D8D-EE58-4F3A-BC8E-D2FA0A8C9381}">
      <dgm:prSet/>
      <dgm:spPr/>
      <dgm:t>
        <a:bodyPr/>
        <a:lstStyle/>
        <a:p>
          <a:endParaRPr lang="ru-RU"/>
        </a:p>
      </dgm:t>
    </dgm:pt>
    <dgm:pt modelId="{34262A02-5C55-46F3-8799-82675A6DBA74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400" b="1" i="1" dirty="0" smtClean="0">
              <a:solidFill>
                <a:schemeClr val="tx1"/>
              </a:solidFill>
            </a:rPr>
            <a:t>Невтручання</a:t>
          </a:r>
        </a:p>
        <a:p>
          <a:r>
            <a:rPr lang="uk-UA" sz="1600" i="1" dirty="0" smtClean="0"/>
            <a:t>максимальне надання самостійності учням у вирішенні проблем  «Без твоєї допомоги твоїм товаришам не впоратися….»</a:t>
          </a:r>
        </a:p>
      </dgm:t>
    </dgm:pt>
    <dgm:pt modelId="{482726D0-859E-4A2F-A411-E9C4977DBD2D}" type="parTrans" cxnId="{0475A05D-86F3-484C-8391-0E0BB0584DD2}">
      <dgm:prSet/>
      <dgm:spPr/>
      <dgm:t>
        <a:bodyPr/>
        <a:lstStyle/>
        <a:p>
          <a:endParaRPr lang="ru-RU"/>
        </a:p>
      </dgm:t>
    </dgm:pt>
    <dgm:pt modelId="{B1A22823-1D22-4A2B-9D23-98A84C30D91C}" type="sibTrans" cxnId="{0475A05D-86F3-484C-8391-0E0BB0584DD2}">
      <dgm:prSet/>
      <dgm:spPr/>
      <dgm:t>
        <a:bodyPr/>
        <a:lstStyle/>
        <a:p>
          <a:endParaRPr lang="ru-RU"/>
        </a:p>
      </dgm:t>
    </dgm:pt>
    <dgm:pt modelId="{0A8999F0-1A6A-4E08-BE00-96088CE23C33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800" b="1" i="1" dirty="0" smtClean="0">
              <a:solidFill>
                <a:schemeClr val="tx1"/>
              </a:solidFill>
            </a:rPr>
            <a:t>Сходинки до успіху</a:t>
          </a:r>
        </a:p>
        <a:p>
          <a:r>
            <a:rPr lang="uk-UA" sz="1500" b="1" i="1" dirty="0" smtClean="0"/>
            <a:t> вчитель веде вихованця поступово вгору, піднімаючись сходинками самовизначення, знаходження віри в себе</a:t>
          </a:r>
          <a:endParaRPr lang="ru-RU" sz="1500" b="1" i="1" dirty="0"/>
        </a:p>
      </dgm:t>
    </dgm:pt>
    <dgm:pt modelId="{CAA18BF1-6B93-40C1-BC4C-FEFA89487F23}" type="parTrans" cxnId="{9D25A7AA-84F2-48DA-90E8-A344DC958903}">
      <dgm:prSet/>
      <dgm:spPr/>
      <dgm:t>
        <a:bodyPr/>
        <a:lstStyle/>
        <a:p>
          <a:endParaRPr lang="ru-RU"/>
        </a:p>
      </dgm:t>
    </dgm:pt>
    <dgm:pt modelId="{80233E99-0260-4728-B1A9-BAAAC56233C3}" type="sibTrans" cxnId="{9D25A7AA-84F2-48DA-90E8-A344DC958903}">
      <dgm:prSet/>
      <dgm:spPr/>
      <dgm:t>
        <a:bodyPr/>
        <a:lstStyle/>
        <a:p>
          <a:endParaRPr lang="ru-RU"/>
        </a:p>
      </dgm:t>
    </dgm:pt>
    <dgm:pt modelId="{0356E3A2-8E98-4DDC-975E-B6AA1BCC02D2}" type="pres">
      <dgm:prSet presAssocID="{378ECB83-FE86-4305-BEB8-62EB8B453EF6}" presName="outerComposite" presStyleCnt="0">
        <dgm:presLayoutVars>
          <dgm:chMax val="5"/>
          <dgm:dir/>
          <dgm:resizeHandles val="exact"/>
        </dgm:presLayoutVars>
      </dgm:prSet>
      <dgm:spPr/>
    </dgm:pt>
    <dgm:pt modelId="{AADDE76C-130D-4865-B09C-481A93978E99}" type="pres">
      <dgm:prSet presAssocID="{378ECB83-FE86-4305-BEB8-62EB8B453EF6}" presName="dummyMaxCanvas" presStyleCnt="0">
        <dgm:presLayoutVars/>
      </dgm:prSet>
      <dgm:spPr/>
    </dgm:pt>
    <dgm:pt modelId="{B5E287EE-695F-45C5-AEF6-D7BE159E360C}" type="pres">
      <dgm:prSet presAssocID="{378ECB83-FE86-4305-BEB8-62EB8B453EF6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7BE56E-E487-4656-A4C0-72CCFD64F0C1}" type="pres">
      <dgm:prSet presAssocID="{378ECB83-FE86-4305-BEB8-62EB8B453EF6}" presName="FiveNodes_2" presStyleLbl="node1" presStyleIdx="1" presStyleCnt="5" custLinFactNeighborX="-53935" custLinFactNeighborY="-40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D8E2EA-F6A8-4DE9-AC13-EFA63AAED766}" type="pres">
      <dgm:prSet presAssocID="{378ECB83-FE86-4305-BEB8-62EB8B453EF6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DA551F-6CC8-4CF0-9E3C-D223C7222F11}" type="pres">
      <dgm:prSet presAssocID="{378ECB83-FE86-4305-BEB8-62EB8B453EF6}" presName="FiveNodes_4" presStyleLbl="node1" presStyleIdx="3" presStyleCnt="5" custLinFactNeighborX="235" custLinFactNeighborY="7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289E23-A993-42BA-9FBF-3E198FA420CC}" type="pres">
      <dgm:prSet presAssocID="{378ECB83-FE86-4305-BEB8-62EB8B453EF6}" presName="FiveNodes_5" presStyleLbl="node1" presStyleIdx="4" presStyleCnt="5" custLinFactNeighborX="1108" custLinFactNeighborY="-33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8664E1-6E08-49BF-BEFF-B58511512204}" type="pres">
      <dgm:prSet presAssocID="{378ECB83-FE86-4305-BEB8-62EB8B453EF6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1B7177-E101-4AB1-873F-9F4E9AB35391}" type="pres">
      <dgm:prSet presAssocID="{378ECB83-FE86-4305-BEB8-62EB8B453EF6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BCFA76-1E90-402E-B7EB-29B170176B73}" type="pres">
      <dgm:prSet presAssocID="{378ECB83-FE86-4305-BEB8-62EB8B453EF6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568A6F-09CF-4FDF-ABCF-8FB29C9B7BC4}" type="pres">
      <dgm:prSet presAssocID="{378ECB83-FE86-4305-BEB8-62EB8B453EF6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C776E0-9B80-4FCE-8E6D-03454468BA0B}" type="pres">
      <dgm:prSet presAssocID="{378ECB83-FE86-4305-BEB8-62EB8B453EF6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E8724A-6E8D-4319-B095-77EEDD311854}" type="pres">
      <dgm:prSet presAssocID="{378ECB83-FE86-4305-BEB8-62EB8B453EF6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657C6A-73C0-4C01-A685-DDD5414CDCA8}" type="pres">
      <dgm:prSet presAssocID="{378ECB83-FE86-4305-BEB8-62EB8B453EF6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941008-1168-495F-99E2-092A57B4D987}" type="pres">
      <dgm:prSet presAssocID="{378ECB83-FE86-4305-BEB8-62EB8B453EF6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E8D0E9-3D64-4560-BBD3-29F93F57FDE7}" type="pres">
      <dgm:prSet presAssocID="{378ECB83-FE86-4305-BEB8-62EB8B453EF6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2232CA-D8C0-4C66-A561-0E1C6843BD8F}" type="presOf" srcId="{33F2C2F8-57E9-4CFA-A688-6AA64F5AB0E6}" destId="{2D1B7177-E101-4AB1-873F-9F4E9AB35391}" srcOrd="0" destOrd="0" presId="urn:microsoft.com/office/officeart/2005/8/layout/vProcess5"/>
    <dgm:cxn modelId="{6F9358B0-88A5-4D90-ACF4-CF2D2B1E48E3}" srcId="{378ECB83-FE86-4305-BEB8-62EB8B453EF6}" destId="{9A13684C-F9AE-482D-B78A-DA974895AB46}" srcOrd="8" destOrd="0" parTransId="{FD82AF22-A6FE-4403-9440-FA53FD119B59}" sibTransId="{4603277A-A83F-4AEA-A00C-5CC7CE3B2ED9}"/>
    <dgm:cxn modelId="{B5F1A656-6D49-4908-BB43-1ACF47D3921D}" type="presOf" srcId="{80233E99-0260-4728-B1A9-BAAAC56233C3}" destId="{B6568A6F-09CF-4FDF-ABCF-8FB29C9B7BC4}" srcOrd="0" destOrd="0" presId="urn:microsoft.com/office/officeart/2005/8/layout/vProcess5"/>
    <dgm:cxn modelId="{B85F7D8D-EE58-4F3A-BC8E-D2FA0A8C9381}" srcId="{378ECB83-FE86-4305-BEB8-62EB8B453EF6}" destId="{3192C596-BCED-40AC-A96B-4A35C688C61B}" srcOrd="4" destOrd="0" parTransId="{51A00B44-B770-4D3D-9A59-015019FFDE19}" sibTransId="{67968E5C-0BDA-4D87-947F-F567A00CA298}"/>
    <dgm:cxn modelId="{97EA61A8-6A03-4C78-9DCD-EEB3BA31449F}" type="presOf" srcId="{0A8999F0-1A6A-4E08-BE00-96088CE23C33}" destId="{05DA551F-6CC8-4CF0-9E3C-D223C7222F11}" srcOrd="0" destOrd="0" presId="urn:microsoft.com/office/officeart/2005/8/layout/vProcess5"/>
    <dgm:cxn modelId="{46291E49-3513-4DA2-B9D4-E9FA02AA4524}" type="presOf" srcId="{14985D65-4A8F-4204-B963-B7F10EBD3945}" destId="{177BE56E-E487-4656-A4C0-72CCFD64F0C1}" srcOrd="0" destOrd="0" presId="urn:microsoft.com/office/officeart/2005/8/layout/vProcess5"/>
    <dgm:cxn modelId="{5EE0F8E7-1F00-41CD-9ED8-583AC0E3856E}" type="presOf" srcId="{BA215838-E5C0-4296-893E-51B13A2BA415}" destId="{CE8664E1-6E08-49BF-BEFF-B58511512204}" srcOrd="0" destOrd="0" presId="urn:microsoft.com/office/officeart/2005/8/layout/vProcess5"/>
    <dgm:cxn modelId="{9584AEA3-0747-4B42-AEDF-F09950813DB8}" type="presOf" srcId="{4153AE35-A007-4F0E-A202-483785384382}" destId="{4FC776E0-9B80-4FCE-8E6D-03454468BA0B}" srcOrd="1" destOrd="0" presId="urn:microsoft.com/office/officeart/2005/8/layout/vProcess5"/>
    <dgm:cxn modelId="{CD0A8216-D154-436F-9B18-045D87437610}" type="presOf" srcId="{378ECB83-FE86-4305-BEB8-62EB8B453EF6}" destId="{0356E3A2-8E98-4DDC-975E-B6AA1BCC02D2}" srcOrd="0" destOrd="0" presId="urn:microsoft.com/office/officeart/2005/8/layout/vProcess5"/>
    <dgm:cxn modelId="{4CC35130-9CEC-465D-A0FE-47EC6A9F2AB6}" type="presOf" srcId="{B1A22823-1D22-4A2B-9D23-98A84C30D91C}" destId="{51BCFA76-1E90-402E-B7EB-29B170176B73}" srcOrd="0" destOrd="0" presId="urn:microsoft.com/office/officeart/2005/8/layout/vProcess5"/>
    <dgm:cxn modelId="{0AF89631-E0D0-4F03-9AD5-4979D50015B1}" srcId="{378ECB83-FE86-4305-BEB8-62EB8B453EF6}" destId="{4153AE35-A007-4F0E-A202-483785384382}" srcOrd="0" destOrd="0" parTransId="{8498A3C8-A57A-48E3-9E27-F113F8EC229D}" sibTransId="{BA215838-E5C0-4296-893E-51B13A2BA415}"/>
    <dgm:cxn modelId="{EB65949A-BD5E-46CD-955F-E1B3D4070E7B}" srcId="{378ECB83-FE86-4305-BEB8-62EB8B453EF6}" destId="{14985D65-4A8F-4204-B963-B7F10EBD3945}" srcOrd="1" destOrd="0" parTransId="{806345F2-F6A0-4402-AC5A-8D76CE8010C6}" sibTransId="{33F2C2F8-57E9-4CFA-A688-6AA64F5AB0E6}"/>
    <dgm:cxn modelId="{157EBE12-852F-4D7F-9898-0FD96B578185}" type="presOf" srcId="{3192C596-BCED-40AC-A96B-4A35C688C61B}" destId="{5D289E23-A993-42BA-9FBF-3E198FA420CC}" srcOrd="0" destOrd="0" presId="urn:microsoft.com/office/officeart/2005/8/layout/vProcess5"/>
    <dgm:cxn modelId="{D98259CF-CFC1-4C7C-AA0A-808D7CC0894B}" type="presOf" srcId="{14985D65-4A8F-4204-B963-B7F10EBD3945}" destId="{E9E8724A-6E8D-4319-B095-77EEDD311854}" srcOrd="1" destOrd="0" presId="urn:microsoft.com/office/officeart/2005/8/layout/vProcess5"/>
    <dgm:cxn modelId="{9D25A7AA-84F2-48DA-90E8-A344DC958903}" srcId="{378ECB83-FE86-4305-BEB8-62EB8B453EF6}" destId="{0A8999F0-1A6A-4E08-BE00-96088CE23C33}" srcOrd="3" destOrd="0" parTransId="{CAA18BF1-6B93-40C1-BC4C-FEFA89487F23}" sibTransId="{80233E99-0260-4728-B1A9-BAAAC56233C3}"/>
    <dgm:cxn modelId="{598340CD-BEE8-4C26-A049-E018456E7138}" srcId="{378ECB83-FE86-4305-BEB8-62EB8B453EF6}" destId="{C8249784-25ED-4A09-9137-F844ED532C3F}" srcOrd="10" destOrd="0" parTransId="{F8AEA560-A4DD-47AE-99A0-CDEFBE4AE1C2}" sibTransId="{1877DC0A-38CC-4F98-ADEC-201B50EB532B}"/>
    <dgm:cxn modelId="{575F3AC5-3E95-404F-BE95-92EA6A495620}" srcId="{378ECB83-FE86-4305-BEB8-62EB8B453EF6}" destId="{E289BDDC-501C-4902-9C3F-221208850137}" srcOrd="9" destOrd="0" parTransId="{418E2AA1-517A-45AC-9AB1-6E772B91AF2D}" sibTransId="{0D48B1AC-9458-490B-A680-CABD81F2704B}"/>
    <dgm:cxn modelId="{DC07DC34-2212-4A5E-B56E-52E1AF74D6A6}" type="presOf" srcId="{34262A02-5C55-46F3-8799-82675A6DBA74}" destId="{7ED8E2EA-F6A8-4DE9-AC13-EFA63AAED766}" srcOrd="0" destOrd="0" presId="urn:microsoft.com/office/officeart/2005/8/layout/vProcess5"/>
    <dgm:cxn modelId="{12ED249F-D113-4111-BFE6-8E2F1D813EA5}" type="presOf" srcId="{34262A02-5C55-46F3-8799-82675A6DBA74}" destId="{73657C6A-73C0-4C01-A685-DDD5414CDCA8}" srcOrd="1" destOrd="0" presId="urn:microsoft.com/office/officeart/2005/8/layout/vProcess5"/>
    <dgm:cxn modelId="{88409E13-B022-4CD8-82BE-CB1CBFDE68E4}" type="presOf" srcId="{4153AE35-A007-4F0E-A202-483785384382}" destId="{B5E287EE-695F-45C5-AEF6-D7BE159E360C}" srcOrd="0" destOrd="0" presId="urn:microsoft.com/office/officeart/2005/8/layout/vProcess5"/>
    <dgm:cxn modelId="{52F0FA63-DB61-44C5-85C1-C3826624F87F}" type="presOf" srcId="{0A8999F0-1A6A-4E08-BE00-96088CE23C33}" destId="{1B941008-1168-495F-99E2-092A57B4D987}" srcOrd="1" destOrd="0" presId="urn:microsoft.com/office/officeart/2005/8/layout/vProcess5"/>
    <dgm:cxn modelId="{447F6106-6C22-412F-A717-3769FCA5D0C1}" type="presOf" srcId="{3192C596-BCED-40AC-A96B-4A35C688C61B}" destId="{93E8D0E9-3D64-4560-BBD3-29F93F57FDE7}" srcOrd="1" destOrd="0" presId="urn:microsoft.com/office/officeart/2005/8/layout/vProcess5"/>
    <dgm:cxn modelId="{0475A05D-86F3-484C-8391-0E0BB0584DD2}" srcId="{378ECB83-FE86-4305-BEB8-62EB8B453EF6}" destId="{34262A02-5C55-46F3-8799-82675A6DBA74}" srcOrd="2" destOrd="0" parTransId="{482726D0-859E-4A2F-A411-E9C4977DBD2D}" sibTransId="{B1A22823-1D22-4A2B-9D23-98A84C30D91C}"/>
    <dgm:cxn modelId="{33140F36-93D3-4304-AD38-A47B9D3A3DAD}" srcId="{378ECB83-FE86-4305-BEB8-62EB8B453EF6}" destId="{00A7DCA6-22C1-4FB4-A117-DB44BB929380}" srcOrd="5" destOrd="0" parTransId="{6A0AE9DE-EEBB-4661-BEC5-7C81CC078294}" sibTransId="{69B6659F-D0DF-4AB1-B4C8-90BF40E483D7}"/>
    <dgm:cxn modelId="{A24E8225-AD3F-4499-8557-09A9A3BD2567}" srcId="{378ECB83-FE86-4305-BEB8-62EB8B453EF6}" destId="{BCF1ED5F-7141-496D-A09F-D6DF7FA9601A}" srcOrd="6" destOrd="0" parTransId="{D91ECAE0-8FDD-48A1-A6DA-C160357CA6E5}" sibTransId="{6C587E1F-8ED1-4AC6-8DAA-DA30C960C68F}"/>
    <dgm:cxn modelId="{481473A4-6A31-4719-9B26-D6D8249406EE}" srcId="{378ECB83-FE86-4305-BEB8-62EB8B453EF6}" destId="{1FE5CCFD-7059-4193-A90B-EEBC6EA95506}" srcOrd="7" destOrd="0" parTransId="{F3ABD952-0E7B-431C-A9D6-9BA4BA6CC7B4}" sibTransId="{C4688F70-B9DC-486A-BA48-0086A9E330FD}"/>
    <dgm:cxn modelId="{CE423A4A-3E2B-4D5E-A8A1-48DB87F1116F}" type="presParOf" srcId="{0356E3A2-8E98-4DDC-975E-B6AA1BCC02D2}" destId="{AADDE76C-130D-4865-B09C-481A93978E99}" srcOrd="0" destOrd="0" presId="urn:microsoft.com/office/officeart/2005/8/layout/vProcess5"/>
    <dgm:cxn modelId="{186428DA-EF35-4C83-90D6-774E4957138D}" type="presParOf" srcId="{0356E3A2-8E98-4DDC-975E-B6AA1BCC02D2}" destId="{B5E287EE-695F-45C5-AEF6-D7BE159E360C}" srcOrd="1" destOrd="0" presId="urn:microsoft.com/office/officeart/2005/8/layout/vProcess5"/>
    <dgm:cxn modelId="{BA64A341-9058-4FD4-A601-90A46903683D}" type="presParOf" srcId="{0356E3A2-8E98-4DDC-975E-B6AA1BCC02D2}" destId="{177BE56E-E487-4656-A4C0-72CCFD64F0C1}" srcOrd="2" destOrd="0" presId="urn:microsoft.com/office/officeart/2005/8/layout/vProcess5"/>
    <dgm:cxn modelId="{04CB821C-BDE5-45AB-8456-37B0472781A8}" type="presParOf" srcId="{0356E3A2-8E98-4DDC-975E-B6AA1BCC02D2}" destId="{7ED8E2EA-F6A8-4DE9-AC13-EFA63AAED766}" srcOrd="3" destOrd="0" presId="urn:microsoft.com/office/officeart/2005/8/layout/vProcess5"/>
    <dgm:cxn modelId="{B849E1CD-262B-4D37-B567-CAEEA946D5F6}" type="presParOf" srcId="{0356E3A2-8E98-4DDC-975E-B6AA1BCC02D2}" destId="{05DA551F-6CC8-4CF0-9E3C-D223C7222F11}" srcOrd="4" destOrd="0" presId="urn:microsoft.com/office/officeart/2005/8/layout/vProcess5"/>
    <dgm:cxn modelId="{8BBAB4C5-F533-457D-9FFD-87F5F385B2C7}" type="presParOf" srcId="{0356E3A2-8E98-4DDC-975E-B6AA1BCC02D2}" destId="{5D289E23-A993-42BA-9FBF-3E198FA420CC}" srcOrd="5" destOrd="0" presId="urn:microsoft.com/office/officeart/2005/8/layout/vProcess5"/>
    <dgm:cxn modelId="{9CB26573-54E2-4B5E-80C0-D8311244E122}" type="presParOf" srcId="{0356E3A2-8E98-4DDC-975E-B6AA1BCC02D2}" destId="{CE8664E1-6E08-49BF-BEFF-B58511512204}" srcOrd="6" destOrd="0" presId="urn:microsoft.com/office/officeart/2005/8/layout/vProcess5"/>
    <dgm:cxn modelId="{1C86A1A6-E74D-4318-9022-7F4B09492CE0}" type="presParOf" srcId="{0356E3A2-8E98-4DDC-975E-B6AA1BCC02D2}" destId="{2D1B7177-E101-4AB1-873F-9F4E9AB35391}" srcOrd="7" destOrd="0" presId="urn:microsoft.com/office/officeart/2005/8/layout/vProcess5"/>
    <dgm:cxn modelId="{D4CCFE9A-812A-4A27-AB03-DB044B680DEC}" type="presParOf" srcId="{0356E3A2-8E98-4DDC-975E-B6AA1BCC02D2}" destId="{51BCFA76-1E90-402E-B7EB-29B170176B73}" srcOrd="8" destOrd="0" presId="urn:microsoft.com/office/officeart/2005/8/layout/vProcess5"/>
    <dgm:cxn modelId="{0F8910C7-FD99-4D77-A50D-F57F1617E86E}" type="presParOf" srcId="{0356E3A2-8E98-4DDC-975E-B6AA1BCC02D2}" destId="{B6568A6F-09CF-4FDF-ABCF-8FB29C9B7BC4}" srcOrd="9" destOrd="0" presId="urn:microsoft.com/office/officeart/2005/8/layout/vProcess5"/>
    <dgm:cxn modelId="{912A27A2-4085-4D0E-BC51-6C961C414063}" type="presParOf" srcId="{0356E3A2-8E98-4DDC-975E-B6AA1BCC02D2}" destId="{4FC776E0-9B80-4FCE-8E6D-03454468BA0B}" srcOrd="10" destOrd="0" presId="urn:microsoft.com/office/officeart/2005/8/layout/vProcess5"/>
    <dgm:cxn modelId="{A40629CF-1D07-4B21-8FCA-DA8D632F307A}" type="presParOf" srcId="{0356E3A2-8E98-4DDC-975E-B6AA1BCC02D2}" destId="{E9E8724A-6E8D-4319-B095-77EEDD311854}" srcOrd="11" destOrd="0" presId="urn:microsoft.com/office/officeart/2005/8/layout/vProcess5"/>
    <dgm:cxn modelId="{357F1AD0-CFE6-4CC0-A49C-F6A02F1E7FDE}" type="presParOf" srcId="{0356E3A2-8E98-4DDC-975E-B6AA1BCC02D2}" destId="{73657C6A-73C0-4C01-A685-DDD5414CDCA8}" srcOrd="12" destOrd="0" presId="urn:microsoft.com/office/officeart/2005/8/layout/vProcess5"/>
    <dgm:cxn modelId="{321A972D-6827-433A-BB36-DB51B7CF5B14}" type="presParOf" srcId="{0356E3A2-8E98-4DDC-975E-B6AA1BCC02D2}" destId="{1B941008-1168-495F-99E2-092A57B4D987}" srcOrd="13" destOrd="0" presId="urn:microsoft.com/office/officeart/2005/8/layout/vProcess5"/>
    <dgm:cxn modelId="{12560016-9FC3-453E-8065-F6DEAFB372A6}" type="presParOf" srcId="{0356E3A2-8E98-4DDC-975E-B6AA1BCC02D2}" destId="{93E8D0E9-3D64-4560-BBD3-29F93F57FDE7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78ECB83-FE86-4305-BEB8-62EB8B453EF6}" type="doc">
      <dgm:prSet loTypeId="urn:microsoft.com/office/officeart/2005/8/layout/vProcess5" loCatId="process" qsTypeId="urn:microsoft.com/office/officeart/2005/8/quickstyle/simple1" qsCatId="simple" csTypeId="urn:microsoft.com/office/officeart/2005/8/colors/accent1_4" csCatId="accent1" phldr="1"/>
      <dgm:spPr/>
    </dgm:pt>
    <dgm:pt modelId="{C8249784-25ED-4A09-9137-F844ED532C3F}">
      <dgm:prSet phldrT="[Текст]" phldr="1"/>
      <dgm:spPr/>
      <dgm:t>
        <a:bodyPr/>
        <a:lstStyle/>
        <a:p>
          <a:endParaRPr lang="ru-RU" dirty="0"/>
        </a:p>
      </dgm:t>
    </dgm:pt>
    <dgm:pt modelId="{F8AEA560-A4DD-47AE-99A0-CDEFBE4AE1C2}" type="parTrans" cxnId="{598340CD-BEE8-4C26-A049-E018456E7138}">
      <dgm:prSet/>
      <dgm:spPr/>
      <dgm:t>
        <a:bodyPr/>
        <a:lstStyle/>
        <a:p>
          <a:endParaRPr lang="ru-RU"/>
        </a:p>
      </dgm:t>
    </dgm:pt>
    <dgm:pt modelId="{1877DC0A-38CC-4F98-ADEC-201B50EB532B}" type="sibTrans" cxnId="{598340CD-BEE8-4C26-A049-E018456E7138}">
      <dgm:prSet/>
      <dgm:spPr/>
      <dgm:t>
        <a:bodyPr/>
        <a:lstStyle/>
        <a:p>
          <a:endParaRPr lang="ru-RU"/>
        </a:p>
      </dgm:t>
    </dgm:pt>
    <dgm:pt modelId="{1FE5CCFD-7059-4193-A90B-EEBC6EA95506}">
      <dgm:prSet/>
      <dgm:spPr/>
      <dgm:t>
        <a:bodyPr/>
        <a:lstStyle/>
        <a:p>
          <a:endParaRPr lang="ru-RU" i="1" dirty="0"/>
        </a:p>
      </dgm:t>
    </dgm:pt>
    <dgm:pt modelId="{F3ABD952-0E7B-431C-A9D6-9BA4BA6CC7B4}" type="parTrans" cxnId="{481473A4-6A31-4719-9B26-D6D8249406EE}">
      <dgm:prSet/>
      <dgm:spPr/>
      <dgm:t>
        <a:bodyPr/>
        <a:lstStyle/>
        <a:p>
          <a:endParaRPr lang="ru-RU"/>
        </a:p>
      </dgm:t>
    </dgm:pt>
    <dgm:pt modelId="{C4688F70-B9DC-486A-BA48-0086A9E330FD}" type="sibTrans" cxnId="{481473A4-6A31-4719-9B26-D6D8249406EE}">
      <dgm:prSet/>
      <dgm:spPr/>
      <dgm:t>
        <a:bodyPr/>
        <a:lstStyle/>
        <a:p>
          <a:endParaRPr lang="ru-RU"/>
        </a:p>
      </dgm:t>
    </dgm:pt>
    <dgm:pt modelId="{4153AE35-A007-4F0E-A202-483785384382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uk-UA" sz="2000" b="1" dirty="0" smtClean="0"/>
            <a:t>Анонсування</a:t>
          </a:r>
        </a:p>
        <a:p>
          <a:pPr rtl="0"/>
          <a:r>
            <a:rPr lang="uk-UA" sz="1500" dirty="0" smtClean="0"/>
            <a:t> спершу обговорити з учнем, що йому потрібно зробити, створити психологічну установку на можливий успіх, дати впевненість у власних діях</a:t>
          </a:r>
          <a:endParaRPr lang="ru-RU" sz="1500" dirty="0"/>
        </a:p>
      </dgm:t>
    </dgm:pt>
    <dgm:pt modelId="{8498A3C8-A57A-48E3-9E27-F113F8EC229D}" type="parTrans" cxnId="{0AF89631-E0D0-4F03-9AD5-4979D50015B1}">
      <dgm:prSet/>
      <dgm:spPr/>
      <dgm:t>
        <a:bodyPr/>
        <a:lstStyle/>
        <a:p>
          <a:endParaRPr lang="ru-RU"/>
        </a:p>
      </dgm:t>
    </dgm:pt>
    <dgm:pt modelId="{BA215838-E5C0-4296-893E-51B13A2BA415}" type="sibTrans" cxnId="{0AF89631-E0D0-4F03-9AD5-4979D50015B1}">
      <dgm:prSet/>
      <dgm:spPr/>
      <dgm:t>
        <a:bodyPr/>
        <a:lstStyle/>
        <a:p>
          <a:endParaRPr lang="ru-RU"/>
        </a:p>
      </dgm:t>
    </dgm:pt>
    <dgm:pt modelId="{9A13684C-F9AE-482D-B78A-DA974895AB46}">
      <dgm:prSet/>
      <dgm:spPr/>
      <dgm:t>
        <a:bodyPr/>
        <a:lstStyle/>
        <a:p>
          <a:endParaRPr lang="ru-RU"/>
        </a:p>
      </dgm:t>
    </dgm:pt>
    <dgm:pt modelId="{FD82AF22-A6FE-4403-9440-FA53FD119B59}" type="parTrans" cxnId="{6F9358B0-88A5-4D90-ACF4-CF2D2B1E48E3}">
      <dgm:prSet/>
      <dgm:spPr/>
      <dgm:t>
        <a:bodyPr/>
        <a:lstStyle/>
        <a:p>
          <a:endParaRPr lang="ru-RU"/>
        </a:p>
      </dgm:t>
    </dgm:pt>
    <dgm:pt modelId="{4603277A-A83F-4AEA-A00C-5CC7CE3B2ED9}" type="sibTrans" cxnId="{6F9358B0-88A5-4D90-ACF4-CF2D2B1E48E3}">
      <dgm:prSet/>
      <dgm:spPr/>
      <dgm:t>
        <a:bodyPr/>
        <a:lstStyle/>
        <a:p>
          <a:endParaRPr lang="ru-RU"/>
        </a:p>
      </dgm:t>
    </dgm:pt>
    <dgm:pt modelId="{E289BDDC-501C-4902-9C3F-221208850137}">
      <dgm:prSet/>
      <dgm:spPr/>
      <dgm:t>
        <a:bodyPr/>
        <a:lstStyle/>
        <a:p>
          <a:endParaRPr lang="ru-RU"/>
        </a:p>
      </dgm:t>
    </dgm:pt>
    <dgm:pt modelId="{418E2AA1-517A-45AC-9AB1-6E772B91AF2D}" type="parTrans" cxnId="{575F3AC5-3E95-404F-BE95-92EA6A495620}">
      <dgm:prSet/>
      <dgm:spPr/>
      <dgm:t>
        <a:bodyPr/>
        <a:lstStyle/>
        <a:p>
          <a:endParaRPr lang="ru-RU"/>
        </a:p>
      </dgm:t>
    </dgm:pt>
    <dgm:pt modelId="{0D48B1AC-9458-490B-A680-CABD81F2704B}" type="sibTrans" cxnId="{575F3AC5-3E95-404F-BE95-92EA6A495620}">
      <dgm:prSet/>
      <dgm:spPr/>
      <dgm:t>
        <a:bodyPr/>
        <a:lstStyle/>
        <a:p>
          <a:endParaRPr lang="ru-RU"/>
        </a:p>
      </dgm:t>
    </dgm:pt>
    <dgm:pt modelId="{BCF1ED5F-7141-496D-A09F-D6DF7FA9601A}">
      <dgm:prSet/>
      <dgm:spPr/>
      <dgm:t>
        <a:bodyPr/>
        <a:lstStyle/>
        <a:p>
          <a:endParaRPr lang="ru-RU" i="1" dirty="0"/>
        </a:p>
      </dgm:t>
    </dgm:pt>
    <dgm:pt modelId="{D91ECAE0-8FDD-48A1-A6DA-C160357CA6E5}" type="parTrans" cxnId="{A24E8225-AD3F-4499-8557-09A9A3BD2567}">
      <dgm:prSet/>
      <dgm:spPr/>
      <dgm:t>
        <a:bodyPr/>
        <a:lstStyle/>
        <a:p>
          <a:endParaRPr lang="ru-RU"/>
        </a:p>
      </dgm:t>
    </dgm:pt>
    <dgm:pt modelId="{6C587E1F-8ED1-4AC6-8DAA-DA30C960C68F}" type="sibTrans" cxnId="{A24E8225-AD3F-4499-8557-09A9A3BD2567}">
      <dgm:prSet/>
      <dgm:spPr/>
      <dgm:t>
        <a:bodyPr/>
        <a:lstStyle/>
        <a:p>
          <a:endParaRPr lang="ru-RU"/>
        </a:p>
      </dgm:t>
    </dgm:pt>
    <dgm:pt modelId="{14985D65-4A8F-4204-B963-B7F10EBD3945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000" b="1" i="1" dirty="0" smtClean="0">
              <a:solidFill>
                <a:schemeClr val="tx1"/>
              </a:solidFill>
            </a:rPr>
            <a:t>Даю шанс</a:t>
          </a:r>
        </a:p>
        <a:p>
          <a:r>
            <a:rPr lang="uk-UA" sz="1900" i="1" dirty="0" smtClean="0"/>
            <a:t> </a:t>
          </a:r>
          <a:r>
            <a:rPr lang="uk-UA" sz="1600" i="1" dirty="0" smtClean="0"/>
            <a:t>створення такої ситуації, за якої учень дістає можливість </a:t>
          </a:r>
          <a:r>
            <a:rPr lang="uk-UA" sz="1600" i="1" dirty="0" err="1" smtClean="0"/>
            <a:t>неочікувано</a:t>
          </a:r>
          <a:r>
            <a:rPr lang="uk-UA" sz="1600" i="1" dirty="0" smtClean="0"/>
            <a:t> для самого себе розкрити власні можливості, здібності </a:t>
          </a:r>
          <a:endParaRPr lang="ru-RU" sz="1600" i="1" dirty="0"/>
        </a:p>
      </dgm:t>
    </dgm:pt>
    <dgm:pt modelId="{806345F2-F6A0-4402-AC5A-8D76CE8010C6}" type="parTrans" cxnId="{EB65949A-BD5E-46CD-955F-E1B3D4070E7B}">
      <dgm:prSet/>
      <dgm:spPr/>
      <dgm:t>
        <a:bodyPr/>
        <a:lstStyle/>
        <a:p>
          <a:endParaRPr lang="ru-RU"/>
        </a:p>
      </dgm:t>
    </dgm:pt>
    <dgm:pt modelId="{33F2C2F8-57E9-4CFA-A688-6AA64F5AB0E6}" type="sibTrans" cxnId="{EB65949A-BD5E-46CD-955F-E1B3D4070E7B}">
      <dgm:prSet/>
      <dgm:spPr/>
      <dgm:t>
        <a:bodyPr/>
        <a:lstStyle/>
        <a:p>
          <a:endParaRPr lang="ru-RU"/>
        </a:p>
      </dgm:t>
    </dgm:pt>
    <dgm:pt modelId="{00A7DCA6-22C1-4FB4-A117-DB44BB929380}">
      <dgm:prSet/>
      <dgm:spPr/>
      <dgm:t>
        <a:bodyPr/>
        <a:lstStyle/>
        <a:p>
          <a:pPr rtl="0"/>
          <a:endParaRPr lang="ru-RU" dirty="0"/>
        </a:p>
      </dgm:t>
    </dgm:pt>
    <dgm:pt modelId="{6A0AE9DE-EEBB-4661-BEC5-7C81CC078294}" type="parTrans" cxnId="{33140F36-93D3-4304-AD38-A47B9D3A3DAD}">
      <dgm:prSet/>
      <dgm:spPr/>
      <dgm:t>
        <a:bodyPr/>
        <a:lstStyle/>
        <a:p>
          <a:endParaRPr lang="ru-RU"/>
        </a:p>
      </dgm:t>
    </dgm:pt>
    <dgm:pt modelId="{69B6659F-D0DF-4AB1-B4C8-90BF40E483D7}" type="sibTrans" cxnId="{33140F36-93D3-4304-AD38-A47B9D3A3DAD}">
      <dgm:prSet/>
      <dgm:spPr/>
      <dgm:t>
        <a:bodyPr/>
        <a:lstStyle/>
        <a:p>
          <a:endParaRPr lang="ru-RU"/>
        </a:p>
      </dgm:t>
    </dgm:pt>
    <dgm:pt modelId="{3192C596-BCED-40AC-A96B-4A35C688C61B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000" b="1" i="1" dirty="0" smtClean="0">
              <a:solidFill>
                <a:schemeClr val="tx1"/>
              </a:solidFill>
            </a:rPr>
            <a:t> Емоційний сплеск</a:t>
          </a:r>
        </a:p>
        <a:p>
          <a:r>
            <a:rPr lang="uk-UA" sz="1400" dirty="0" smtClean="0"/>
            <a:t>Дати емоційний заряд упевненості, звільнити від психологічної </a:t>
          </a:r>
          <a:r>
            <a:rPr lang="uk-UA" sz="1400" dirty="0" err="1" smtClean="0"/>
            <a:t>затисненості</a:t>
          </a:r>
          <a:r>
            <a:rPr lang="uk-UA" sz="1400" dirty="0" smtClean="0"/>
            <a:t> енергію, думку, знання</a:t>
          </a:r>
          <a:endParaRPr lang="ru-RU" sz="1400" dirty="0"/>
        </a:p>
      </dgm:t>
    </dgm:pt>
    <dgm:pt modelId="{51A00B44-B770-4D3D-9A59-015019FFDE19}" type="parTrans" cxnId="{B85F7D8D-EE58-4F3A-BC8E-D2FA0A8C9381}">
      <dgm:prSet/>
      <dgm:spPr/>
      <dgm:t>
        <a:bodyPr/>
        <a:lstStyle/>
        <a:p>
          <a:endParaRPr lang="ru-RU"/>
        </a:p>
      </dgm:t>
    </dgm:pt>
    <dgm:pt modelId="{67968E5C-0BDA-4D87-947F-F567A00CA298}" type="sibTrans" cxnId="{B85F7D8D-EE58-4F3A-BC8E-D2FA0A8C9381}">
      <dgm:prSet/>
      <dgm:spPr/>
      <dgm:t>
        <a:bodyPr/>
        <a:lstStyle/>
        <a:p>
          <a:endParaRPr lang="ru-RU"/>
        </a:p>
      </dgm:t>
    </dgm:pt>
    <dgm:pt modelId="{34262A02-5C55-46F3-8799-82675A6DBA74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400" b="1" i="1" dirty="0" smtClean="0">
              <a:solidFill>
                <a:schemeClr val="tx1"/>
              </a:solidFill>
            </a:rPr>
            <a:t>Еврика</a:t>
          </a:r>
        </a:p>
        <a:p>
          <a:r>
            <a:rPr lang="uk-UA" sz="1600" i="1" dirty="0" smtClean="0"/>
            <a:t>Активізувати учнів нехай на маленьке, але власне відкриття відомих уже фактів</a:t>
          </a:r>
        </a:p>
      </dgm:t>
    </dgm:pt>
    <dgm:pt modelId="{482726D0-859E-4A2F-A411-E9C4977DBD2D}" type="parTrans" cxnId="{0475A05D-86F3-484C-8391-0E0BB0584DD2}">
      <dgm:prSet/>
      <dgm:spPr/>
      <dgm:t>
        <a:bodyPr/>
        <a:lstStyle/>
        <a:p>
          <a:endParaRPr lang="ru-RU"/>
        </a:p>
      </dgm:t>
    </dgm:pt>
    <dgm:pt modelId="{B1A22823-1D22-4A2B-9D23-98A84C30D91C}" type="sibTrans" cxnId="{0475A05D-86F3-484C-8391-0E0BB0584DD2}">
      <dgm:prSet/>
      <dgm:spPr/>
      <dgm:t>
        <a:bodyPr/>
        <a:lstStyle/>
        <a:p>
          <a:endParaRPr lang="ru-RU"/>
        </a:p>
      </dgm:t>
    </dgm:pt>
    <dgm:pt modelId="{0A8999F0-1A6A-4E08-BE00-96088CE23C33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800" b="1" i="1" dirty="0" smtClean="0">
              <a:solidFill>
                <a:schemeClr val="tx1"/>
              </a:solidFill>
            </a:rPr>
            <a:t>Сповідь</a:t>
          </a:r>
        </a:p>
        <a:p>
          <a:r>
            <a:rPr lang="uk-UA" sz="1500" b="1" i="1" dirty="0" smtClean="0"/>
            <a:t>Правильно прогнозуючи реакцію учнів, щиро звернутися до їх найкращих почуттів</a:t>
          </a:r>
          <a:endParaRPr lang="ru-RU" sz="1500" b="1" i="1" dirty="0"/>
        </a:p>
      </dgm:t>
    </dgm:pt>
    <dgm:pt modelId="{CAA18BF1-6B93-40C1-BC4C-FEFA89487F23}" type="parTrans" cxnId="{9D25A7AA-84F2-48DA-90E8-A344DC958903}">
      <dgm:prSet/>
      <dgm:spPr/>
      <dgm:t>
        <a:bodyPr/>
        <a:lstStyle/>
        <a:p>
          <a:endParaRPr lang="ru-RU"/>
        </a:p>
      </dgm:t>
    </dgm:pt>
    <dgm:pt modelId="{80233E99-0260-4728-B1A9-BAAAC56233C3}" type="sibTrans" cxnId="{9D25A7AA-84F2-48DA-90E8-A344DC958903}">
      <dgm:prSet/>
      <dgm:spPr/>
      <dgm:t>
        <a:bodyPr/>
        <a:lstStyle/>
        <a:p>
          <a:endParaRPr lang="ru-RU"/>
        </a:p>
      </dgm:t>
    </dgm:pt>
    <dgm:pt modelId="{0356E3A2-8E98-4DDC-975E-B6AA1BCC02D2}" type="pres">
      <dgm:prSet presAssocID="{378ECB83-FE86-4305-BEB8-62EB8B453EF6}" presName="outerComposite" presStyleCnt="0">
        <dgm:presLayoutVars>
          <dgm:chMax val="5"/>
          <dgm:dir/>
          <dgm:resizeHandles val="exact"/>
        </dgm:presLayoutVars>
      </dgm:prSet>
      <dgm:spPr/>
    </dgm:pt>
    <dgm:pt modelId="{AADDE76C-130D-4865-B09C-481A93978E99}" type="pres">
      <dgm:prSet presAssocID="{378ECB83-FE86-4305-BEB8-62EB8B453EF6}" presName="dummyMaxCanvas" presStyleCnt="0">
        <dgm:presLayoutVars/>
      </dgm:prSet>
      <dgm:spPr/>
    </dgm:pt>
    <dgm:pt modelId="{B5E287EE-695F-45C5-AEF6-D7BE159E360C}" type="pres">
      <dgm:prSet presAssocID="{378ECB83-FE86-4305-BEB8-62EB8B453EF6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7BE56E-E487-4656-A4C0-72CCFD64F0C1}" type="pres">
      <dgm:prSet presAssocID="{378ECB83-FE86-4305-BEB8-62EB8B453EF6}" presName="FiveNodes_2" presStyleLbl="node1" presStyleIdx="1" presStyleCnt="5" custLinFactNeighborX="-53935" custLinFactNeighborY="-40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D8E2EA-F6A8-4DE9-AC13-EFA63AAED766}" type="pres">
      <dgm:prSet presAssocID="{378ECB83-FE86-4305-BEB8-62EB8B453EF6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DA551F-6CC8-4CF0-9E3C-D223C7222F11}" type="pres">
      <dgm:prSet presAssocID="{378ECB83-FE86-4305-BEB8-62EB8B453EF6}" presName="FiveNodes_4" presStyleLbl="node1" presStyleIdx="3" presStyleCnt="5" custLinFactNeighborX="235" custLinFactNeighborY="7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289E23-A993-42BA-9FBF-3E198FA420CC}" type="pres">
      <dgm:prSet presAssocID="{378ECB83-FE86-4305-BEB8-62EB8B453EF6}" presName="FiveNodes_5" presStyleLbl="node1" presStyleIdx="4" presStyleCnt="5" custLinFactNeighborX="1108" custLinFactNeighborY="-33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8664E1-6E08-49BF-BEFF-B58511512204}" type="pres">
      <dgm:prSet presAssocID="{378ECB83-FE86-4305-BEB8-62EB8B453EF6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1B7177-E101-4AB1-873F-9F4E9AB35391}" type="pres">
      <dgm:prSet presAssocID="{378ECB83-FE86-4305-BEB8-62EB8B453EF6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BCFA76-1E90-402E-B7EB-29B170176B73}" type="pres">
      <dgm:prSet presAssocID="{378ECB83-FE86-4305-BEB8-62EB8B453EF6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568A6F-09CF-4FDF-ABCF-8FB29C9B7BC4}" type="pres">
      <dgm:prSet presAssocID="{378ECB83-FE86-4305-BEB8-62EB8B453EF6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C776E0-9B80-4FCE-8E6D-03454468BA0B}" type="pres">
      <dgm:prSet presAssocID="{378ECB83-FE86-4305-BEB8-62EB8B453EF6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E8724A-6E8D-4319-B095-77EEDD311854}" type="pres">
      <dgm:prSet presAssocID="{378ECB83-FE86-4305-BEB8-62EB8B453EF6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657C6A-73C0-4C01-A685-DDD5414CDCA8}" type="pres">
      <dgm:prSet presAssocID="{378ECB83-FE86-4305-BEB8-62EB8B453EF6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941008-1168-495F-99E2-092A57B4D987}" type="pres">
      <dgm:prSet presAssocID="{378ECB83-FE86-4305-BEB8-62EB8B453EF6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E8D0E9-3D64-4560-BBD3-29F93F57FDE7}" type="pres">
      <dgm:prSet presAssocID="{378ECB83-FE86-4305-BEB8-62EB8B453EF6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5F7D8D-EE58-4F3A-BC8E-D2FA0A8C9381}" srcId="{378ECB83-FE86-4305-BEB8-62EB8B453EF6}" destId="{3192C596-BCED-40AC-A96B-4A35C688C61B}" srcOrd="4" destOrd="0" parTransId="{51A00B44-B770-4D3D-9A59-015019FFDE19}" sibTransId="{67968E5C-0BDA-4D87-947F-F567A00CA298}"/>
    <dgm:cxn modelId="{5FF516C3-23F6-4148-8145-88CAA5019BFC}" type="presOf" srcId="{33F2C2F8-57E9-4CFA-A688-6AA64F5AB0E6}" destId="{2D1B7177-E101-4AB1-873F-9F4E9AB35391}" srcOrd="0" destOrd="0" presId="urn:microsoft.com/office/officeart/2005/8/layout/vProcess5"/>
    <dgm:cxn modelId="{EB65949A-BD5E-46CD-955F-E1B3D4070E7B}" srcId="{378ECB83-FE86-4305-BEB8-62EB8B453EF6}" destId="{14985D65-4A8F-4204-B963-B7F10EBD3945}" srcOrd="1" destOrd="0" parTransId="{806345F2-F6A0-4402-AC5A-8D76CE8010C6}" sibTransId="{33F2C2F8-57E9-4CFA-A688-6AA64F5AB0E6}"/>
    <dgm:cxn modelId="{156ACB6C-5886-4D34-923B-A39064279E03}" type="presOf" srcId="{14985D65-4A8F-4204-B963-B7F10EBD3945}" destId="{E9E8724A-6E8D-4319-B095-77EEDD311854}" srcOrd="1" destOrd="0" presId="urn:microsoft.com/office/officeart/2005/8/layout/vProcess5"/>
    <dgm:cxn modelId="{B7AFCA85-DEC2-4D97-9C82-414C4C382FCB}" type="presOf" srcId="{3192C596-BCED-40AC-A96B-4A35C688C61B}" destId="{5D289E23-A993-42BA-9FBF-3E198FA420CC}" srcOrd="0" destOrd="0" presId="urn:microsoft.com/office/officeart/2005/8/layout/vProcess5"/>
    <dgm:cxn modelId="{CBD1B800-2F5E-40F7-B620-7291B69E1318}" type="presOf" srcId="{34262A02-5C55-46F3-8799-82675A6DBA74}" destId="{7ED8E2EA-F6A8-4DE9-AC13-EFA63AAED766}" srcOrd="0" destOrd="0" presId="urn:microsoft.com/office/officeart/2005/8/layout/vProcess5"/>
    <dgm:cxn modelId="{402FB0A1-A65A-4DA4-BA57-ED1E4E6FD6D4}" type="presOf" srcId="{80233E99-0260-4728-B1A9-BAAAC56233C3}" destId="{B6568A6F-09CF-4FDF-ABCF-8FB29C9B7BC4}" srcOrd="0" destOrd="0" presId="urn:microsoft.com/office/officeart/2005/8/layout/vProcess5"/>
    <dgm:cxn modelId="{0AF89631-E0D0-4F03-9AD5-4979D50015B1}" srcId="{378ECB83-FE86-4305-BEB8-62EB8B453EF6}" destId="{4153AE35-A007-4F0E-A202-483785384382}" srcOrd="0" destOrd="0" parTransId="{8498A3C8-A57A-48E3-9E27-F113F8EC229D}" sibTransId="{BA215838-E5C0-4296-893E-51B13A2BA415}"/>
    <dgm:cxn modelId="{A823DC63-9CCC-43EE-A60F-35C40BDBC4CB}" type="presOf" srcId="{BA215838-E5C0-4296-893E-51B13A2BA415}" destId="{CE8664E1-6E08-49BF-BEFF-B58511512204}" srcOrd="0" destOrd="0" presId="urn:microsoft.com/office/officeart/2005/8/layout/vProcess5"/>
    <dgm:cxn modelId="{33140F36-93D3-4304-AD38-A47B9D3A3DAD}" srcId="{378ECB83-FE86-4305-BEB8-62EB8B453EF6}" destId="{00A7DCA6-22C1-4FB4-A117-DB44BB929380}" srcOrd="5" destOrd="0" parTransId="{6A0AE9DE-EEBB-4661-BEC5-7C81CC078294}" sibTransId="{69B6659F-D0DF-4AB1-B4C8-90BF40E483D7}"/>
    <dgm:cxn modelId="{9D25A7AA-84F2-48DA-90E8-A344DC958903}" srcId="{378ECB83-FE86-4305-BEB8-62EB8B453EF6}" destId="{0A8999F0-1A6A-4E08-BE00-96088CE23C33}" srcOrd="3" destOrd="0" parTransId="{CAA18BF1-6B93-40C1-BC4C-FEFA89487F23}" sibTransId="{80233E99-0260-4728-B1A9-BAAAC56233C3}"/>
    <dgm:cxn modelId="{68D6B3D3-7F6E-4C63-B565-136571C22953}" type="presOf" srcId="{34262A02-5C55-46F3-8799-82675A6DBA74}" destId="{73657C6A-73C0-4C01-A685-DDD5414CDCA8}" srcOrd="1" destOrd="0" presId="urn:microsoft.com/office/officeart/2005/8/layout/vProcess5"/>
    <dgm:cxn modelId="{EE57A6C6-AFC4-48F5-82F9-E193010E677D}" type="presOf" srcId="{3192C596-BCED-40AC-A96B-4A35C688C61B}" destId="{93E8D0E9-3D64-4560-BBD3-29F93F57FDE7}" srcOrd="1" destOrd="0" presId="urn:microsoft.com/office/officeart/2005/8/layout/vProcess5"/>
    <dgm:cxn modelId="{0475A05D-86F3-484C-8391-0E0BB0584DD2}" srcId="{378ECB83-FE86-4305-BEB8-62EB8B453EF6}" destId="{34262A02-5C55-46F3-8799-82675A6DBA74}" srcOrd="2" destOrd="0" parTransId="{482726D0-859E-4A2F-A411-E9C4977DBD2D}" sibTransId="{B1A22823-1D22-4A2B-9D23-98A84C30D91C}"/>
    <dgm:cxn modelId="{91133D16-DBCC-4D67-A557-7787A5D70CBD}" type="presOf" srcId="{4153AE35-A007-4F0E-A202-483785384382}" destId="{4FC776E0-9B80-4FCE-8E6D-03454468BA0B}" srcOrd="1" destOrd="0" presId="urn:microsoft.com/office/officeart/2005/8/layout/vProcess5"/>
    <dgm:cxn modelId="{BD27BD01-3853-4450-8DBA-FD0BE7639A28}" type="presOf" srcId="{378ECB83-FE86-4305-BEB8-62EB8B453EF6}" destId="{0356E3A2-8E98-4DDC-975E-B6AA1BCC02D2}" srcOrd="0" destOrd="0" presId="urn:microsoft.com/office/officeart/2005/8/layout/vProcess5"/>
    <dgm:cxn modelId="{481473A4-6A31-4719-9B26-D6D8249406EE}" srcId="{378ECB83-FE86-4305-BEB8-62EB8B453EF6}" destId="{1FE5CCFD-7059-4193-A90B-EEBC6EA95506}" srcOrd="7" destOrd="0" parTransId="{F3ABD952-0E7B-431C-A9D6-9BA4BA6CC7B4}" sibTransId="{C4688F70-B9DC-486A-BA48-0086A9E330FD}"/>
    <dgm:cxn modelId="{6F9358B0-88A5-4D90-ACF4-CF2D2B1E48E3}" srcId="{378ECB83-FE86-4305-BEB8-62EB8B453EF6}" destId="{9A13684C-F9AE-482D-B78A-DA974895AB46}" srcOrd="8" destOrd="0" parTransId="{FD82AF22-A6FE-4403-9440-FA53FD119B59}" sibTransId="{4603277A-A83F-4AEA-A00C-5CC7CE3B2ED9}"/>
    <dgm:cxn modelId="{A78230C2-E2CC-4A55-9694-F048CD45D85E}" type="presOf" srcId="{0A8999F0-1A6A-4E08-BE00-96088CE23C33}" destId="{05DA551F-6CC8-4CF0-9E3C-D223C7222F11}" srcOrd="0" destOrd="0" presId="urn:microsoft.com/office/officeart/2005/8/layout/vProcess5"/>
    <dgm:cxn modelId="{B378BA3A-B382-4599-80A5-CC71A12A4981}" type="presOf" srcId="{14985D65-4A8F-4204-B963-B7F10EBD3945}" destId="{177BE56E-E487-4656-A4C0-72CCFD64F0C1}" srcOrd="0" destOrd="0" presId="urn:microsoft.com/office/officeart/2005/8/layout/vProcess5"/>
    <dgm:cxn modelId="{FE36F884-8A24-4970-A391-4F64FB229BE7}" type="presOf" srcId="{0A8999F0-1A6A-4E08-BE00-96088CE23C33}" destId="{1B941008-1168-495F-99E2-092A57B4D987}" srcOrd="1" destOrd="0" presId="urn:microsoft.com/office/officeart/2005/8/layout/vProcess5"/>
    <dgm:cxn modelId="{274D63C5-2D0F-4DC0-AC77-338A033334C6}" type="presOf" srcId="{4153AE35-A007-4F0E-A202-483785384382}" destId="{B5E287EE-695F-45C5-AEF6-D7BE159E360C}" srcOrd="0" destOrd="0" presId="urn:microsoft.com/office/officeart/2005/8/layout/vProcess5"/>
    <dgm:cxn modelId="{DE7113E6-2580-4C58-A8E6-91B6D6DE5D69}" type="presOf" srcId="{B1A22823-1D22-4A2B-9D23-98A84C30D91C}" destId="{51BCFA76-1E90-402E-B7EB-29B170176B73}" srcOrd="0" destOrd="0" presId="urn:microsoft.com/office/officeart/2005/8/layout/vProcess5"/>
    <dgm:cxn modelId="{598340CD-BEE8-4C26-A049-E018456E7138}" srcId="{378ECB83-FE86-4305-BEB8-62EB8B453EF6}" destId="{C8249784-25ED-4A09-9137-F844ED532C3F}" srcOrd="10" destOrd="0" parTransId="{F8AEA560-A4DD-47AE-99A0-CDEFBE4AE1C2}" sibTransId="{1877DC0A-38CC-4F98-ADEC-201B50EB532B}"/>
    <dgm:cxn modelId="{A24E8225-AD3F-4499-8557-09A9A3BD2567}" srcId="{378ECB83-FE86-4305-BEB8-62EB8B453EF6}" destId="{BCF1ED5F-7141-496D-A09F-D6DF7FA9601A}" srcOrd="6" destOrd="0" parTransId="{D91ECAE0-8FDD-48A1-A6DA-C160357CA6E5}" sibTransId="{6C587E1F-8ED1-4AC6-8DAA-DA30C960C68F}"/>
    <dgm:cxn modelId="{575F3AC5-3E95-404F-BE95-92EA6A495620}" srcId="{378ECB83-FE86-4305-BEB8-62EB8B453EF6}" destId="{E289BDDC-501C-4902-9C3F-221208850137}" srcOrd="9" destOrd="0" parTransId="{418E2AA1-517A-45AC-9AB1-6E772B91AF2D}" sibTransId="{0D48B1AC-9458-490B-A680-CABD81F2704B}"/>
    <dgm:cxn modelId="{99E756FB-A594-4B19-9589-9530A4456210}" type="presParOf" srcId="{0356E3A2-8E98-4DDC-975E-B6AA1BCC02D2}" destId="{AADDE76C-130D-4865-B09C-481A93978E99}" srcOrd="0" destOrd="0" presId="urn:microsoft.com/office/officeart/2005/8/layout/vProcess5"/>
    <dgm:cxn modelId="{48D9FBC5-F65F-484A-9382-9156F0E60556}" type="presParOf" srcId="{0356E3A2-8E98-4DDC-975E-B6AA1BCC02D2}" destId="{B5E287EE-695F-45C5-AEF6-D7BE159E360C}" srcOrd="1" destOrd="0" presId="urn:microsoft.com/office/officeart/2005/8/layout/vProcess5"/>
    <dgm:cxn modelId="{95DB45B5-48D9-4B83-BCE0-C457176DB0E0}" type="presParOf" srcId="{0356E3A2-8E98-4DDC-975E-B6AA1BCC02D2}" destId="{177BE56E-E487-4656-A4C0-72CCFD64F0C1}" srcOrd="2" destOrd="0" presId="urn:microsoft.com/office/officeart/2005/8/layout/vProcess5"/>
    <dgm:cxn modelId="{1A717B27-CA87-4E2E-9CF1-723C014F20AF}" type="presParOf" srcId="{0356E3A2-8E98-4DDC-975E-B6AA1BCC02D2}" destId="{7ED8E2EA-F6A8-4DE9-AC13-EFA63AAED766}" srcOrd="3" destOrd="0" presId="urn:microsoft.com/office/officeart/2005/8/layout/vProcess5"/>
    <dgm:cxn modelId="{43FAED51-07E6-44D8-BD84-A7161A8DE362}" type="presParOf" srcId="{0356E3A2-8E98-4DDC-975E-B6AA1BCC02D2}" destId="{05DA551F-6CC8-4CF0-9E3C-D223C7222F11}" srcOrd="4" destOrd="0" presId="urn:microsoft.com/office/officeart/2005/8/layout/vProcess5"/>
    <dgm:cxn modelId="{4E6965A1-D9C2-4458-854B-0787E72BF6EA}" type="presParOf" srcId="{0356E3A2-8E98-4DDC-975E-B6AA1BCC02D2}" destId="{5D289E23-A993-42BA-9FBF-3E198FA420CC}" srcOrd="5" destOrd="0" presId="urn:microsoft.com/office/officeart/2005/8/layout/vProcess5"/>
    <dgm:cxn modelId="{98BB1BB0-BF06-44A0-B53C-A5B3989CA7BE}" type="presParOf" srcId="{0356E3A2-8E98-4DDC-975E-B6AA1BCC02D2}" destId="{CE8664E1-6E08-49BF-BEFF-B58511512204}" srcOrd="6" destOrd="0" presId="urn:microsoft.com/office/officeart/2005/8/layout/vProcess5"/>
    <dgm:cxn modelId="{2E576690-2552-482F-8C64-C59AAB758357}" type="presParOf" srcId="{0356E3A2-8E98-4DDC-975E-B6AA1BCC02D2}" destId="{2D1B7177-E101-4AB1-873F-9F4E9AB35391}" srcOrd="7" destOrd="0" presId="urn:microsoft.com/office/officeart/2005/8/layout/vProcess5"/>
    <dgm:cxn modelId="{DD0458E1-329A-45FC-B084-E8BF6BD77B11}" type="presParOf" srcId="{0356E3A2-8E98-4DDC-975E-B6AA1BCC02D2}" destId="{51BCFA76-1E90-402E-B7EB-29B170176B73}" srcOrd="8" destOrd="0" presId="urn:microsoft.com/office/officeart/2005/8/layout/vProcess5"/>
    <dgm:cxn modelId="{8427B41E-4180-4413-BC70-E4208F085BD3}" type="presParOf" srcId="{0356E3A2-8E98-4DDC-975E-B6AA1BCC02D2}" destId="{B6568A6F-09CF-4FDF-ABCF-8FB29C9B7BC4}" srcOrd="9" destOrd="0" presId="urn:microsoft.com/office/officeart/2005/8/layout/vProcess5"/>
    <dgm:cxn modelId="{66E014FA-A6DA-4393-9CA0-D393C75B1FC5}" type="presParOf" srcId="{0356E3A2-8E98-4DDC-975E-B6AA1BCC02D2}" destId="{4FC776E0-9B80-4FCE-8E6D-03454468BA0B}" srcOrd="10" destOrd="0" presId="urn:microsoft.com/office/officeart/2005/8/layout/vProcess5"/>
    <dgm:cxn modelId="{D302EE92-A54D-48DE-B296-F1832C62879C}" type="presParOf" srcId="{0356E3A2-8E98-4DDC-975E-B6AA1BCC02D2}" destId="{E9E8724A-6E8D-4319-B095-77EEDD311854}" srcOrd="11" destOrd="0" presId="urn:microsoft.com/office/officeart/2005/8/layout/vProcess5"/>
    <dgm:cxn modelId="{2FF5317A-4BF7-4540-B459-F0120E91F643}" type="presParOf" srcId="{0356E3A2-8E98-4DDC-975E-B6AA1BCC02D2}" destId="{73657C6A-73C0-4C01-A685-DDD5414CDCA8}" srcOrd="12" destOrd="0" presId="urn:microsoft.com/office/officeart/2005/8/layout/vProcess5"/>
    <dgm:cxn modelId="{1EF17A0B-14F6-4FE8-903D-D70EDEC0406F}" type="presParOf" srcId="{0356E3A2-8E98-4DDC-975E-B6AA1BCC02D2}" destId="{1B941008-1168-495F-99E2-092A57B4D987}" srcOrd="13" destOrd="0" presId="urn:microsoft.com/office/officeart/2005/8/layout/vProcess5"/>
    <dgm:cxn modelId="{A3EC4F81-BAB4-4904-8DAC-88004E89DD15}" type="presParOf" srcId="{0356E3A2-8E98-4DDC-975E-B6AA1BCC02D2}" destId="{93E8D0E9-3D64-4560-BBD3-29F93F57FDE7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78ECB83-FE86-4305-BEB8-62EB8B453EF6}" type="doc">
      <dgm:prSet loTypeId="urn:microsoft.com/office/officeart/2005/8/layout/vProcess5" loCatId="process" qsTypeId="urn:microsoft.com/office/officeart/2005/8/quickstyle/simple1" qsCatId="simple" csTypeId="urn:microsoft.com/office/officeart/2005/8/colors/accent1_4" csCatId="accent1" phldr="1"/>
      <dgm:spPr/>
    </dgm:pt>
    <dgm:pt modelId="{C8249784-25ED-4A09-9137-F844ED532C3F}">
      <dgm:prSet phldrT="[Текст]" phldr="1"/>
      <dgm:spPr/>
      <dgm:t>
        <a:bodyPr/>
        <a:lstStyle/>
        <a:p>
          <a:endParaRPr lang="ru-RU" dirty="0"/>
        </a:p>
      </dgm:t>
    </dgm:pt>
    <dgm:pt modelId="{F8AEA560-A4DD-47AE-99A0-CDEFBE4AE1C2}" type="parTrans" cxnId="{598340CD-BEE8-4C26-A049-E018456E7138}">
      <dgm:prSet/>
      <dgm:spPr/>
      <dgm:t>
        <a:bodyPr/>
        <a:lstStyle/>
        <a:p>
          <a:endParaRPr lang="ru-RU"/>
        </a:p>
      </dgm:t>
    </dgm:pt>
    <dgm:pt modelId="{1877DC0A-38CC-4F98-ADEC-201B50EB532B}" type="sibTrans" cxnId="{598340CD-BEE8-4C26-A049-E018456E7138}">
      <dgm:prSet/>
      <dgm:spPr/>
      <dgm:t>
        <a:bodyPr/>
        <a:lstStyle/>
        <a:p>
          <a:endParaRPr lang="ru-RU"/>
        </a:p>
      </dgm:t>
    </dgm:pt>
    <dgm:pt modelId="{1FE5CCFD-7059-4193-A90B-EEBC6EA95506}">
      <dgm:prSet/>
      <dgm:spPr/>
      <dgm:t>
        <a:bodyPr/>
        <a:lstStyle/>
        <a:p>
          <a:endParaRPr lang="ru-RU" i="1" dirty="0"/>
        </a:p>
      </dgm:t>
    </dgm:pt>
    <dgm:pt modelId="{F3ABD952-0E7B-431C-A9D6-9BA4BA6CC7B4}" type="parTrans" cxnId="{481473A4-6A31-4719-9B26-D6D8249406EE}">
      <dgm:prSet/>
      <dgm:spPr/>
      <dgm:t>
        <a:bodyPr/>
        <a:lstStyle/>
        <a:p>
          <a:endParaRPr lang="ru-RU"/>
        </a:p>
      </dgm:t>
    </dgm:pt>
    <dgm:pt modelId="{C4688F70-B9DC-486A-BA48-0086A9E330FD}" type="sibTrans" cxnId="{481473A4-6A31-4719-9B26-D6D8249406EE}">
      <dgm:prSet/>
      <dgm:spPr/>
      <dgm:t>
        <a:bodyPr/>
        <a:lstStyle/>
        <a:p>
          <a:endParaRPr lang="ru-RU"/>
        </a:p>
      </dgm:t>
    </dgm:pt>
    <dgm:pt modelId="{4153AE35-A007-4F0E-A202-483785384382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uk-UA" sz="2000" b="1" dirty="0" smtClean="0"/>
            <a:t>Обмін ролями</a:t>
          </a:r>
        </a:p>
        <a:p>
          <a:pPr rtl="0"/>
          <a:r>
            <a:rPr lang="uk-UA" sz="1500" dirty="0" smtClean="0"/>
            <a:t> дати вихованцям можливість проявити себе, вчитель показує учням , що вони здатні зробити набагато більше, ніж від них очікують</a:t>
          </a:r>
          <a:endParaRPr lang="ru-RU" sz="1500" dirty="0"/>
        </a:p>
      </dgm:t>
    </dgm:pt>
    <dgm:pt modelId="{8498A3C8-A57A-48E3-9E27-F113F8EC229D}" type="parTrans" cxnId="{0AF89631-E0D0-4F03-9AD5-4979D50015B1}">
      <dgm:prSet/>
      <dgm:spPr/>
      <dgm:t>
        <a:bodyPr/>
        <a:lstStyle/>
        <a:p>
          <a:endParaRPr lang="ru-RU"/>
        </a:p>
      </dgm:t>
    </dgm:pt>
    <dgm:pt modelId="{BA215838-E5C0-4296-893E-51B13A2BA415}" type="sibTrans" cxnId="{0AF89631-E0D0-4F03-9AD5-4979D50015B1}">
      <dgm:prSet/>
      <dgm:spPr/>
      <dgm:t>
        <a:bodyPr/>
        <a:lstStyle/>
        <a:p>
          <a:endParaRPr lang="ru-RU"/>
        </a:p>
      </dgm:t>
    </dgm:pt>
    <dgm:pt modelId="{9A13684C-F9AE-482D-B78A-DA974895AB46}">
      <dgm:prSet/>
      <dgm:spPr/>
      <dgm:t>
        <a:bodyPr/>
        <a:lstStyle/>
        <a:p>
          <a:endParaRPr lang="ru-RU"/>
        </a:p>
      </dgm:t>
    </dgm:pt>
    <dgm:pt modelId="{FD82AF22-A6FE-4403-9440-FA53FD119B59}" type="parTrans" cxnId="{6F9358B0-88A5-4D90-ACF4-CF2D2B1E48E3}">
      <dgm:prSet/>
      <dgm:spPr/>
      <dgm:t>
        <a:bodyPr/>
        <a:lstStyle/>
        <a:p>
          <a:endParaRPr lang="ru-RU"/>
        </a:p>
      </dgm:t>
    </dgm:pt>
    <dgm:pt modelId="{4603277A-A83F-4AEA-A00C-5CC7CE3B2ED9}" type="sibTrans" cxnId="{6F9358B0-88A5-4D90-ACF4-CF2D2B1E48E3}">
      <dgm:prSet/>
      <dgm:spPr/>
      <dgm:t>
        <a:bodyPr/>
        <a:lstStyle/>
        <a:p>
          <a:endParaRPr lang="ru-RU"/>
        </a:p>
      </dgm:t>
    </dgm:pt>
    <dgm:pt modelId="{E289BDDC-501C-4902-9C3F-221208850137}">
      <dgm:prSet/>
      <dgm:spPr/>
      <dgm:t>
        <a:bodyPr/>
        <a:lstStyle/>
        <a:p>
          <a:endParaRPr lang="ru-RU"/>
        </a:p>
      </dgm:t>
    </dgm:pt>
    <dgm:pt modelId="{418E2AA1-517A-45AC-9AB1-6E772B91AF2D}" type="parTrans" cxnId="{575F3AC5-3E95-404F-BE95-92EA6A495620}">
      <dgm:prSet/>
      <dgm:spPr/>
      <dgm:t>
        <a:bodyPr/>
        <a:lstStyle/>
        <a:p>
          <a:endParaRPr lang="ru-RU"/>
        </a:p>
      </dgm:t>
    </dgm:pt>
    <dgm:pt modelId="{0D48B1AC-9458-490B-A680-CABD81F2704B}" type="sibTrans" cxnId="{575F3AC5-3E95-404F-BE95-92EA6A495620}">
      <dgm:prSet/>
      <dgm:spPr/>
      <dgm:t>
        <a:bodyPr/>
        <a:lstStyle/>
        <a:p>
          <a:endParaRPr lang="ru-RU"/>
        </a:p>
      </dgm:t>
    </dgm:pt>
    <dgm:pt modelId="{BCF1ED5F-7141-496D-A09F-D6DF7FA9601A}">
      <dgm:prSet/>
      <dgm:spPr/>
      <dgm:t>
        <a:bodyPr/>
        <a:lstStyle/>
        <a:p>
          <a:endParaRPr lang="ru-RU" i="1" dirty="0"/>
        </a:p>
      </dgm:t>
    </dgm:pt>
    <dgm:pt modelId="{D91ECAE0-8FDD-48A1-A6DA-C160357CA6E5}" type="parTrans" cxnId="{A24E8225-AD3F-4499-8557-09A9A3BD2567}">
      <dgm:prSet/>
      <dgm:spPr/>
      <dgm:t>
        <a:bodyPr/>
        <a:lstStyle/>
        <a:p>
          <a:endParaRPr lang="ru-RU"/>
        </a:p>
      </dgm:t>
    </dgm:pt>
    <dgm:pt modelId="{6C587E1F-8ED1-4AC6-8DAA-DA30C960C68F}" type="sibTrans" cxnId="{A24E8225-AD3F-4499-8557-09A9A3BD2567}">
      <dgm:prSet/>
      <dgm:spPr/>
      <dgm:t>
        <a:bodyPr/>
        <a:lstStyle/>
        <a:p>
          <a:endParaRPr lang="ru-RU"/>
        </a:p>
      </dgm:t>
    </dgm:pt>
    <dgm:pt modelId="{14985D65-4A8F-4204-B963-B7F10EBD3945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000" b="1" i="1" dirty="0" smtClean="0">
              <a:solidFill>
                <a:schemeClr val="tx1"/>
              </a:solidFill>
            </a:rPr>
            <a:t>Навмисна помилка</a:t>
          </a:r>
        </a:p>
        <a:p>
          <a:r>
            <a:rPr lang="uk-UA" sz="1900" i="1" dirty="0" smtClean="0"/>
            <a:t> використовується уже на відомому учням матеріалі, при перевірці знань для активізації уваги учнів</a:t>
          </a:r>
          <a:endParaRPr lang="ru-RU" sz="1600" i="1" dirty="0"/>
        </a:p>
      </dgm:t>
    </dgm:pt>
    <dgm:pt modelId="{806345F2-F6A0-4402-AC5A-8D76CE8010C6}" type="parTrans" cxnId="{EB65949A-BD5E-46CD-955F-E1B3D4070E7B}">
      <dgm:prSet/>
      <dgm:spPr/>
      <dgm:t>
        <a:bodyPr/>
        <a:lstStyle/>
        <a:p>
          <a:endParaRPr lang="ru-RU"/>
        </a:p>
      </dgm:t>
    </dgm:pt>
    <dgm:pt modelId="{33F2C2F8-57E9-4CFA-A688-6AA64F5AB0E6}" type="sibTrans" cxnId="{EB65949A-BD5E-46CD-955F-E1B3D4070E7B}">
      <dgm:prSet/>
      <dgm:spPr/>
      <dgm:t>
        <a:bodyPr/>
        <a:lstStyle/>
        <a:p>
          <a:endParaRPr lang="ru-RU"/>
        </a:p>
      </dgm:t>
    </dgm:pt>
    <dgm:pt modelId="{00A7DCA6-22C1-4FB4-A117-DB44BB929380}">
      <dgm:prSet/>
      <dgm:spPr/>
      <dgm:t>
        <a:bodyPr/>
        <a:lstStyle/>
        <a:p>
          <a:pPr rtl="0"/>
          <a:endParaRPr lang="ru-RU" dirty="0"/>
        </a:p>
      </dgm:t>
    </dgm:pt>
    <dgm:pt modelId="{6A0AE9DE-EEBB-4661-BEC5-7C81CC078294}" type="parTrans" cxnId="{33140F36-93D3-4304-AD38-A47B9D3A3DAD}">
      <dgm:prSet/>
      <dgm:spPr/>
      <dgm:t>
        <a:bodyPr/>
        <a:lstStyle/>
        <a:p>
          <a:endParaRPr lang="ru-RU"/>
        </a:p>
      </dgm:t>
    </dgm:pt>
    <dgm:pt modelId="{69B6659F-D0DF-4AB1-B4C8-90BF40E483D7}" type="sibTrans" cxnId="{33140F36-93D3-4304-AD38-A47B9D3A3DAD}">
      <dgm:prSet/>
      <dgm:spPr/>
      <dgm:t>
        <a:bodyPr/>
        <a:lstStyle/>
        <a:p>
          <a:endParaRPr lang="ru-RU"/>
        </a:p>
      </dgm:t>
    </dgm:pt>
    <dgm:pt modelId="{3192C596-BCED-40AC-A96B-4A35C688C61B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000" b="1" i="1" dirty="0" smtClean="0">
              <a:solidFill>
                <a:schemeClr val="tx1"/>
              </a:solidFill>
            </a:rPr>
            <a:t> Лінія горизонту</a:t>
          </a:r>
        </a:p>
        <a:p>
          <a:r>
            <a:rPr lang="uk-UA" sz="1400" b="1" i="1" dirty="0" smtClean="0">
              <a:solidFill>
                <a:schemeClr val="tx1">
                  <a:lumMod val="85000"/>
                  <a:lumOff val="15000"/>
                </a:schemeClr>
              </a:solidFill>
            </a:rPr>
            <a:t>Перший успіх дитини відразу підхоплюється вчителем, пропонується повторити завдання на більш складному рівні, наче відсуваючи «Лінію горизонту»</a:t>
          </a:r>
        </a:p>
        <a:p>
          <a:endParaRPr lang="ru-RU" sz="1400" dirty="0"/>
        </a:p>
      </dgm:t>
    </dgm:pt>
    <dgm:pt modelId="{51A00B44-B770-4D3D-9A59-015019FFDE19}" type="parTrans" cxnId="{B85F7D8D-EE58-4F3A-BC8E-D2FA0A8C9381}">
      <dgm:prSet/>
      <dgm:spPr/>
      <dgm:t>
        <a:bodyPr/>
        <a:lstStyle/>
        <a:p>
          <a:endParaRPr lang="ru-RU"/>
        </a:p>
      </dgm:t>
    </dgm:pt>
    <dgm:pt modelId="{67968E5C-0BDA-4D87-947F-F567A00CA298}" type="sibTrans" cxnId="{B85F7D8D-EE58-4F3A-BC8E-D2FA0A8C9381}">
      <dgm:prSet/>
      <dgm:spPr/>
      <dgm:t>
        <a:bodyPr/>
        <a:lstStyle/>
        <a:p>
          <a:endParaRPr lang="ru-RU"/>
        </a:p>
      </dgm:t>
    </dgm:pt>
    <dgm:pt modelId="{34262A02-5C55-46F3-8799-82675A6DBA74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400" b="1" i="1" dirty="0" smtClean="0">
              <a:solidFill>
                <a:schemeClr val="tx1"/>
              </a:solidFill>
            </a:rPr>
            <a:t>Емоційне заохочення</a:t>
          </a:r>
        </a:p>
        <a:p>
          <a:r>
            <a:rPr lang="uk-UA" sz="1600" i="1" dirty="0" smtClean="0"/>
            <a:t>Вселити дитині віру в себе, похвалити за будь-що, навіть незначне, усмішкою, поглядом</a:t>
          </a:r>
        </a:p>
      </dgm:t>
    </dgm:pt>
    <dgm:pt modelId="{482726D0-859E-4A2F-A411-E9C4977DBD2D}" type="parTrans" cxnId="{0475A05D-86F3-484C-8391-0E0BB0584DD2}">
      <dgm:prSet/>
      <dgm:spPr/>
      <dgm:t>
        <a:bodyPr/>
        <a:lstStyle/>
        <a:p>
          <a:endParaRPr lang="ru-RU"/>
        </a:p>
      </dgm:t>
    </dgm:pt>
    <dgm:pt modelId="{B1A22823-1D22-4A2B-9D23-98A84C30D91C}" type="sibTrans" cxnId="{0475A05D-86F3-484C-8391-0E0BB0584DD2}">
      <dgm:prSet/>
      <dgm:spPr/>
      <dgm:t>
        <a:bodyPr/>
        <a:lstStyle/>
        <a:p>
          <a:endParaRPr lang="ru-RU"/>
        </a:p>
      </dgm:t>
    </dgm:pt>
    <dgm:pt modelId="{0A8999F0-1A6A-4E08-BE00-96088CE23C33}">
      <dgm:prSet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1800" b="1" i="1" dirty="0" smtClean="0">
              <a:solidFill>
                <a:schemeClr val="tx1"/>
              </a:solidFill>
            </a:rPr>
            <a:t>Гидке каченя</a:t>
          </a:r>
        </a:p>
        <a:p>
          <a:r>
            <a:rPr lang="uk-UA" sz="1500" b="1" i="1" dirty="0" smtClean="0"/>
            <a:t>Забезпечити умови для розкриття позитивних якостей учня, що особливо важливо для зневірених учнів</a:t>
          </a:r>
          <a:endParaRPr lang="ru-RU" sz="1500" b="1" i="1" dirty="0"/>
        </a:p>
      </dgm:t>
    </dgm:pt>
    <dgm:pt modelId="{CAA18BF1-6B93-40C1-BC4C-FEFA89487F23}" type="parTrans" cxnId="{9D25A7AA-84F2-48DA-90E8-A344DC958903}">
      <dgm:prSet/>
      <dgm:spPr/>
      <dgm:t>
        <a:bodyPr/>
        <a:lstStyle/>
        <a:p>
          <a:endParaRPr lang="ru-RU"/>
        </a:p>
      </dgm:t>
    </dgm:pt>
    <dgm:pt modelId="{80233E99-0260-4728-B1A9-BAAAC56233C3}" type="sibTrans" cxnId="{9D25A7AA-84F2-48DA-90E8-A344DC958903}">
      <dgm:prSet/>
      <dgm:spPr/>
      <dgm:t>
        <a:bodyPr/>
        <a:lstStyle/>
        <a:p>
          <a:endParaRPr lang="ru-RU"/>
        </a:p>
      </dgm:t>
    </dgm:pt>
    <dgm:pt modelId="{0356E3A2-8E98-4DDC-975E-B6AA1BCC02D2}" type="pres">
      <dgm:prSet presAssocID="{378ECB83-FE86-4305-BEB8-62EB8B453EF6}" presName="outerComposite" presStyleCnt="0">
        <dgm:presLayoutVars>
          <dgm:chMax val="5"/>
          <dgm:dir/>
          <dgm:resizeHandles val="exact"/>
        </dgm:presLayoutVars>
      </dgm:prSet>
      <dgm:spPr/>
    </dgm:pt>
    <dgm:pt modelId="{AADDE76C-130D-4865-B09C-481A93978E99}" type="pres">
      <dgm:prSet presAssocID="{378ECB83-FE86-4305-BEB8-62EB8B453EF6}" presName="dummyMaxCanvas" presStyleCnt="0">
        <dgm:presLayoutVars/>
      </dgm:prSet>
      <dgm:spPr/>
    </dgm:pt>
    <dgm:pt modelId="{B5E287EE-695F-45C5-AEF6-D7BE159E360C}" type="pres">
      <dgm:prSet presAssocID="{378ECB83-FE86-4305-BEB8-62EB8B453EF6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7BE56E-E487-4656-A4C0-72CCFD64F0C1}" type="pres">
      <dgm:prSet presAssocID="{378ECB83-FE86-4305-BEB8-62EB8B453EF6}" presName="FiveNodes_2" presStyleLbl="node1" presStyleIdx="1" presStyleCnt="5" custLinFactNeighborX="-53935" custLinFactNeighborY="-40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D8E2EA-F6A8-4DE9-AC13-EFA63AAED766}" type="pres">
      <dgm:prSet presAssocID="{378ECB83-FE86-4305-BEB8-62EB8B453EF6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5DA551F-6CC8-4CF0-9E3C-D223C7222F11}" type="pres">
      <dgm:prSet presAssocID="{378ECB83-FE86-4305-BEB8-62EB8B453EF6}" presName="FiveNodes_4" presStyleLbl="node1" presStyleIdx="3" presStyleCnt="5" custLinFactNeighborX="235" custLinFactNeighborY="71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289E23-A993-42BA-9FBF-3E198FA420CC}" type="pres">
      <dgm:prSet presAssocID="{378ECB83-FE86-4305-BEB8-62EB8B453EF6}" presName="FiveNodes_5" presStyleLbl="node1" presStyleIdx="4" presStyleCnt="5" custLinFactNeighborX="1108" custLinFactNeighborY="-33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8664E1-6E08-49BF-BEFF-B58511512204}" type="pres">
      <dgm:prSet presAssocID="{378ECB83-FE86-4305-BEB8-62EB8B453EF6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1B7177-E101-4AB1-873F-9F4E9AB35391}" type="pres">
      <dgm:prSet presAssocID="{378ECB83-FE86-4305-BEB8-62EB8B453EF6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BCFA76-1E90-402E-B7EB-29B170176B73}" type="pres">
      <dgm:prSet presAssocID="{378ECB83-FE86-4305-BEB8-62EB8B453EF6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568A6F-09CF-4FDF-ABCF-8FB29C9B7BC4}" type="pres">
      <dgm:prSet presAssocID="{378ECB83-FE86-4305-BEB8-62EB8B453EF6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C776E0-9B80-4FCE-8E6D-03454468BA0B}" type="pres">
      <dgm:prSet presAssocID="{378ECB83-FE86-4305-BEB8-62EB8B453EF6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E8724A-6E8D-4319-B095-77EEDD311854}" type="pres">
      <dgm:prSet presAssocID="{378ECB83-FE86-4305-BEB8-62EB8B453EF6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657C6A-73C0-4C01-A685-DDD5414CDCA8}" type="pres">
      <dgm:prSet presAssocID="{378ECB83-FE86-4305-BEB8-62EB8B453EF6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941008-1168-495F-99E2-092A57B4D987}" type="pres">
      <dgm:prSet presAssocID="{378ECB83-FE86-4305-BEB8-62EB8B453EF6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E8D0E9-3D64-4560-BBD3-29F93F57FDE7}" type="pres">
      <dgm:prSet presAssocID="{378ECB83-FE86-4305-BEB8-62EB8B453EF6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66AF38-B372-40D9-990D-54CA088B353F}" type="presOf" srcId="{14985D65-4A8F-4204-B963-B7F10EBD3945}" destId="{177BE56E-E487-4656-A4C0-72CCFD64F0C1}" srcOrd="0" destOrd="0" presId="urn:microsoft.com/office/officeart/2005/8/layout/vProcess5"/>
    <dgm:cxn modelId="{6F9358B0-88A5-4D90-ACF4-CF2D2B1E48E3}" srcId="{378ECB83-FE86-4305-BEB8-62EB8B453EF6}" destId="{9A13684C-F9AE-482D-B78A-DA974895AB46}" srcOrd="8" destOrd="0" parTransId="{FD82AF22-A6FE-4403-9440-FA53FD119B59}" sibTransId="{4603277A-A83F-4AEA-A00C-5CC7CE3B2ED9}"/>
    <dgm:cxn modelId="{B85F7D8D-EE58-4F3A-BC8E-D2FA0A8C9381}" srcId="{378ECB83-FE86-4305-BEB8-62EB8B453EF6}" destId="{3192C596-BCED-40AC-A96B-4A35C688C61B}" srcOrd="4" destOrd="0" parTransId="{51A00B44-B770-4D3D-9A59-015019FFDE19}" sibTransId="{67968E5C-0BDA-4D87-947F-F567A00CA298}"/>
    <dgm:cxn modelId="{9EFE366C-AA70-4715-B2EF-C6977FF7D73E}" type="presOf" srcId="{14985D65-4A8F-4204-B963-B7F10EBD3945}" destId="{E9E8724A-6E8D-4319-B095-77EEDD311854}" srcOrd="1" destOrd="0" presId="urn:microsoft.com/office/officeart/2005/8/layout/vProcess5"/>
    <dgm:cxn modelId="{D2075B26-EFB5-4051-A6D0-FFA3C4A9BA39}" type="presOf" srcId="{4153AE35-A007-4F0E-A202-483785384382}" destId="{4FC776E0-9B80-4FCE-8E6D-03454468BA0B}" srcOrd="1" destOrd="0" presId="urn:microsoft.com/office/officeart/2005/8/layout/vProcess5"/>
    <dgm:cxn modelId="{19AF2713-1029-4A9C-ABE3-88A0C61804EC}" type="presOf" srcId="{3192C596-BCED-40AC-A96B-4A35C688C61B}" destId="{5D289E23-A993-42BA-9FBF-3E198FA420CC}" srcOrd="0" destOrd="0" presId="urn:microsoft.com/office/officeart/2005/8/layout/vProcess5"/>
    <dgm:cxn modelId="{11C95016-D85E-4C8C-BE65-AE228D2E4104}" type="presOf" srcId="{34262A02-5C55-46F3-8799-82675A6DBA74}" destId="{7ED8E2EA-F6A8-4DE9-AC13-EFA63AAED766}" srcOrd="0" destOrd="0" presId="urn:microsoft.com/office/officeart/2005/8/layout/vProcess5"/>
    <dgm:cxn modelId="{0AF89631-E0D0-4F03-9AD5-4979D50015B1}" srcId="{378ECB83-FE86-4305-BEB8-62EB8B453EF6}" destId="{4153AE35-A007-4F0E-A202-483785384382}" srcOrd="0" destOrd="0" parTransId="{8498A3C8-A57A-48E3-9E27-F113F8EC229D}" sibTransId="{BA215838-E5C0-4296-893E-51B13A2BA415}"/>
    <dgm:cxn modelId="{EB65949A-BD5E-46CD-955F-E1B3D4070E7B}" srcId="{378ECB83-FE86-4305-BEB8-62EB8B453EF6}" destId="{14985D65-4A8F-4204-B963-B7F10EBD3945}" srcOrd="1" destOrd="0" parTransId="{806345F2-F6A0-4402-AC5A-8D76CE8010C6}" sibTransId="{33F2C2F8-57E9-4CFA-A688-6AA64F5AB0E6}"/>
    <dgm:cxn modelId="{9D25A7AA-84F2-48DA-90E8-A344DC958903}" srcId="{378ECB83-FE86-4305-BEB8-62EB8B453EF6}" destId="{0A8999F0-1A6A-4E08-BE00-96088CE23C33}" srcOrd="3" destOrd="0" parTransId="{CAA18BF1-6B93-40C1-BC4C-FEFA89487F23}" sibTransId="{80233E99-0260-4728-B1A9-BAAAC56233C3}"/>
    <dgm:cxn modelId="{598340CD-BEE8-4C26-A049-E018456E7138}" srcId="{378ECB83-FE86-4305-BEB8-62EB8B453EF6}" destId="{C8249784-25ED-4A09-9137-F844ED532C3F}" srcOrd="10" destOrd="0" parTransId="{F8AEA560-A4DD-47AE-99A0-CDEFBE4AE1C2}" sibTransId="{1877DC0A-38CC-4F98-ADEC-201B50EB532B}"/>
    <dgm:cxn modelId="{C9DC4E2D-80A2-488E-B0C7-263F034BD4BA}" type="presOf" srcId="{0A8999F0-1A6A-4E08-BE00-96088CE23C33}" destId="{05DA551F-6CC8-4CF0-9E3C-D223C7222F11}" srcOrd="0" destOrd="0" presId="urn:microsoft.com/office/officeart/2005/8/layout/vProcess5"/>
    <dgm:cxn modelId="{575F3AC5-3E95-404F-BE95-92EA6A495620}" srcId="{378ECB83-FE86-4305-BEB8-62EB8B453EF6}" destId="{E289BDDC-501C-4902-9C3F-221208850137}" srcOrd="9" destOrd="0" parTransId="{418E2AA1-517A-45AC-9AB1-6E772B91AF2D}" sibTransId="{0D48B1AC-9458-490B-A680-CABD81F2704B}"/>
    <dgm:cxn modelId="{41B8CA27-60A5-43E2-A54F-A464ABC64671}" type="presOf" srcId="{B1A22823-1D22-4A2B-9D23-98A84C30D91C}" destId="{51BCFA76-1E90-402E-B7EB-29B170176B73}" srcOrd="0" destOrd="0" presId="urn:microsoft.com/office/officeart/2005/8/layout/vProcess5"/>
    <dgm:cxn modelId="{E0D4A560-987D-406B-B1C1-6A09889F944F}" type="presOf" srcId="{0A8999F0-1A6A-4E08-BE00-96088CE23C33}" destId="{1B941008-1168-495F-99E2-092A57B4D987}" srcOrd="1" destOrd="0" presId="urn:microsoft.com/office/officeart/2005/8/layout/vProcess5"/>
    <dgm:cxn modelId="{F9900B2E-BB39-4C17-9ADB-B2D7630627FA}" type="presOf" srcId="{34262A02-5C55-46F3-8799-82675A6DBA74}" destId="{73657C6A-73C0-4C01-A685-DDD5414CDCA8}" srcOrd="1" destOrd="0" presId="urn:microsoft.com/office/officeart/2005/8/layout/vProcess5"/>
    <dgm:cxn modelId="{B9FF484B-668A-4F3F-AB43-3536D0901F71}" type="presOf" srcId="{378ECB83-FE86-4305-BEB8-62EB8B453EF6}" destId="{0356E3A2-8E98-4DDC-975E-B6AA1BCC02D2}" srcOrd="0" destOrd="0" presId="urn:microsoft.com/office/officeart/2005/8/layout/vProcess5"/>
    <dgm:cxn modelId="{B0EED8E9-7F34-4C8F-A755-9D83D4E74DA4}" type="presOf" srcId="{4153AE35-A007-4F0E-A202-483785384382}" destId="{B5E287EE-695F-45C5-AEF6-D7BE159E360C}" srcOrd="0" destOrd="0" presId="urn:microsoft.com/office/officeart/2005/8/layout/vProcess5"/>
    <dgm:cxn modelId="{090BC13C-2A54-4CC7-BA2A-E84A645AF8C6}" type="presOf" srcId="{80233E99-0260-4728-B1A9-BAAAC56233C3}" destId="{B6568A6F-09CF-4FDF-ABCF-8FB29C9B7BC4}" srcOrd="0" destOrd="0" presId="urn:microsoft.com/office/officeart/2005/8/layout/vProcess5"/>
    <dgm:cxn modelId="{0475A05D-86F3-484C-8391-0E0BB0584DD2}" srcId="{378ECB83-FE86-4305-BEB8-62EB8B453EF6}" destId="{34262A02-5C55-46F3-8799-82675A6DBA74}" srcOrd="2" destOrd="0" parTransId="{482726D0-859E-4A2F-A411-E9C4977DBD2D}" sibTransId="{B1A22823-1D22-4A2B-9D23-98A84C30D91C}"/>
    <dgm:cxn modelId="{00A784EC-B180-4111-B9E3-FEFB6BCAAC37}" type="presOf" srcId="{33F2C2F8-57E9-4CFA-A688-6AA64F5AB0E6}" destId="{2D1B7177-E101-4AB1-873F-9F4E9AB35391}" srcOrd="0" destOrd="0" presId="urn:microsoft.com/office/officeart/2005/8/layout/vProcess5"/>
    <dgm:cxn modelId="{33140F36-93D3-4304-AD38-A47B9D3A3DAD}" srcId="{378ECB83-FE86-4305-BEB8-62EB8B453EF6}" destId="{00A7DCA6-22C1-4FB4-A117-DB44BB929380}" srcOrd="5" destOrd="0" parTransId="{6A0AE9DE-EEBB-4661-BEC5-7C81CC078294}" sibTransId="{69B6659F-D0DF-4AB1-B4C8-90BF40E483D7}"/>
    <dgm:cxn modelId="{A24E8225-AD3F-4499-8557-09A9A3BD2567}" srcId="{378ECB83-FE86-4305-BEB8-62EB8B453EF6}" destId="{BCF1ED5F-7141-496D-A09F-D6DF7FA9601A}" srcOrd="6" destOrd="0" parTransId="{D91ECAE0-8FDD-48A1-A6DA-C160357CA6E5}" sibTransId="{6C587E1F-8ED1-4AC6-8DAA-DA30C960C68F}"/>
    <dgm:cxn modelId="{481473A4-6A31-4719-9B26-D6D8249406EE}" srcId="{378ECB83-FE86-4305-BEB8-62EB8B453EF6}" destId="{1FE5CCFD-7059-4193-A90B-EEBC6EA95506}" srcOrd="7" destOrd="0" parTransId="{F3ABD952-0E7B-431C-A9D6-9BA4BA6CC7B4}" sibTransId="{C4688F70-B9DC-486A-BA48-0086A9E330FD}"/>
    <dgm:cxn modelId="{E9CE8713-FEA5-401C-8D83-492520D5D37D}" type="presOf" srcId="{BA215838-E5C0-4296-893E-51B13A2BA415}" destId="{CE8664E1-6E08-49BF-BEFF-B58511512204}" srcOrd="0" destOrd="0" presId="urn:microsoft.com/office/officeart/2005/8/layout/vProcess5"/>
    <dgm:cxn modelId="{73F31B2C-4F71-4747-A5D3-0CB745B6CCC3}" type="presOf" srcId="{3192C596-BCED-40AC-A96B-4A35C688C61B}" destId="{93E8D0E9-3D64-4560-BBD3-29F93F57FDE7}" srcOrd="1" destOrd="0" presId="urn:microsoft.com/office/officeart/2005/8/layout/vProcess5"/>
    <dgm:cxn modelId="{D7912D61-F747-4B68-9A17-21E03D73568F}" type="presParOf" srcId="{0356E3A2-8E98-4DDC-975E-B6AA1BCC02D2}" destId="{AADDE76C-130D-4865-B09C-481A93978E99}" srcOrd="0" destOrd="0" presId="urn:microsoft.com/office/officeart/2005/8/layout/vProcess5"/>
    <dgm:cxn modelId="{8657DBF6-6C63-4B64-BDB1-73C7D79339E4}" type="presParOf" srcId="{0356E3A2-8E98-4DDC-975E-B6AA1BCC02D2}" destId="{B5E287EE-695F-45C5-AEF6-D7BE159E360C}" srcOrd="1" destOrd="0" presId="urn:microsoft.com/office/officeart/2005/8/layout/vProcess5"/>
    <dgm:cxn modelId="{E86985DA-F110-4430-AA05-67BE8A03FCC0}" type="presParOf" srcId="{0356E3A2-8E98-4DDC-975E-B6AA1BCC02D2}" destId="{177BE56E-E487-4656-A4C0-72CCFD64F0C1}" srcOrd="2" destOrd="0" presId="urn:microsoft.com/office/officeart/2005/8/layout/vProcess5"/>
    <dgm:cxn modelId="{8E587ADB-F4F0-45F2-81A7-7A5F7F77A172}" type="presParOf" srcId="{0356E3A2-8E98-4DDC-975E-B6AA1BCC02D2}" destId="{7ED8E2EA-F6A8-4DE9-AC13-EFA63AAED766}" srcOrd="3" destOrd="0" presId="urn:microsoft.com/office/officeart/2005/8/layout/vProcess5"/>
    <dgm:cxn modelId="{87B7B31B-D548-4CE2-94BA-5D8E387AFAA5}" type="presParOf" srcId="{0356E3A2-8E98-4DDC-975E-B6AA1BCC02D2}" destId="{05DA551F-6CC8-4CF0-9E3C-D223C7222F11}" srcOrd="4" destOrd="0" presId="urn:microsoft.com/office/officeart/2005/8/layout/vProcess5"/>
    <dgm:cxn modelId="{B64305DA-39BE-4C68-89F8-7B8885D3511A}" type="presParOf" srcId="{0356E3A2-8E98-4DDC-975E-B6AA1BCC02D2}" destId="{5D289E23-A993-42BA-9FBF-3E198FA420CC}" srcOrd="5" destOrd="0" presId="urn:microsoft.com/office/officeart/2005/8/layout/vProcess5"/>
    <dgm:cxn modelId="{2DCA98B9-BF52-4885-AA27-B56C2BA40F38}" type="presParOf" srcId="{0356E3A2-8E98-4DDC-975E-B6AA1BCC02D2}" destId="{CE8664E1-6E08-49BF-BEFF-B58511512204}" srcOrd="6" destOrd="0" presId="urn:microsoft.com/office/officeart/2005/8/layout/vProcess5"/>
    <dgm:cxn modelId="{DB775E3E-6880-4EBE-B3EC-F0B911CE6659}" type="presParOf" srcId="{0356E3A2-8E98-4DDC-975E-B6AA1BCC02D2}" destId="{2D1B7177-E101-4AB1-873F-9F4E9AB35391}" srcOrd="7" destOrd="0" presId="urn:microsoft.com/office/officeart/2005/8/layout/vProcess5"/>
    <dgm:cxn modelId="{11216BFA-8F5F-464C-8436-E07FB912FB29}" type="presParOf" srcId="{0356E3A2-8E98-4DDC-975E-B6AA1BCC02D2}" destId="{51BCFA76-1E90-402E-B7EB-29B170176B73}" srcOrd="8" destOrd="0" presId="urn:microsoft.com/office/officeart/2005/8/layout/vProcess5"/>
    <dgm:cxn modelId="{03706FC6-3966-4454-BECB-2EA5CD38AEF8}" type="presParOf" srcId="{0356E3A2-8E98-4DDC-975E-B6AA1BCC02D2}" destId="{B6568A6F-09CF-4FDF-ABCF-8FB29C9B7BC4}" srcOrd="9" destOrd="0" presId="urn:microsoft.com/office/officeart/2005/8/layout/vProcess5"/>
    <dgm:cxn modelId="{10BC404A-F87D-4D4C-913D-94EC2AA3A7F1}" type="presParOf" srcId="{0356E3A2-8E98-4DDC-975E-B6AA1BCC02D2}" destId="{4FC776E0-9B80-4FCE-8E6D-03454468BA0B}" srcOrd="10" destOrd="0" presId="urn:microsoft.com/office/officeart/2005/8/layout/vProcess5"/>
    <dgm:cxn modelId="{01DF32C5-BE37-42AD-8DE2-009541AB9D52}" type="presParOf" srcId="{0356E3A2-8E98-4DDC-975E-B6AA1BCC02D2}" destId="{E9E8724A-6E8D-4319-B095-77EEDD311854}" srcOrd="11" destOrd="0" presId="urn:microsoft.com/office/officeart/2005/8/layout/vProcess5"/>
    <dgm:cxn modelId="{50AF1475-1403-4739-A6FF-7DD7AA443902}" type="presParOf" srcId="{0356E3A2-8E98-4DDC-975E-B6AA1BCC02D2}" destId="{73657C6A-73C0-4C01-A685-DDD5414CDCA8}" srcOrd="12" destOrd="0" presId="urn:microsoft.com/office/officeart/2005/8/layout/vProcess5"/>
    <dgm:cxn modelId="{FD00B5B4-1168-4752-80C6-7407B4EC6C24}" type="presParOf" srcId="{0356E3A2-8E98-4DDC-975E-B6AA1BCC02D2}" destId="{1B941008-1168-495F-99E2-092A57B4D987}" srcOrd="13" destOrd="0" presId="urn:microsoft.com/office/officeart/2005/8/layout/vProcess5"/>
    <dgm:cxn modelId="{7CCE8831-99B0-4CD3-B1E7-AA5D154F91DB}" type="presParOf" srcId="{0356E3A2-8E98-4DDC-975E-B6AA1BCC02D2}" destId="{93E8D0E9-3D64-4560-BBD3-29F93F57FDE7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5ACA16E-193E-407B-885A-AC11C0E68577}" type="doc">
      <dgm:prSet loTypeId="urn:microsoft.com/office/officeart/2005/8/layout/process3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0814C2-D9D3-4863-83F7-BD5093C73331}">
      <dgm:prSet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uk-UA" dirty="0" smtClean="0"/>
            <a:t>Здійснена радість </a:t>
          </a:r>
          <a:endParaRPr lang="ru-RU" dirty="0"/>
        </a:p>
      </dgm:t>
    </dgm:pt>
    <dgm:pt modelId="{C21B9C79-0780-4AB5-80CA-B2B404F5729D}" type="parTrans" cxnId="{B4AB6735-E54E-44AB-B0A7-AD02FDF0371A}">
      <dgm:prSet/>
      <dgm:spPr/>
      <dgm:t>
        <a:bodyPr/>
        <a:lstStyle/>
        <a:p>
          <a:endParaRPr lang="ru-RU"/>
        </a:p>
      </dgm:t>
    </dgm:pt>
    <dgm:pt modelId="{C9F08602-710F-4859-A4F9-83B54A0540E2}" type="sibTrans" cxnId="{B4AB6735-E54E-44AB-B0A7-AD02FDF0371A}">
      <dgm:prSet/>
      <dgm:spPr/>
      <dgm:t>
        <a:bodyPr/>
        <a:lstStyle/>
        <a:p>
          <a:endParaRPr lang="ru-RU"/>
        </a:p>
      </dgm:t>
    </dgm:pt>
    <dgm:pt modelId="{99DA15FA-CEDF-4C36-84C2-03A27546DA4F}">
      <dgm:prSet custT="1"/>
      <dgm:spPr/>
      <dgm:t>
        <a:bodyPr/>
        <a:lstStyle/>
        <a:p>
          <a:r>
            <a:rPr lang="uk-UA" sz="2400" b="1" i="1" dirty="0" smtClean="0"/>
            <a:t>надія</a:t>
          </a:r>
          <a:r>
            <a:rPr lang="uk-UA" sz="2000" i="1" dirty="0" smtClean="0"/>
            <a:t> на успіх живе в кожній людині, але, на жаль, не кожна надія справджується, тому що успіх гарантований лише для тих, хто прикладає для його здійснення власні зусилля. Для декого успіх – це звично, для деяких – епізодично, а є діти, для яких  це одноразово. Це і є стан здійснення радості.</a:t>
          </a:r>
          <a:endParaRPr lang="ru-RU" sz="2000" i="1" dirty="0"/>
        </a:p>
      </dgm:t>
    </dgm:pt>
    <dgm:pt modelId="{22C74515-DB29-4C8C-B1EA-DB6DE23397FD}" type="parTrans" cxnId="{C825B73C-050E-4504-BB96-FCCFE5837941}">
      <dgm:prSet/>
      <dgm:spPr/>
      <dgm:t>
        <a:bodyPr/>
        <a:lstStyle/>
        <a:p>
          <a:endParaRPr lang="ru-RU"/>
        </a:p>
      </dgm:t>
    </dgm:pt>
    <dgm:pt modelId="{5918D7E4-2D42-4310-86E1-AA924189A741}" type="sibTrans" cxnId="{C825B73C-050E-4504-BB96-FCCFE5837941}">
      <dgm:prSet/>
      <dgm:spPr/>
      <dgm:t>
        <a:bodyPr/>
        <a:lstStyle/>
        <a:p>
          <a:endParaRPr lang="ru-RU"/>
        </a:p>
      </dgm:t>
    </dgm:pt>
    <dgm:pt modelId="{52432794-46F8-4107-9C86-2C63EFFF3132}" type="pres">
      <dgm:prSet presAssocID="{E5ACA16E-193E-407B-885A-AC11C0E6857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0F3CB60-5642-47B8-99AE-21188B9EEFC8}" type="pres">
      <dgm:prSet presAssocID="{670814C2-D9D3-4863-83F7-BD5093C73331}" presName="composite" presStyleCnt="0"/>
      <dgm:spPr/>
    </dgm:pt>
    <dgm:pt modelId="{150EB984-935B-4844-8A3F-FB97642A3098}" type="pres">
      <dgm:prSet presAssocID="{670814C2-D9D3-4863-83F7-BD5093C73331}" presName="parTx" presStyleLbl="node1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BA1EEE-687C-44B3-99DF-EC784D18170B}" type="pres">
      <dgm:prSet presAssocID="{670814C2-D9D3-4863-83F7-BD5093C73331}" presName="parSh" presStyleLbl="node1" presStyleIdx="0" presStyleCnt="1" custLinFactNeighborX="-481" custLinFactNeighborY="-25748"/>
      <dgm:spPr/>
      <dgm:t>
        <a:bodyPr/>
        <a:lstStyle/>
        <a:p>
          <a:endParaRPr lang="ru-RU"/>
        </a:p>
      </dgm:t>
    </dgm:pt>
    <dgm:pt modelId="{3C12D478-B0F3-4563-882E-A471140B1852}" type="pres">
      <dgm:prSet presAssocID="{670814C2-D9D3-4863-83F7-BD5093C73331}" presName="desTx" presStyleLbl="fgAcc1" presStyleIdx="0" presStyleCnt="1" custLinFactNeighborX="-8818" custLinFactNeighborY="-184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4AB6735-E54E-44AB-B0A7-AD02FDF0371A}" srcId="{E5ACA16E-193E-407B-885A-AC11C0E68577}" destId="{670814C2-D9D3-4863-83F7-BD5093C73331}" srcOrd="0" destOrd="0" parTransId="{C21B9C79-0780-4AB5-80CA-B2B404F5729D}" sibTransId="{C9F08602-710F-4859-A4F9-83B54A0540E2}"/>
    <dgm:cxn modelId="{C825B73C-050E-4504-BB96-FCCFE5837941}" srcId="{670814C2-D9D3-4863-83F7-BD5093C73331}" destId="{99DA15FA-CEDF-4C36-84C2-03A27546DA4F}" srcOrd="0" destOrd="0" parTransId="{22C74515-DB29-4C8C-B1EA-DB6DE23397FD}" sibTransId="{5918D7E4-2D42-4310-86E1-AA924189A741}"/>
    <dgm:cxn modelId="{C29EA644-C4A3-43EE-A22D-FB5CCC7DAB11}" type="presOf" srcId="{99DA15FA-CEDF-4C36-84C2-03A27546DA4F}" destId="{3C12D478-B0F3-4563-882E-A471140B1852}" srcOrd="0" destOrd="0" presId="urn:microsoft.com/office/officeart/2005/8/layout/process3"/>
    <dgm:cxn modelId="{C24994DD-7363-43C6-B987-341E8E73A8B6}" type="presOf" srcId="{670814C2-D9D3-4863-83F7-BD5093C73331}" destId="{150EB984-935B-4844-8A3F-FB97642A3098}" srcOrd="0" destOrd="0" presId="urn:microsoft.com/office/officeart/2005/8/layout/process3"/>
    <dgm:cxn modelId="{EB745168-2F63-49DB-9350-C596EE05D8FF}" type="presOf" srcId="{670814C2-D9D3-4863-83F7-BD5093C73331}" destId="{8DBA1EEE-687C-44B3-99DF-EC784D18170B}" srcOrd="1" destOrd="0" presId="urn:microsoft.com/office/officeart/2005/8/layout/process3"/>
    <dgm:cxn modelId="{1E93952D-FF79-4CDD-9636-161ADE56BB15}" type="presOf" srcId="{E5ACA16E-193E-407B-885A-AC11C0E68577}" destId="{52432794-46F8-4107-9C86-2C63EFFF3132}" srcOrd="0" destOrd="0" presId="urn:microsoft.com/office/officeart/2005/8/layout/process3"/>
    <dgm:cxn modelId="{CFFA7871-26C3-4F31-A87B-FA45B2F0553B}" type="presParOf" srcId="{52432794-46F8-4107-9C86-2C63EFFF3132}" destId="{00F3CB60-5642-47B8-99AE-21188B9EEFC8}" srcOrd="0" destOrd="0" presId="urn:microsoft.com/office/officeart/2005/8/layout/process3"/>
    <dgm:cxn modelId="{0833CFE9-75D8-402A-912E-9F9B4C037092}" type="presParOf" srcId="{00F3CB60-5642-47B8-99AE-21188B9EEFC8}" destId="{150EB984-935B-4844-8A3F-FB97642A3098}" srcOrd="0" destOrd="0" presId="urn:microsoft.com/office/officeart/2005/8/layout/process3"/>
    <dgm:cxn modelId="{DA7F7790-1D35-4E33-B0E1-0C5DBE696FA6}" type="presParOf" srcId="{00F3CB60-5642-47B8-99AE-21188B9EEFC8}" destId="{8DBA1EEE-687C-44B3-99DF-EC784D18170B}" srcOrd="1" destOrd="0" presId="urn:microsoft.com/office/officeart/2005/8/layout/process3"/>
    <dgm:cxn modelId="{54B02CA7-7056-4B91-B5BA-6DE9F64CD9A1}" type="presParOf" srcId="{00F3CB60-5642-47B8-99AE-21188B9EEFC8}" destId="{3C12D478-B0F3-4563-882E-A471140B1852}" srcOrd="2" destOrd="0" presId="urn:microsoft.com/office/officeart/2005/8/layout/process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E287EE-695F-45C5-AEF6-D7BE159E360C}">
      <dsp:nvSpPr>
        <dsp:cNvPr id="0" name=""/>
        <dsp:cNvSpPr/>
      </dsp:nvSpPr>
      <dsp:spPr>
        <a:xfrm>
          <a:off x="0" y="0"/>
          <a:ext cx="6043631" cy="11146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Анонсування</a:t>
          </a: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 спершу обговорити з учнем, що йому потрібно зробити, створити психологічну установку на можливий успіх, дати впевненість у власних діях</a:t>
          </a:r>
          <a:endParaRPr lang="ru-RU" sz="1500" kern="1200" dirty="0"/>
        </a:p>
      </dsp:txBody>
      <dsp:txXfrm>
        <a:off x="32648" y="32648"/>
        <a:ext cx="4710382" cy="1049387"/>
      </dsp:txXfrm>
    </dsp:sp>
    <dsp:sp modelId="{177BE56E-E487-4656-A4C0-72CCFD64F0C1}">
      <dsp:nvSpPr>
        <dsp:cNvPr id="0" name=""/>
        <dsp:cNvSpPr/>
      </dsp:nvSpPr>
      <dsp:spPr>
        <a:xfrm>
          <a:off x="0" y="1224133"/>
          <a:ext cx="6043631" cy="11146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1" kern="1200" dirty="0" smtClean="0">
              <a:solidFill>
                <a:schemeClr val="tx1"/>
              </a:solidFill>
            </a:rPr>
            <a:t>Даю шанс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i="1" kern="1200" dirty="0" smtClean="0"/>
            <a:t> </a:t>
          </a:r>
          <a:r>
            <a:rPr lang="uk-UA" sz="1600" i="1" kern="1200" dirty="0" smtClean="0"/>
            <a:t>створення такої ситуації, за якої учень дістає можливість </a:t>
          </a:r>
          <a:r>
            <a:rPr lang="uk-UA" sz="1600" i="1" kern="1200" dirty="0" err="1" smtClean="0"/>
            <a:t>неочікувано</a:t>
          </a:r>
          <a:r>
            <a:rPr lang="uk-UA" sz="1600" i="1" kern="1200" dirty="0" smtClean="0"/>
            <a:t> для самого себе розкрити власні можливості, здібності </a:t>
          </a:r>
          <a:endParaRPr lang="ru-RU" sz="1600" i="1" kern="1200" dirty="0"/>
        </a:p>
      </dsp:txBody>
      <dsp:txXfrm>
        <a:off x="32648" y="1256781"/>
        <a:ext cx="4802480" cy="1049387"/>
      </dsp:txXfrm>
    </dsp:sp>
    <dsp:sp modelId="{7ED8E2EA-F6A8-4DE9-AC13-EFA63AAED766}">
      <dsp:nvSpPr>
        <dsp:cNvPr id="0" name=""/>
        <dsp:cNvSpPr/>
      </dsp:nvSpPr>
      <dsp:spPr>
        <a:xfrm>
          <a:off x="902620" y="2539002"/>
          <a:ext cx="6043631" cy="11146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1" kern="1200" dirty="0" smtClean="0">
              <a:solidFill>
                <a:schemeClr val="tx1"/>
              </a:solidFill>
            </a:rPr>
            <a:t>Еврика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i="1" kern="1200" dirty="0" smtClean="0"/>
            <a:t>Активізувати учнів нехай на маленьке, але власне відкриття відомих уже фактів</a:t>
          </a:r>
        </a:p>
      </dsp:txBody>
      <dsp:txXfrm>
        <a:off x="935268" y="2571650"/>
        <a:ext cx="4802480" cy="1049387"/>
      </dsp:txXfrm>
    </dsp:sp>
    <dsp:sp modelId="{05DA551F-6CC8-4CF0-9E3C-D223C7222F11}">
      <dsp:nvSpPr>
        <dsp:cNvPr id="0" name=""/>
        <dsp:cNvSpPr/>
      </dsp:nvSpPr>
      <dsp:spPr>
        <a:xfrm>
          <a:off x="1368132" y="3816428"/>
          <a:ext cx="6043631" cy="11146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i="1" kern="1200" dirty="0" smtClean="0">
              <a:solidFill>
                <a:schemeClr val="tx1"/>
              </a:solidFill>
            </a:rPr>
            <a:t>Сповідь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i="1" kern="1200" dirty="0" smtClean="0"/>
            <a:t>Правильно прогнозуючи реакцію учнів, щиро звернутися до їх найкращих почуттів</a:t>
          </a:r>
          <a:endParaRPr lang="ru-RU" sz="1500" b="1" i="1" kern="1200" dirty="0"/>
        </a:p>
      </dsp:txBody>
      <dsp:txXfrm>
        <a:off x="1400780" y="3849076"/>
        <a:ext cx="4802480" cy="1049387"/>
      </dsp:txXfrm>
    </dsp:sp>
    <dsp:sp modelId="{5D289E23-A993-42BA-9FBF-3E198FA420CC}">
      <dsp:nvSpPr>
        <dsp:cNvPr id="0" name=""/>
        <dsp:cNvSpPr/>
      </dsp:nvSpPr>
      <dsp:spPr>
        <a:xfrm>
          <a:off x="1805240" y="5040561"/>
          <a:ext cx="6043631" cy="11146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1" kern="1200" dirty="0" smtClean="0">
              <a:solidFill>
                <a:schemeClr val="tx1"/>
              </a:solidFill>
            </a:rPr>
            <a:t> Емоційний сплеск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Дати емоційний заряд упевненості, звільнити від психологічної </a:t>
          </a:r>
          <a:r>
            <a:rPr lang="uk-UA" sz="1400" kern="1200" dirty="0" err="1" smtClean="0"/>
            <a:t>затисненості</a:t>
          </a:r>
          <a:r>
            <a:rPr lang="uk-UA" sz="1400" kern="1200" dirty="0" smtClean="0"/>
            <a:t> енергію, думку, знання</a:t>
          </a:r>
          <a:endParaRPr lang="ru-RU" sz="1400" kern="1200" dirty="0"/>
        </a:p>
      </dsp:txBody>
      <dsp:txXfrm>
        <a:off x="1837888" y="5073209"/>
        <a:ext cx="4802480" cy="1049387"/>
      </dsp:txXfrm>
    </dsp:sp>
    <dsp:sp modelId="{CE8664E1-6E08-49BF-BEFF-B58511512204}">
      <dsp:nvSpPr>
        <dsp:cNvPr id="0" name=""/>
        <dsp:cNvSpPr/>
      </dsp:nvSpPr>
      <dsp:spPr>
        <a:xfrm>
          <a:off x="5319086" y="814338"/>
          <a:ext cx="724544" cy="72454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5482108" y="814338"/>
        <a:ext cx="398500" cy="545219"/>
      </dsp:txXfrm>
    </dsp:sp>
    <dsp:sp modelId="{2D1B7177-E101-4AB1-873F-9F4E9AB35391}">
      <dsp:nvSpPr>
        <dsp:cNvPr id="0" name=""/>
        <dsp:cNvSpPr/>
      </dsp:nvSpPr>
      <dsp:spPr>
        <a:xfrm>
          <a:off x="5770397" y="2083839"/>
          <a:ext cx="724544" cy="72454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5933419" y="2083839"/>
        <a:ext cx="398500" cy="545219"/>
      </dsp:txXfrm>
    </dsp:sp>
    <dsp:sp modelId="{51BCFA76-1E90-402E-B7EB-29B170176B73}">
      <dsp:nvSpPr>
        <dsp:cNvPr id="0" name=""/>
        <dsp:cNvSpPr/>
      </dsp:nvSpPr>
      <dsp:spPr>
        <a:xfrm>
          <a:off x="6221707" y="3334762"/>
          <a:ext cx="724544" cy="72454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6384729" y="3334762"/>
        <a:ext cx="398500" cy="545219"/>
      </dsp:txXfrm>
    </dsp:sp>
    <dsp:sp modelId="{B6568A6F-09CF-4FDF-ABCF-8FB29C9B7BC4}">
      <dsp:nvSpPr>
        <dsp:cNvPr id="0" name=""/>
        <dsp:cNvSpPr/>
      </dsp:nvSpPr>
      <dsp:spPr>
        <a:xfrm>
          <a:off x="6673017" y="4616648"/>
          <a:ext cx="724544" cy="72454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6836039" y="4616648"/>
        <a:ext cx="398500" cy="54521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E287EE-695F-45C5-AEF6-D7BE159E360C}">
      <dsp:nvSpPr>
        <dsp:cNvPr id="0" name=""/>
        <dsp:cNvSpPr/>
      </dsp:nvSpPr>
      <dsp:spPr>
        <a:xfrm>
          <a:off x="0" y="0"/>
          <a:ext cx="6043631" cy="11146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Обмін ролями</a:t>
          </a:r>
        </a:p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 дати вихованцям можливість проявити себе, вчитель показує учням , що вони здатні зробити набагато більше, ніж від них очікують</a:t>
          </a:r>
          <a:endParaRPr lang="ru-RU" sz="1500" kern="1200" dirty="0"/>
        </a:p>
      </dsp:txBody>
      <dsp:txXfrm>
        <a:off x="32648" y="32648"/>
        <a:ext cx="4710382" cy="1049387"/>
      </dsp:txXfrm>
    </dsp:sp>
    <dsp:sp modelId="{177BE56E-E487-4656-A4C0-72CCFD64F0C1}">
      <dsp:nvSpPr>
        <dsp:cNvPr id="0" name=""/>
        <dsp:cNvSpPr/>
      </dsp:nvSpPr>
      <dsp:spPr>
        <a:xfrm>
          <a:off x="0" y="1224133"/>
          <a:ext cx="6043631" cy="11146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1" kern="1200" dirty="0" smtClean="0">
              <a:solidFill>
                <a:schemeClr val="tx1"/>
              </a:solidFill>
            </a:rPr>
            <a:t>Навмисна помилка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i="1" kern="1200" dirty="0" smtClean="0"/>
            <a:t> використовується уже на відомому учням матеріалі, при перевірці знань для активізації уваги учнів</a:t>
          </a:r>
          <a:endParaRPr lang="ru-RU" sz="1600" i="1" kern="1200" dirty="0"/>
        </a:p>
      </dsp:txBody>
      <dsp:txXfrm>
        <a:off x="32648" y="1256781"/>
        <a:ext cx="4802480" cy="1049387"/>
      </dsp:txXfrm>
    </dsp:sp>
    <dsp:sp modelId="{7ED8E2EA-F6A8-4DE9-AC13-EFA63AAED766}">
      <dsp:nvSpPr>
        <dsp:cNvPr id="0" name=""/>
        <dsp:cNvSpPr/>
      </dsp:nvSpPr>
      <dsp:spPr>
        <a:xfrm>
          <a:off x="902620" y="2539002"/>
          <a:ext cx="6043631" cy="11146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i="1" kern="1200" dirty="0" smtClean="0">
              <a:solidFill>
                <a:schemeClr val="tx1"/>
              </a:solidFill>
            </a:rPr>
            <a:t>Емоційне заохочення</a:t>
          </a: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i="1" kern="1200" dirty="0" smtClean="0"/>
            <a:t>Вселити дитині віру в себе, похвалити за будь-що, навіть незначне, усмішкою, поглядом</a:t>
          </a:r>
        </a:p>
      </dsp:txBody>
      <dsp:txXfrm>
        <a:off x="935268" y="2571650"/>
        <a:ext cx="4802480" cy="1049387"/>
      </dsp:txXfrm>
    </dsp:sp>
    <dsp:sp modelId="{05DA551F-6CC8-4CF0-9E3C-D223C7222F11}">
      <dsp:nvSpPr>
        <dsp:cNvPr id="0" name=""/>
        <dsp:cNvSpPr/>
      </dsp:nvSpPr>
      <dsp:spPr>
        <a:xfrm>
          <a:off x="1368132" y="3816428"/>
          <a:ext cx="6043631" cy="11146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i="1" kern="1200" dirty="0" smtClean="0">
              <a:solidFill>
                <a:schemeClr val="tx1"/>
              </a:solidFill>
            </a:rPr>
            <a:t>Гидке каченя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b="1" i="1" kern="1200" dirty="0" smtClean="0"/>
            <a:t>Забезпечити умови для розкриття позитивних якостей учня, що особливо важливо для зневірених учнів</a:t>
          </a:r>
          <a:endParaRPr lang="ru-RU" sz="1500" b="1" i="1" kern="1200" dirty="0"/>
        </a:p>
      </dsp:txBody>
      <dsp:txXfrm>
        <a:off x="1400780" y="3849076"/>
        <a:ext cx="4802480" cy="1049387"/>
      </dsp:txXfrm>
    </dsp:sp>
    <dsp:sp modelId="{5D289E23-A993-42BA-9FBF-3E198FA420CC}">
      <dsp:nvSpPr>
        <dsp:cNvPr id="0" name=""/>
        <dsp:cNvSpPr/>
      </dsp:nvSpPr>
      <dsp:spPr>
        <a:xfrm>
          <a:off x="1805240" y="5040561"/>
          <a:ext cx="6043631" cy="111468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i="1" kern="1200" dirty="0" smtClean="0">
              <a:solidFill>
                <a:schemeClr val="tx1"/>
              </a:solidFill>
            </a:rPr>
            <a:t> Лінія горизонту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i="1" kern="1200" dirty="0" smtClean="0">
              <a:solidFill>
                <a:schemeClr val="tx1">
                  <a:lumMod val="85000"/>
                  <a:lumOff val="15000"/>
                </a:schemeClr>
              </a:solidFill>
            </a:rPr>
            <a:t>Перший успіх дитини відразу підхоплюється вчителем, пропонується повторити завдання на більш складному рівні, наче відсуваючи «Лінію горизонту»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1837888" y="5073209"/>
        <a:ext cx="4802480" cy="1049387"/>
      </dsp:txXfrm>
    </dsp:sp>
    <dsp:sp modelId="{CE8664E1-6E08-49BF-BEFF-B58511512204}">
      <dsp:nvSpPr>
        <dsp:cNvPr id="0" name=""/>
        <dsp:cNvSpPr/>
      </dsp:nvSpPr>
      <dsp:spPr>
        <a:xfrm>
          <a:off x="5319086" y="814338"/>
          <a:ext cx="724544" cy="72454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5482108" y="814338"/>
        <a:ext cx="398500" cy="545219"/>
      </dsp:txXfrm>
    </dsp:sp>
    <dsp:sp modelId="{2D1B7177-E101-4AB1-873F-9F4E9AB35391}">
      <dsp:nvSpPr>
        <dsp:cNvPr id="0" name=""/>
        <dsp:cNvSpPr/>
      </dsp:nvSpPr>
      <dsp:spPr>
        <a:xfrm>
          <a:off x="5770397" y="2083839"/>
          <a:ext cx="724544" cy="72454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5933419" y="2083839"/>
        <a:ext cx="398500" cy="545219"/>
      </dsp:txXfrm>
    </dsp:sp>
    <dsp:sp modelId="{51BCFA76-1E90-402E-B7EB-29B170176B73}">
      <dsp:nvSpPr>
        <dsp:cNvPr id="0" name=""/>
        <dsp:cNvSpPr/>
      </dsp:nvSpPr>
      <dsp:spPr>
        <a:xfrm>
          <a:off x="6221707" y="3334762"/>
          <a:ext cx="724544" cy="72454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6384729" y="3334762"/>
        <a:ext cx="398500" cy="545219"/>
      </dsp:txXfrm>
    </dsp:sp>
    <dsp:sp modelId="{B6568A6F-09CF-4FDF-ABCF-8FB29C9B7BC4}">
      <dsp:nvSpPr>
        <dsp:cNvPr id="0" name=""/>
        <dsp:cNvSpPr/>
      </dsp:nvSpPr>
      <dsp:spPr>
        <a:xfrm>
          <a:off x="6673017" y="4616648"/>
          <a:ext cx="724544" cy="72454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55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>
        <a:off x="6836039" y="4616648"/>
        <a:ext cx="398500" cy="54521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BA1EEE-687C-44B3-99DF-EC784D18170B}">
      <dsp:nvSpPr>
        <dsp:cNvPr id="0" name=""/>
        <dsp:cNvSpPr/>
      </dsp:nvSpPr>
      <dsp:spPr>
        <a:xfrm>
          <a:off x="0" y="0"/>
          <a:ext cx="7115224" cy="2764800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55168" tIns="455168" rIns="455168" bIns="243840" numCol="1" spcCol="1270" anchor="t" anchorCtr="0">
          <a:noAutofit/>
        </a:bodyPr>
        <a:lstStyle/>
        <a:p>
          <a:pPr lvl="0" algn="l" defTabSz="2844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6400" kern="1200" dirty="0" smtClean="0"/>
            <a:t>Здійснена радість </a:t>
          </a:r>
          <a:endParaRPr lang="ru-RU" sz="6400" kern="1200" dirty="0"/>
        </a:p>
      </dsp:txBody>
      <dsp:txXfrm>
        <a:off x="0" y="0"/>
        <a:ext cx="7115224" cy="1843200"/>
      </dsp:txXfrm>
    </dsp:sp>
    <dsp:sp modelId="{3C12D478-B0F3-4563-882E-A471140B1852}">
      <dsp:nvSpPr>
        <dsp:cNvPr id="0" name=""/>
        <dsp:cNvSpPr/>
      </dsp:nvSpPr>
      <dsp:spPr>
        <a:xfrm>
          <a:off x="829914" y="1273344"/>
          <a:ext cx="7115224" cy="36864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1" i="1" kern="1200" dirty="0" smtClean="0"/>
            <a:t>надія</a:t>
          </a:r>
          <a:r>
            <a:rPr lang="uk-UA" sz="2000" i="1" kern="1200" dirty="0" smtClean="0"/>
            <a:t> на успіх живе в кожній людині, але, на жаль, не кожна надія справджується, тому що успіх гарантований лише для тих, хто прикладає для його здійснення власні зусилля. Для декого успіх – це звично, для деяких – епізодично, а є діти, для яких  це одноразово. Це і є стан здійснення радості.</a:t>
          </a:r>
          <a:endParaRPr lang="ru-RU" sz="2000" i="1" kern="1200" dirty="0"/>
        </a:p>
      </dsp:txBody>
      <dsp:txXfrm>
        <a:off x="937885" y="1381315"/>
        <a:ext cx="6899282" cy="34704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19952D-E78B-4B06-B0BB-F691597C4657}" type="datetimeFigureOut">
              <a:rPr lang="ru-RU" smtClean="0"/>
              <a:t>17.12.2017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8D848C-90CA-4E8C-B312-97EF3B0327B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51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D848C-90CA-4E8C-B312-97EF3B0327B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0541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BE6CA7-83F2-4C52-B269-DE21ED0B1FE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1408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BE6CA7-83F2-4C52-B269-DE21ED0B1FE8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35969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BE6CA7-83F2-4C52-B269-DE21ED0B1FE8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3363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D848C-90CA-4E8C-B312-97EF3B0327BB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15242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D848C-90CA-4E8C-B312-97EF3B0327BB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6248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BE6CA7-83F2-4C52-B269-DE21ED0B1FE8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2570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8D848C-90CA-4E8C-B312-97EF3B0327BB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1479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E24FD0-752F-40F5-A107-C8D5A5594B0C}" type="datetime1">
              <a:rPr lang="ru-RU" smtClean="0"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D6D3-B95B-4A3D-8B88-5C0E085085A4}" type="datetime1">
              <a:rPr lang="ru-RU" smtClean="0"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F64F5-E2FA-43FD-9E28-D6B9B8EE6693}" type="datetime1">
              <a:rPr lang="ru-RU" smtClean="0"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257BB-4216-43E5-869F-F1DBCF9ECC49}" type="datetime1">
              <a:rPr lang="ru-RU"/>
              <a:pPr>
                <a:defRPr/>
              </a:pPr>
              <a:t>17.12.2017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http://aida.ucoz.ru</a:t>
            </a: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18E4C6-8442-4B09-8088-53A5D02868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43707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7C4050-7E13-40D1-94CE-16FE31928E79}" type="datetime1">
              <a:rPr lang="ru-RU" smtClean="0"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C94C3-1BCD-4C9A-B20F-F5FEE1BC4377}" type="datetime1">
              <a:rPr lang="ru-RU" smtClean="0"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821C01-9DF9-40E4-B3D0-4A6BA86B2C79}" type="datetime1">
              <a:rPr lang="ru-RU" smtClean="0"/>
              <a:t>17.12.2017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1ED34C-DC49-46DB-BF31-4C3CA5A2A3B3}" type="datetime1">
              <a:rPr lang="ru-RU" smtClean="0"/>
              <a:t>17.12.2017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C760D2-E7B9-4473-944C-50C3633FEF95}" type="datetime1">
              <a:rPr lang="ru-RU" smtClean="0"/>
              <a:t>17.12.2017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4B271-C110-4D66-B5AE-8CE9F10A1DFB}" type="datetime1">
              <a:rPr lang="ru-RU" smtClean="0"/>
              <a:t>17.12.2017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42FD5B-4776-480B-AECE-66A674A3018D}" type="datetime1">
              <a:rPr lang="ru-RU" smtClean="0"/>
              <a:t>17.12.2017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60F05-D74F-425F-AEAA-D93AD2A29BF3}" type="datetime1">
              <a:rPr lang="ru-RU" smtClean="0"/>
              <a:t>17.12.2017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39EBD3-7C99-4D15-98B2-C1A50D932604}" type="datetime1">
              <a:rPr lang="ru-RU" smtClean="0"/>
              <a:t>17.12.2017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Семінар інноваційних технологій "Методика успіху"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4.gif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5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7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9"/>
          <p:cNvSpPr txBox="1">
            <a:spLocks/>
          </p:cNvSpPr>
          <p:nvPr/>
        </p:nvSpPr>
        <p:spPr>
          <a:xfrm>
            <a:off x="2517774" y="4429362"/>
            <a:ext cx="5554663" cy="22156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uk-UA" sz="2400" b="1" dirty="0" smtClean="0">
                <a:latin typeface="Arial" charset="0"/>
              </a:rPr>
              <a:t> </a:t>
            </a:r>
            <a:endParaRPr lang="uk-UA" sz="2800" b="1" i="1" dirty="0" smtClean="0">
              <a:latin typeface="Arial" charset="0"/>
            </a:endParaRPr>
          </a:p>
          <a:p>
            <a:pPr marL="0" indent="0">
              <a:lnSpc>
                <a:spcPct val="80000"/>
              </a:lnSpc>
              <a:buFont typeface="Arial" charset="0"/>
              <a:buNone/>
            </a:pPr>
            <a:r>
              <a:rPr lang="uk-UA" sz="2400" b="1" dirty="0" smtClean="0">
                <a:latin typeface="Arial" charset="0"/>
              </a:rPr>
              <a:t>              </a:t>
            </a:r>
            <a:endParaRPr lang="en-US" sz="3500" b="1" dirty="0" smtClean="0">
              <a:solidFill>
                <a:srgbClr val="0000CC"/>
              </a:solidFill>
              <a:latin typeface="Monotype Corsiva" pitchFamily="66" charset="0"/>
              <a:cs typeface="Arial" charset="0"/>
            </a:endParaRPr>
          </a:p>
        </p:txBody>
      </p:sp>
      <p:pic>
        <p:nvPicPr>
          <p:cNvPr id="10" name="Picture 2" descr="H:\Documents and Settings\Aida\Рабочий стол\НОвая ГРАФИКА сборник\КАРТИНКИ СБОРНИК_ школьные\__Flo2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350" y="6064200"/>
            <a:ext cx="500063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H:\Documents and Settings\Aida\Рабочий стол\НОвая ГРАФИКА сборник\КАРТИНКИ СБОРНИК_ школьные\__Flo1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40433"/>
            <a:ext cx="74295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C:\Users\admin\Pictures\299007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6870" y="3212976"/>
            <a:ext cx="3429000" cy="3310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H:\Documents and Settings\Aida\Рабочий стол\НОвая ГРАФИКА сборник\КАРТИНКИ СБОРНИК_ школьные\__Flo1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5621560"/>
            <a:ext cx="74295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H:\Documents and Settings\Aida\Рабочий стол\НОвая ГРАФИКА сборник\КАРТИНКИ СБОРНИК_ школьные\__Flo2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953" y="5498772"/>
            <a:ext cx="500063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9" descr="H:\Documents and Settings\Aida\Рабочий стол\НОвая ГРАФИКА сборник\КАРТИНКИ СБОРНИК_ школьные\__SUN2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32656" y="548680"/>
            <a:ext cx="4752528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Rectangle 18"/>
          <p:cNvSpPr txBox="1">
            <a:spLocks/>
          </p:cNvSpPr>
          <p:nvPr/>
        </p:nvSpPr>
        <p:spPr bwMode="auto">
          <a:xfrm>
            <a:off x="223603" y="-425811"/>
            <a:ext cx="8692825" cy="5569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uk-UA" sz="4800" b="1" i="1" dirty="0" smtClean="0">
                <a:solidFill>
                  <a:srgbClr val="008000"/>
                </a:solidFill>
                <a:latin typeface="Comic Sans MS" pitchFamily="66" charset="0"/>
              </a:rPr>
              <a:t>Створення ситуацій успіху у освітній діяльності школярів</a:t>
            </a: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 flipH="1">
            <a:off x="3023320" y="6645000"/>
            <a:ext cx="6120679" cy="216768"/>
          </a:xfrm>
        </p:spPr>
        <p:txBody>
          <a:bodyPr/>
          <a:lstStyle/>
          <a:p>
            <a:r>
              <a:rPr lang="uk-UA" sz="1400" dirty="0" err="1" smtClean="0">
                <a:solidFill>
                  <a:schemeClr val="tx1"/>
                </a:solidFill>
              </a:rPr>
              <a:t>Мирогощанська</a:t>
            </a:r>
            <a:r>
              <a:rPr lang="uk-UA" sz="1400" dirty="0" smtClean="0">
                <a:solidFill>
                  <a:schemeClr val="tx1"/>
                </a:solidFill>
              </a:rPr>
              <a:t> ЗОШ І-ІІІ ступенів 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47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428760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solidFill>
                  <a:srgbClr val="0070C0"/>
                </a:solidFill>
                <a:latin typeface="Monotype Corsiva" pitchFamily="66" charset="0"/>
              </a:rPr>
              <a:t>Фактори, що впливають на розвиток особистості, створення ситуацій успіху в житті</a:t>
            </a:r>
            <a:endParaRPr lang="ru-RU" sz="32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SP_A00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868" y="2500306"/>
            <a:ext cx="1607123" cy="1714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1571604" y="1500174"/>
            <a:ext cx="1428760" cy="1214446"/>
          </a:xfrm>
          <a:prstGeom prst="rect">
            <a:avLst/>
          </a:prstGeom>
          <a:scene3d>
            <a:camera prst="isometricTopUp"/>
            <a:lightRig rig="threePt" dir="t"/>
          </a:scene3d>
          <a:sp3d>
            <a:bevelT w="139700" h="139700" prst="divo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Вчителі 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3071810"/>
            <a:ext cx="1428760" cy="1214446"/>
          </a:xfrm>
          <a:prstGeom prst="rect">
            <a:avLst/>
          </a:prstGeom>
          <a:scene3d>
            <a:camera prst="isometricTopUp"/>
            <a:lightRig rig="threePt" dir="t"/>
          </a:scene3d>
          <a:sp3d>
            <a:bevelT w="139700" h="139700" prst="divo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Дорослі  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17976" y="4500570"/>
            <a:ext cx="1428760" cy="1214446"/>
          </a:xfrm>
          <a:prstGeom prst="rect">
            <a:avLst/>
          </a:prstGeom>
          <a:scene3d>
            <a:camera prst="isometricTopUp"/>
            <a:lightRig rig="threePt" dir="t"/>
          </a:scene3d>
          <a:sp3d>
            <a:bevelT w="139700" h="139700" prst="divo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Друзі 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375429" y="4464851"/>
            <a:ext cx="2214578" cy="1214446"/>
          </a:xfrm>
          <a:prstGeom prst="rect">
            <a:avLst/>
          </a:prstGeom>
          <a:scene3d>
            <a:camera prst="isometricTopUp"/>
            <a:lightRig rig="threePt" dir="t"/>
          </a:scene3d>
          <a:sp3d>
            <a:bevelT w="139700" h="139700" prst="divo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Однокласники 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143636" y="1643050"/>
            <a:ext cx="1428760" cy="1214446"/>
          </a:xfrm>
          <a:prstGeom prst="rect">
            <a:avLst/>
          </a:prstGeom>
          <a:scene3d>
            <a:camera prst="isometricTopUp"/>
            <a:lightRig rig="threePt" dir="t"/>
          </a:scene3d>
          <a:sp3d>
            <a:bevelT w="139700" h="139700" prst="divo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Родичі 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429388" y="3286124"/>
            <a:ext cx="1428760" cy="1214446"/>
          </a:xfrm>
          <a:prstGeom prst="rect">
            <a:avLst/>
          </a:prstGeom>
          <a:scene3d>
            <a:camera prst="isometricTopUp"/>
            <a:lightRig rig="threePt" dir="t"/>
          </a:scene3d>
          <a:sp3d>
            <a:bevelT w="139700" h="139700" prst="divot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/>
              <a:t>Батьки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12081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714356"/>
            <a:ext cx="3543296" cy="5929346"/>
          </a:xfrm>
        </p:spPr>
        <p:txBody>
          <a:bodyPr>
            <a:noAutofit/>
          </a:bodyPr>
          <a:lstStyle/>
          <a:p>
            <a:pPr algn="r"/>
            <a:endParaRPr lang="ru-RU" sz="4400" dirty="0">
              <a:latin typeface="Monotype Corsiva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583661"/>
            <a:ext cx="3528392" cy="57409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4400" b="1" i="1" dirty="0" smtClean="0">
                <a:solidFill>
                  <a:srgbClr val="008000"/>
                </a:solidFill>
              </a:rPr>
              <a:t>Що таке успіх?</a:t>
            </a:r>
          </a:p>
          <a:p>
            <a:pPr algn="ctr"/>
            <a:r>
              <a:rPr lang="uk-UA" sz="4000" b="1" dirty="0" smtClean="0">
                <a:solidFill>
                  <a:srgbClr val="008000"/>
                </a:solidFill>
              </a:rPr>
              <a:t>Уміння</a:t>
            </a:r>
          </a:p>
          <a:p>
            <a:pPr algn="ctr"/>
            <a:r>
              <a:rPr lang="uk-UA" sz="4000" b="1" dirty="0" smtClean="0">
                <a:solidFill>
                  <a:srgbClr val="008000"/>
                </a:solidFill>
              </a:rPr>
              <a:t>Старання</a:t>
            </a:r>
          </a:p>
          <a:p>
            <a:pPr algn="ctr"/>
            <a:r>
              <a:rPr lang="uk-UA" sz="4000" b="1" dirty="0" smtClean="0">
                <a:solidFill>
                  <a:srgbClr val="008000"/>
                </a:solidFill>
              </a:rPr>
              <a:t>Пізнання</a:t>
            </a:r>
          </a:p>
          <a:p>
            <a:pPr algn="ctr"/>
            <a:r>
              <a:rPr lang="uk-UA" sz="4000" b="1" dirty="0" smtClean="0">
                <a:solidFill>
                  <a:srgbClr val="008000"/>
                </a:solidFill>
              </a:rPr>
              <a:t>Інтерес </a:t>
            </a:r>
          </a:p>
          <a:p>
            <a:pPr algn="ctr"/>
            <a:r>
              <a:rPr lang="uk-UA" sz="4000" b="1" dirty="0" smtClean="0">
                <a:solidFill>
                  <a:srgbClr val="008000"/>
                </a:solidFill>
              </a:rPr>
              <a:t>Хвала</a:t>
            </a:r>
            <a:endParaRPr lang="ru-RU" sz="4000" b="1" dirty="0">
              <a:solidFill>
                <a:srgbClr val="008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583661"/>
            <a:ext cx="4757032" cy="5941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2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624443401"/>
              </p:ext>
            </p:extLst>
          </p:nvPr>
        </p:nvGraphicFramePr>
        <p:xfrm>
          <a:off x="467544" y="836712"/>
          <a:ext cx="8445624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36490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714612" y="2500306"/>
            <a:ext cx="3143272" cy="1857388"/>
          </a:xfrm>
          <a:prstGeom prst="ellipse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/>
              <a:t>Прийоми створення ситуації успіху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214422"/>
            <a:ext cx="2071702" cy="10001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Допомога друга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786058"/>
            <a:ext cx="2071702" cy="1000132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Навмисна помилка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000364" y="571480"/>
            <a:ext cx="2143140" cy="10001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Холодний душ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86446" y="1214422"/>
            <a:ext cx="2071702" cy="100013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Емоційне заохочення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4357694"/>
            <a:ext cx="2071702" cy="10001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Еврика 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143240" y="5214950"/>
            <a:ext cx="2071702" cy="10001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Невтручання  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858016" y="2928934"/>
            <a:ext cx="2071702" cy="10001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Сходинки до успіху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143636" y="4857760"/>
            <a:ext cx="2071702" cy="10001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Даю шанс </a:t>
            </a:r>
            <a:endParaRPr lang="ru-RU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rot="10800000">
            <a:off x="2214546" y="2214554"/>
            <a:ext cx="1357322" cy="50006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 flipH="1" flipV="1">
            <a:off x="5572132" y="2214554"/>
            <a:ext cx="571504" cy="5715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V="1">
            <a:off x="3714744" y="1928802"/>
            <a:ext cx="857256" cy="1428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3929058" y="4714884"/>
            <a:ext cx="785818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2821769" y="3964785"/>
            <a:ext cx="500066" cy="42862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5929322" y="3214686"/>
            <a:ext cx="857256" cy="7143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rot="10800000">
            <a:off x="2357422" y="3143248"/>
            <a:ext cx="785818" cy="1428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5572132" y="4071942"/>
            <a:ext cx="1285884" cy="7858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768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983232586"/>
              </p:ext>
            </p:extLst>
          </p:nvPr>
        </p:nvGraphicFramePr>
        <p:xfrm>
          <a:off x="539552" y="476672"/>
          <a:ext cx="7848872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620688"/>
            <a:ext cx="2000647" cy="2674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13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009085861"/>
              </p:ext>
            </p:extLst>
          </p:nvPr>
        </p:nvGraphicFramePr>
        <p:xfrm>
          <a:off x="539552" y="476672"/>
          <a:ext cx="7848872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2" descr="D:\C диска С\Мои документы\Мои рисунки\4033b05852ad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836712"/>
            <a:ext cx="1160462" cy="2071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1484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964172307"/>
              </p:ext>
            </p:extLst>
          </p:nvPr>
        </p:nvGraphicFramePr>
        <p:xfrm>
          <a:off x="539552" y="476672"/>
          <a:ext cx="7848872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2657" y="620688"/>
            <a:ext cx="2187327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06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306539"/>
              </p:ext>
            </p:extLst>
          </p:nvPr>
        </p:nvGraphicFramePr>
        <p:xfrm>
          <a:off x="285720" y="571480"/>
          <a:ext cx="8572560" cy="57531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005064"/>
            <a:ext cx="5040560" cy="2664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3481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5165" y="1772816"/>
            <a:ext cx="7920880" cy="1656184"/>
          </a:xfrm>
        </p:spPr>
        <p:txBody>
          <a:bodyPr>
            <a:normAutofit fontScale="90000"/>
          </a:bodyPr>
          <a:lstStyle/>
          <a:p>
            <a:pPr algn="l"/>
            <a:r>
              <a:rPr lang="uk-UA" sz="3100" b="1" dirty="0" smtClean="0">
                <a:solidFill>
                  <a:srgbClr val="FF0000"/>
                </a:solidFill>
                <a:cs typeface="Aharoni" panose="02010803020104030203" pitchFamily="2" charset="-79"/>
              </a:rPr>
              <a:t>Чим небезпечна ситуація постійного успіху для учня?</a:t>
            </a:r>
            <a:br>
              <a:rPr lang="uk-UA" sz="3100" b="1" dirty="0" smtClean="0">
                <a:solidFill>
                  <a:srgbClr val="FF0000"/>
                </a:solidFill>
                <a:cs typeface="Aharoni" panose="02010803020104030203" pitchFamily="2" charset="-79"/>
              </a:rPr>
            </a:br>
            <a:r>
              <a:rPr lang="uk-UA" sz="2700" i="1" dirty="0" smtClean="0">
                <a:solidFill>
                  <a:schemeClr val="tx2"/>
                </a:solidFill>
                <a:cs typeface="Aharoni" panose="02010803020104030203" pitchFamily="2" charset="-79"/>
              </a:rPr>
              <a:t>1</a:t>
            </a:r>
            <a:r>
              <a:rPr lang="uk-UA" sz="2700" b="1" i="1" dirty="0" smtClean="0">
                <a:solidFill>
                  <a:schemeClr val="tx2"/>
                </a:solidFill>
                <a:cs typeface="Aharoni" panose="02010803020104030203" pitchFamily="2" charset="-79"/>
              </a:rPr>
              <a:t>. </a:t>
            </a:r>
            <a:r>
              <a:rPr lang="uk-UA" sz="2700" i="1" dirty="0" smtClean="0">
                <a:solidFill>
                  <a:schemeClr val="tx2"/>
                </a:solidFill>
                <a:cs typeface="Aharoni" panose="02010803020104030203" pitchFamily="2" charset="-79"/>
              </a:rPr>
              <a:t>Зникає відчуття успіху</a:t>
            </a:r>
            <a:br>
              <a:rPr lang="uk-UA" sz="2700" i="1" dirty="0" smtClean="0">
                <a:solidFill>
                  <a:schemeClr val="tx2"/>
                </a:solidFill>
                <a:cs typeface="Aharoni" panose="02010803020104030203" pitchFamily="2" charset="-79"/>
              </a:rPr>
            </a:br>
            <a:r>
              <a:rPr lang="uk-UA" sz="2700" i="1" dirty="0" smtClean="0">
                <a:solidFill>
                  <a:schemeClr val="tx2"/>
                </a:solidFill>
                <a:cs typeface="Aharoni" panose="02010803020104030203" pitchFamily="2" charset="-79"/>
              </a:rPr>
              <a:t>2. Зникає інтерес до предмету, починається пошук нового об’єкта для інтересу</a:t>
            </a:r>
            <a:br>
              <a:rPr lang="uk-UA" sz="2700" i="1" dirty="0" smtClean="0">
                <a:solidFill>
                  <a:schemeClr val="tx2"/>
                </a:solidFill>
                <a:cs typeface="Aharoni" panose="02010803020104030203" pitchFamily="2" charset="-79"/>
              </a:rPr>
            </a:br>
            <a:r>
              <a:rPr lang="uk-UA" sz="2700" i="1" dirty="0" smtClean="0">
                <a:solidFill>
                  <a:schemeClr val="tx2"/>
                </a:solidFill>
                <a:cs typeface="Aharoni" panose="02010803020104030203" pitchFamily="2" charset="-79"/>
              </a:rPr>
              <a:t>3. Розвивається </a:t>
            </a:r>
            <a:r>
              <a:rPr lang="uk-UA" sz="2700" i="1" dirty="0" err="1" smtClean="0">
                <a:solidFill>
                  <a:schemeClr val="tx2"/>
                </a:solidFill>
                <a:cs typeface="Aharoni" panose="02010803020104030203" pitchFamily="2" charset="-79"/>
              </a:rPr>
              <a:t>перфекціонізм</a:t>
            </a:r>
            <a:r>
              <a:rPr lang="uk-UA" sz="2700" i="1" dirty="0" smtClean="0">
                <a:solidFill>
                  <a:schemeClr val="tx2"/>
                </a:solidFill>
                <a:cs typeface="Aharoni" panose="02010803020104030203" pitchFamily="2" charset="-79"/>
              </a:rPr>
              <a:t> – намір досягти в кожній справі найвищих висот</a:t>
            </a:r>
            <a:br>
              <a:rPr lang="uk-UA" sz="2700" i="1" dirty="0" smtClean="0">
                <a:solidFill>
                  <a:schemeClr val="tx2"/>
                </a:solidFill>
                <a:cs typeface="Aharoni" panose="02010803020104030203" pitchFamily="2" charset="-79"/>
              </a:rPr>
            </a:br>
            <a:r>
              <a:rPr lang="uk-UA" sz="2700" i="1" dirty="0" smtClean="0">
                <a:solidFill>
                  <a:schemeClr val="tx2"/>
                </a:solidFill>
                <a:cs typeface="Aharoni" panose="02010803020104030203" pitchFamily="2" charset="-79"/>
              </a:rPr>
              <a:t>4. Виникають труднощі у взаєминах з однокласниками </a:t>
            </a:r>
            <a:r>
              <a:rPr lang="uk-UA" sz="2700" b="1" i="1" dirty="0" smtClean="0">
                <a:solidFill>
                  <a:schemeClr val="tx2"/>
                </a:solidFill>
                <a:cs typeface="Aharoni" panose="02010803020104030203" pitchFamily="2" charset="-79"/>
              </a:rPr>
              <a:t/>
            </a:r>
            <a:br>
              <a:rPr lang="uk-UA" sz="2700" b="1" i="1" dirty="0" smtClean="0">
                <a:solidFill>
                  <a:schemeClr val="tx2"/>
                </a:solidFill>
                <a:cs typeface="Aharoni" panose="02010803020104030203" pitchFamily="2" charset="-79"/>
              </a:rPr>
            </a:br>
            <a:r>
              <a:rPr lang="uk-UA" sz="2000" b="1" dirty="0">
                <a:cs typeface="Aharoni" panose="02010803020104030203" pitchFamily="2" charset="-79"/>
              </a:rPr>
              <a:t/>
            </a:r>
            <a:br>
              <a:rPr lang="uk-UA" sz="2000" b="1" dirty="0">
                <a:cs typeface="Aharoni" panose="02010803020104030203" pitchFamily="2" charset="-79"/>
              </a:rPr>
            </a:br>
            <a:endParaRPr lang="ru-RU" sz="2000" b="1" dirty="0">
              <a:cs typeface="Aharoni" panose="02010803020104030203" pitchFamily="2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03648" y="3861048"/>
            <a:ext cx="794576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C00000"/>
                </a:solidFill>
              </a:rPr>
              <a:t>Вплив постійного неуспіху призводить до формування негативної «Я-концепції» ,яка дуже шкідлива для розвитку учня</a:t>
            </a:r>
            <a:r>
              <a:rPr lang="uk-UA" sz="2400" b="1" i="1" dirty="0" smtClean="0">
                <a:solidFill>
                  <a:srgbClr val="C00000"/>
                </a:solidFill>
              </a:rPr>
              <a:t>   </a:t>
            </a:r>
          </a:p>
          <a:p>
            <a:pPr algn="ctr"/>
            <a:endParaRPr lang="uk-UA" sz="2000" b="1" i="1" dirty="0">
              <a:solidFill>
                <a:srgbClr val="C00000"/>
              </a:solidFill>
            </a:endParaRPr>
          </a:p>
          <a:p>
            <a:pPr algn="ctr"/>
            <a:r>
              <a:rPr lang="uk-UA" sz="2800" b="1" i="1" dirty="0" smtClean="0">
                <a:solidFill>
                  <a:srgbClr val="008000"/>
                </a:solidFill>
              </a:rPr>
              <a:t>Для нормального психічного розвитку</a:t>
            </a:r>
          </a:p>
          <a:p>
            <a:pPr algn="ctr"/>
            <a:r>
              <a:rPr lang="uk-UA" sz="2800" b="1" i="1" dirty="0" smtClean="0">
                <a:solidFill>
                  <a:srgbClr val="008000"/>
                </a:solidFill>
              </a:rPr>
              <a:t> учня ситуації його успіху та неуспіху </a:t>
            </a:r>
          </a:p>
          <a:p>
            <a:pPr algn="ctr"/>
            <a:r>
              <a:rPr lang="uk-UA" sz="2800" b="1" i="1" dirty="0" smtClean="0">
                <a:solidFill>
                  <a:srgbClr val="008000"/>
                </a:solidFill>
              </a:rPr>
              <a:t>повинні змінювати один одного</a:t>
            </a:r>
            <a:r>
              <a:rPr lang="uk-UA" sz="2000" b="1" i="1" dirty="0" smtClean="0">
                <a:solidFill>
                  <a:srgbClr val="C00000"/>
                </a:solidFill>
              </a:rPr>
              <a:t>                                                                                                                                                                     </a:t>
            </a:r>
            <a:endParaRPr lang="uk-UA" sz="2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825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620688"/>
            <a:ext cx="7776864" cy="63093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4759" y="2924944"/>
            <a:ext cx="2255143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5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3" descr="135236884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43808" y="2780928"/>
            <a:ext cx="576064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980728"/>
            <a:ext cx="90364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i="1" dirty="0" smtClean="0">
                <a:solidFill>
                  <a:srgbClr val="00B050"/>
                </a:solidFill>
              </a:rPr>
              <a:t>Успіх приходить до тих,</a:t>
            </a:r>
          </a:p>
          <a:p>
            <a:pPr algn="ctr"/>
            <a:r>
              <a:rPr lang="uk-UA" sz="5400" b="1" i="1" dirty="0" smtClean="0">
                <a:solidFill>
                  <a:srgbClr val="00B050"/>
                </a:solidFill>
              </a:rPr>
              <a:t> хто вірить в свої сили </a:t>
            </a:r>
            <a:endParaRPr lang="ru-RU" sz="54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940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2786058"/>
            <a:ext cx="7358114" cy="114300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2400" b="1" dirty="0" smtClean="0">
                <a:solidFill>
                  <a:srgbClr val="0099FF"/>
                </a:solidFill>
                <a:latin typeface="Monotype Corsiva" pitchFamily="66" charset="0"/>
              </a:rPr>
              <a:t>Найвища нагорода кожного вчителя – це досягнення успіху його учнів</a:t>
            </a:r>
            <a:endParaRPr lang="ru-RU" sz="2400" b="1" dirty="0">
              <a:solidFill>
                <a:srgbClr val="0099FF"/>
              </a:solidFill>
              <a:latin typeface="Monotype Corsiva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648" y="412626"/>
            <a:ext cx="3789322" cy="23624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2626"/>
            <a:ext cx="3950208" cy="23197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643" y="3501008"/>
            <a:ext cx="4003603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830" y="3501008"/>
            <a:ext cx="3920140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8942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305800" cy="1143000"/>
          </a:xfrm>
        </p:spPr>
        <p:txBody>
          <a:bodyPr>
            <a:normAutofit/>
          </a:bodyPr>
          <a:lstStyle/>
          <a:p>
            <a:pPr algn="ctr"/>
            <a:r>
              <a:rPr lang="uk-UA" sz="3200" b="1" i="1" dirty="0" smtClean="0">
                <a:solidFill>
                  <a:schemeClr val="accent1"/>
                </a:solidFill>
              </a:rPr>
              <a:t>Успіх школяреві створює вчитель, який сам переживає радість успіху</a:t>
            </a:r>
            <a:endParaRPr lang="ru-RU" sz="3200" b="1" i="1" dirty="0">
              <a:solidFill>
                <a:schemeClr val="accent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69" y="1403648"/>
            <a:ext cx="4392488" cy="23542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132856"/>
            <a:ext cx="4464496" cy="3960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56" y="3861048"/>
            <a:ext cx="4392488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814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729" y="1337866"/>
            <a:ext cx="4104455" cy="2450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58" y="4077072"/>
            <a:ext cx="4028026" cy="26442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 descr="E:\Новая папка\Photo025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37866"/>
            <a:ext cx="3739977" cy="54095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461215" y="260648"/>
            <a:ext cx="835941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chemeClr val="accent1"/>
                </a:solidFill>
              </a:rPr>
              <a:t>Щасливу людину може виховати тільки щаслива людина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93867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69" y="487117"/>
            <a:ext cx="4067944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706" y="426572"/>
            <a:ext cx="2715766" cy="38722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14" y="3054861"/>
            <a:ext cx="2376264" cy="2420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3594" y="4265305"/>
            <a:ext cx="2631544" cy="2348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9557" y="4265305"/>
            <a:ext cx="3168352" cy="23879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190" y="2696323"/>
            <a:ext cx="1872208" cy="18759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970101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Цветы 28.JPG"/>
          <p:cNvPicPr>
            <a:picLocks noChangeAspect="1" noChangeArrowheads="1"/>
          </p:cNvPicPr>
          <p:nvPr/>
        </p:nvPicPr>
        <p:blipFill>
          <a:blip r:embed="rId2" cstate="print"/>
          <a:srcRect r="50000" b="37255"/>
          <a:stretch>
            <a:fillRect/>
          </a:stretch>
        </p:blipFill>
        <p:spPr bwMode="auto">
          <a:xfrm rot="10315191">
            <a:off x="899423" y="4836742"/>
            <a:ext cx="1857388" cy="1748131"/>
          </a:xfrm>
          <a:prstGeom prst="rect">
            <a:avLst/>
          </a:prstGeom>
          <a:noFill/>
        </p:spPr>
      </p:pic>
      <p:pic>
        <p:nvPicPr>
          <p:cNvPr id="3074" name="Picture 2" descr="F:\Герои мультфильмов-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376857">
            <a:off x="5089841" y="756004"/>
            <a:ext cx="3382982" cy="297656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6" y="482355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i="1" dirty="0" smtClean="0">
                <a:solidFill>
                  <a:srgbClr val="7030A0"/>
                </a:solidFill>
              </a:rPr>
              <a:t>Батьки – активні помічники класоводів </a:t>
            </a:r>
            <a:endParaRPr lang="ru-RU" i="1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625355"/>
            <a:ext cx="5184576" cy="33169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015" y="3697015"/>
            <a:ext cx="4499992" cy="29149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30237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:\Цветы 28.JPG"/>
          <p:cNvPicPr>
            <a:picLocks noChangeAspect="1" noChangeArrowheads="1"/>
          </p:cNvPicPr>
          <p:nvPr/>
        </p:nvPicPr>
        <p:blipFill>
          <a:blip r:embed="rId2" cstate="print"/>
          <a:srcRect r="50000" b="37255"/>
          <a:stretch>
            <a:fillRect/>
          </a:stretch>
        </p:blipFill>
        <p:spPr bwMode="auto">
          <a:xfrm rot="10315191">
            <a:off x="899423" y="4836742"/>
            <a:ext cx="1857388" cy="1748131"/>
          </a:xfrm>
          <a:prstGeom prst="rect">
            <a:avLst/>
          </a:prstGeom>
          <a:noFill/>
        </p:spPr>
      </p:pic>
      <p:pic>
        <p:nvPicPr>
          <p:cNvPr id="3074" name="Picture 2" descr="F:\Герои мультфильмов-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376857">
            <a:off x="5089841" y="756004"/>
            <a:ext cx="3382982" cy="297656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39461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i="1" dirty="0" smtClean="0">
                <a:solidFill>
                  <a:srgbClr val="7030A0"/>
                </a:solidFill>
              </a:rPr>
              <a:t>Батьки – активні помічники класоводів </a:t>
            </a:r>
            <a:endParaRPr lang="ru-RU" i="1" dirty="0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5631" y="3573016"/>
            <a:ext cx="4510905" cy="28851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297" y="1561771"/>
            <a:ext cx="4644008" cy="26296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3840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536247"/>
            <a:ext cx="6228184" cy="3573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Прямоугольник 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933056"/>
            <a:ext cx="8296275" cy="2713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370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620688"/>
            <a:ext cx="8229600" cy="1522420"/>
          </a:xfrm>
        </p:spPr>
        <p:txBody>
          <a:bodyPr>
            <a:normAutofit/>
          </a:bodyPr>
          <a:lstStyle/>
          <a:p>
            <a:pPr algn="ctr"/>
            <a:r>
              <a:rPr lang="ru-RU" b="1" i="1" dirty="0" smtClean="0">
                <a:solidFill>
                  <a:srgbClr val="008000"/>
                </a:solidFill>
              </a:rPr>
              <a:t>Все </a:t>
            </a:r>
            <a:r>
              <a:rPr lang="ru-RU" b="1" i="1" dirty="0" err="1" smtClean="0">
                <a:solidFill>
                  <a:srgbClr val="008000"/>
                </a:solidFill>
              </a:rPr>
              <a:t>починається</a:t>
            </a:r>
            <a:r>
              <a:rPr lang="ru-RU" b="1" i="1" dirty="0" smtClean="0">
                <a:solidFill>
                  <a:srgbClr val="008000"/>
                </a:solidFill>
              </a:rPr>
              <a:t> в </a:t>
            </a:r>
            <a:r>
              <a:rPr lang="ru-RU" b="1" i="1" dirty="0" err="1" smtClean="0">
                <a:solidFill>
                  <a:srgbClr val="008000"/>
                </a:solidFill>
              </a:rPr>
              <a:t>житті</a:t>
            </a:r>
            <a:r>
              <a:rPr lang="ru-RU" b="1" i="1" dirty="0" smtClean="0">
                <a:solidFill>
                  <a:srgbClr val="008000"/>
                </a:solidFill>
              </a:rPr>
              <a:t> з  малого…</a:t>
            </a:r>
            <a:endParaRPr lang="ru-RU" b="1" i="1" dirty="0">
              <a:solidFill>
                <a:srgbClr val="008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68" y="1935480"/>
            <a:ext cx="5114932" cy="438912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pPr marL="548640" indent="-411480" algn="r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uk-UA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 Якщо хочеш виховати в дітях сміливість розуму, самостійність як особистісну  рису, то створи такі умови, щоб спалахи їх думок утворювали царство думки, дай їм можливість відчути себе в ньому володарями. ”</a:t>
            </a:r>
          </a:p>
          <a:p>
            <a:pPr marL="548640" indent="-411480" algn="r">
              <a:buClr>
                <a:schemeClr val="tx1">
                  <a:shade val="95000"/>
                </a:schemeClr>
              </a:buClr>
              <a:buNone/>
              <a:defRPr/>
            </a:pPr>
            <a:r>
              <a:rPr lang="uk-UA" sz="2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			Ш. </a:t>
            </a:r>
            <a:r>
              <a:rPr lang="uk-UA" sz="24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Амонашвілі</a:t>
            </a:r>
            <a:endParaRPr lang="ru-RU" sz="2400" dirty="0">
              <a:solidFill>
                <a:srgbClr val="92D050"/>
              </a:solidFill>
            </a:endParaRPr>
          </a:p>
        </p:txBody>
      </p:sp>
      <p:pic>
        <p:nvPicPr>
          <p:cNvPr id="4" name="Рисунок 3" descr="img06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718767">
            <a:off x="393392" y="1669580"/>
            <a:ext cx="3679006" cy="401346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08263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Цветы 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2428868"/>
            <a:ext cx="2500330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437112"/>
            <a:ext cx="8229600" cy="2063714"/>
          </a:xfrm>
        </p:spPr>
        <p:txBody>
          <a:bodyPr>
            <a:normAutofit fontScale="90000"/>
          </a:bodyPr>
          <a:lstStyle/>
          <a:p>
            <a:r>
              <a:rPr lang="uk-UA" sz="2200" dirty="0" smtClean="0">
                <a:solidFill>
                  <a:srgbClr val="008000"/>
                </a:solidFill>
                <a:latin typeface="Century" pitchFamily="18" charset="0"/>
              </a:rPr>
              <a:t>Дитина – наче паросток тендітний</a:t>
            </a:r>
            <a:br>
              <a:rPr lang="uk-UA" sz="2200" dirty="0" smtClean="0">
                <a:solidFill>
                  <a:srgbClr val="008000"/>
                </a:solidFill>
                <a:latin typeface="Century" pitchFamily="18" charset="0"/>
              </a:rPr>
            </a:br>
            <a:r>
              <a:rPr lang="uk-UA" sz="2200" dirty="0" smtClean="0">
                <a:solidFill>
                  <a:srgbClr val="008000"/>
                </a:solidFill>
                <a:latin typeface="Century" pitchFamily="18" charset="0"/>
              </a:rPr>
              <a:t>свої долоньки сонцю простягає</a:t>
            </a:r>
            <a:br>
              <a:rPr lang="uk-UA" sz="2200" dirty="0" smtClean="0">
                <a:solidFill>
                  <a:srgbClr val="008000"/>
                </a:solidFill>
                <a:latin typeface="Century" pitchFamily="18" charset="0"/>
              </a:rPr>
            </a:br>
            <a:r>
              <a:rPr lang="uk-UA" sz="2200" dirty="0" smtClean="0">
                <a:solidFill>
                  <a:srgbClr val="008000"/>
                </a:solidFill>
                <a:latin typeface="Century" pitchFamily="18" charset="0"/>
              </a:rPr>
              <a:t>і тягнеться у вись росточок плідний</a:t>
            </a:r>
            <a:br>
              <a:rPr lang="uk-UA" sz="2200" dirty="0" smtClean="0">
                <a:solidFill>
                  <a:srgbClr val="008000"/>
                </a:solidFill>
                <a:latin typeface="Century" pitchFamily="18" charset="0"/>
              </a:rPr>
            </a:br>
            <a:r>
              <a:rPr lang="uk-UA" sz="2200" dirty="0" smtClean="0">
                <a:solidFill>
                  <a:srgbClr val="008000"/>
                </a:solidFill>
                <a:latin typeface="Century" pitchFamily="18" charset="0"/>
              </a:rPr>
              <a:t>йому потрібні догляд і душа.</a:t>
            </a:r>
            <a:br>
              <a:rPr lang="uk-UA" sz="2200" dirty="0" smtClean="0">
                <a:solidFill>
                  <a:srgbClr val="008000"/>
                </a:solidFill>
                <a:latin typeface="Century" pitchFamily="18" charset="0"/>
              </a:rPr>
            </a:br>
            <a:r>
              <a:rPr lang="uk-UA" sz="2200" dirty="0" smtClean="0">
                <a:solidFill>
                  <a:srgbClr val="008000"/>
                </a:solidFill>
                <a:latin typeface="Century" pitchFamily="18" charset="0"/>
              </a:rPr>
              <a:t>А вчитель Богом посланий для того,</a:t>
            </a:r>
            <a:br>
              <a:rPr lang="uk-UA" sz="2200" dirty="0" smtClean="0">
                <a:solidFill>
                  <a:srgbClr val="008000"/>
                </a:solidFill>
                <a:latin typeface="Century" pitchFamily="18" charset="0"/>
              </a:rPr>
            </a:br>
            <a:r>
              <a:rPr lang="uk-UA" sz="2200" dirty="0" smtClean="0">
                <a:solidFill>
                  <a:srgbClr val="008000"/>
                </a:solidFill>
                <a:latin typeface="Century" pitchFamily="18" charset="0"/>
              </a:rPr>
              <a:t>щоб він міг краще плодоносить і цвісти</a:t>
            </a:r>
            <a:r>
              <a:rPr lang="uk-UA" sz="3200" dirty="0" smtClean="0">
                <a:solidFill>
                  <a:srgbClr val="008000"/>
                </a:solidFill>
                <a:latin typeface="Century" pitchFamily="18" charset="0"/>
              </a:rPr>
              <a:t>…</a:t>
            </a:r>
            <a:endParaRPr lang="ru-RU" sz="3200" dirty="0">
              <a:solidFill>
                <a:srgbClr val="008000"/>
              </a:solidFill>
              <a:latin typeface="Century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46" y="534348"/>
            <a:ext cx="6516216" cy="3789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5050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/>
          </p:nvPr>
        </p:nvGraphicFramePr>
        <p:xfrm>
          <a:off x="539552" y="548680"/>
          <a:ext cx="8136904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11439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4"/>
          <p:cNvSpPr>
            <a:spLocks noGrp="1"/>
          </p:cNvSpPr>
          <p:nvPr>
            <p:ph type="title"/>
          </p:nvPr>
        </p:nvSpPr>
        <p:spPr>
          <a:xfrm>
            <a:off x="477907" y="1340768"/>
            <a:ext cx="8229600" cy="1143000"/>
          </a:xfrm>
        </p:spPr>
        <p:txBody>
          <a:bodyPr>
            <a:noAutofit/>
          </a:bodyPr>
          <a:lstStyle/>
          <a:p>
            <a:pPr algn="ctr" eaLnBrk="1" hangingPunct="1"/>
            <a:r>
              <a:rPr lang="uk-UA" altLang="ru-RU" sz="3600" b="1" dirty="0" smtClean="0">
                <a:solidFill>
                  <a:srgbClr val="008000"/>
                </a:solidFill>
                <a:latin typeface="Comic Sans MS" panose="030F0702030302020204" pitchFamily="66" charset="0"/>
              </a:rPr>
              <a:t>Головний сенс діяльності вчителя полягає в тому, щоб створити кожному вихованцю ситуацію успіху:</a:t>
            </a:r>
            <a:endParaRPr lang="ru-RU" altLang="ru-RU" sz="3600" b="1" dirty="0" smtClean="0">
              <a:solidFill>
                <a:srgbClr val="008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4823" name="Rectangle 7"/>
          <p:cNvSpPr>
            <a:spLocks noGrp="1"/>
          </p:cNvSpPr>
          <p:nvPr>
            <p:ph type="body" sz="half" idx="2"/>
          </p:nvPr>
        </p:nvSpPr>
        <p:spPr>
          <a:xfrm>
            <a:off x="457200" y="4581525"/>
            <a:ext cx="8229600" cy="1544638"/>
          </a:xfrm>
        </p:spPr>
        <p:txBody>
          <a:bodyPr>
            <a:norm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uk-UA" altLang="ru-RU" sz="3600" b="1" dirty="0" smtClean="0"/>
              <a:t>    </a:t>
            </a:r>
          </a:p>
          <a:p>
            <a:pPr>
              <a:buNone/>
            </a:pPr>
            <a:r>
              <a:rPr lang="uk-UA" altLang="ru-RU" sz="3500" b="1" dirty="0" smtClean="0">
                <a:solidFill>
                  <a:schemeClr val="accent1"/>
                </a:solidFill>
              </a:rPr>
              <a:t>     </a:t>
            </a:r>
            <a:r>
              <a:rPr lang="uk-UA" altLang="ru-RU" sz="3600" b="1" dirty="0" smtClean="0">
                <a:solidFill>
                  <a:srgbClr val="008000"/>
                </a:solidFill>
                <a:latin typeface="Comic Sans MS" panose="030F0702030302020204" pitchFamily="66" charset="0"/>
              </a:rPr>
              <a:t>Успіх             Ситуація успіху     </a:t>
            </a:r>
            <a:endParaRPr lang="ru-RU" altLang="ru-RU" sz="3500" b="1" dirty="0" smtClean="0">
              <a:solidFill>
                <a:srgbClr val="008000"/>
              </a:solidFill>
              <a:latin typeface="Comic Sans MS" panose="030F0702030302020204" pitchFamily="66" charset="0"/>
            </a:endParaRPr>
          </a:p>
        </p:txBody>
      </p:sp>
      <p:sp>
        <p:nvSpPr>
          <p:cNvPr id="21507" name="Oval 27"/>
          <p:cNvSpPr>
            <a:spLocks noChangeArrowheads="1"/>
          </p:cNvSpPr>
          <p:nvPr/>
        </p:nvSpPr>
        <p:spPr bwMode="auto">
          <a:xfrm>
            <a:off x="4543603" y="2545533"/>
            <a:ext cx="4377701" cy="2808311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>
            <a:lvl1pPr>
              <a:defRPr sz="3200" b="1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/>
            <a:r>
              <a:rPr lang="uk-UA" altLang="ru-RU" dirty="0" smtClean="0"/>
              <a:t>Поєднання умов,</a:t>
            </a:r>
          </a:p>
          <a:p>
            <a:pPr algn="ctr"/>
            <a:r>
              <a:rPr lang="uk-UA" altLang="ru-RU" dirty="0" smtClean="0"/>
              <a:t> які забезпечують </a:t>
            </a:r>
          </a:p>
          <a:p>
            <a:pPr algn="ctr"/>
            <a:r>
              <a:rPr lang="uk-UA" altLang="ru-RU" dirty="0" smtClean="0"/>
              <a:t>успіх</a:t>
            </a:r>
            <a:endParaRPr lang="ru-RU" altLang="ru-RU" dirty="0"/>
          </a:p>
        </p:txBody>
      </p:sp>
      <p:sp>
        <p:nvSpPr>
          <p:cNvPr id="21508" name="Oval 28"/>
          <p:cNvSpPr>
            <a:spLocks noChangeArrowheads="1"/>
          </p:cNvSpPr>
          <p:nvPr/>
        </p:nvSpPr>
        <p:spPr bwMode="auto">
          <a:xfrm>
            <a:off x="128211" y="2563383"/>
            <a:ext cx="4180888" cy="2829767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>
            <a:lvl1pPr>
              <a:defRPr sz="3200" b="1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>
              <a:defRPr sz="3200" b="1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>
              <a:defRPr sz="3200" b="1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>
              <a:defRPr sz="3200" b="1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>
              <a:defRPr sz="3200" b="1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algn="ctr"/>
            <a:r>
              <a:rPr lang="uk-UA" altLang="ru-RU" sz="2400" dirty="0" smtClean="0"/>
              <a:t>Радість досягнення, </a:t>
            </a:r>
          </a:p>
          <a:p>
            <a:pPr algn="ctr"/>
            <a:r>
              <a:rPr lang="uk-UA" altLang="ru-RU" sz="2400" dirty="0" smtClean="0"/>
              <a:t>усвідомити свої </a:t>
            </a:r>
          </a:p>
          <a:p>
            <a:pPr algn="ctr"/>
            <a:r>
              <a:rPr lang="uk-UA" altLang="ru-RU" sz="2400" dirty="0" smtClean="0"/>
              <a:t>можливості,</a:t>
            </a:r>
          </a:p>
          <a:p>
            <a:pPr algn="ctr"/>
            <a:r>
              <a:rPr lang="uk-UA" altLang="ru-RU" sz="2400" dirty="0" smtClean="0"/>
              <a:t> повірити в себе</a:t>
            </a: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205841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7645" y="692696"/>
            <a:ext cx="8229600" cy="3373554"/>
          </a:xfrm>
        </p:spPr>
        <p:txBody>
          <a:bodyPr>
            <a:noAutofit/>
          </a:bodyPr>
          <a:lstStyle/>
          <a:p>
            <a:pPr algn="ctr"/>
            <a:r>
              <a:rPr lang="uk-UA" sz="3600" i="1" dirty="0" smtClean="0">
                <a:solidFill>
                  <a:srgbClr val="00B050"/>
                </a:solidFill>
                <a:latin typeface="Monotype Corsiva" pitchFamily="66" charset="0"/>
              </a:rPr>
              <a:t>Мета і завдання вчителя</a:t>
            </a:r>
            <a:r>
              <a:rPr lang="ru-RU" sz="3600" i="1" dirty="0" smtClean="0">
                <a:solidFill>
                  <a:srgbClr val="00B050"/>
                </a:solidFill>
                <a:latin typeface="Monotype Corsiva" pitchFamily="66" charset="0"/>
              </a:rPr>
              <a:t>:</a:t>
            </a:r>
            <a:r>
              <a:rPr lang="uk-UA" sz="3600" i="1" dirty="0" smtClean="0">
                <a:solidFill>
                  <a:srgbClr val="00B050"/>
                </a:solidFill>
                <a:latin typeface="Monotype Corsiva" pitchFamily="66" charset="0"/>
              </a:rPr>
              <a:t> </a:t>
            </a:r>
            <a:r>
              <a:rPr lang="uk-UA" sz="3200" dirty="0" smtClean="0">
                <a:solidFill>
                  <a:srgbClr val="92D050"/>
                </a:solidFill>
                <a:latin typeface="Monotype Corsiva" pitchFamily="66" charset="0"/>
              </a:rPr>
              <a:t/>
            </a:r>
            <a:br>
              <a:rPr lang="uk-UA" sz="3200" dirty="0" smtClean="0">
                <a:solidFill>
                  <a:srgbClr val="92D050"/>
                </a:solidFill>
                <a:latin typeface="Monotype Corsiva" pitchFamily="66" charset="0"/>
              </a:rPr>
            </a:br>
            <a:r>
              <a:rPr lang="uk-UA" sz="3200" b="1" dirty="0" smtClean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навчити учнів вірити у свої сили і можливості,</a:t>
            </a:r>
            <a:br>
              <a:rPr lang="uk-UA" sz="3200" b="1" dirty="0" smtClean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</a:br>
            <a:r>
              <a:rPr lang="uk-UA" sz="3200" dirty="0" smtClean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створити ситуацію успіху для розвитку особистості дитини, дати можливість кожному учневі відчути радість досягнення і   усвідомлення своїх здібностей</a:t>
            </a:r>
            <a:r>
              <a:rPr lang="uk-UA" sz="3200" dirty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.</a:t>
            </a:r>
            <a:endParaRPr lang="ru-RU" sz="3200" dirty="0">
              <a:solidFill>
                <a:schemeClr val="bg2">
                  <a:lumMod val="1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3" name="Picture 4" descr="e622e26b9d3fe586abc692c5d7cdaa4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082275"/>
            <a:ext cx="3721291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195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362021"/>
              </p:ext>
            </p:extLst>
          </p:nvPr>
        </p:nvGraphicFramePr>
        <p:xfrm>
          <a:off x="539552" y="1772816"/>
          <a:ext cx="8229600" cy="37528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11560" y="692696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i="1" dirty="0" smtClean="0">
                <a:solidFill>
                  <a:srgbClr val="008000"/>
                </a:solidFill>
              </a:rPr>
              <a:t>Основні напрямки роботи</a:t>
            </a:r>
            <a:endParaRPr lang="ru-RU" sz="4800" b="1" i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8934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7920880" cy="2520280"/>
          </a:xfrm>
        </p:spPr>
        <p:txBody>
          <a:bodyPr>
            <a:normAutofit/>
          </a:bodyPr>
          <a:lstStyle/>
          <a:p>
            <a:pPr algn="r"/>
            <a:r>
              <a:rPr lang="uk-UA" sz="1800" b="1" dirty="0">
                <a:solidFill>
                  <a:srgbClr val="0070C0"/>
                </a:solidFill>
                <a:cs typeface="Aharoni" panose="02010803020104030203" pitchFamily="2" charset="-79"/>
              </a:rPr>
              <a:t>Усвідомлення ситуації успіху самим учнем,</a:t>
            </a:r>
            <a:br>
              <a:rPr lang="uk-UA" sz="1800" b="1" dirty="0">
                <a:solidFill>
                  <a:srgbClr val="0070C0"/>
                </a:solidFill>
                <a:cs typeface="Aharoni" panose="02010803020104030203" pitchFamily="2" charset="-79"/>
              </a:rPr>
            </a:br>
            <a:r>
              <a:rPr lang="uk-UA" sz="1800" b="1" dirty="0">
                <a:solidFill>
                  <a:srgbClr val="0070C0"/>
                </a:solidFill>
                <a:cs typeface="Aharoni" panose="02010803020104030203" pitchFamily="2" charset="-79"/>
              </a:rPr>
              <a:t> розуміння її значущості, </a:t>
            </a:r>
            <a:br>
              <a:rPr lang="uk-UA" sz="1800" b="1" dirty="0">
                <a:solidFill>
                  <a:srgbClr val="0070C0"/>
                </a:solidFill>
                <a:cs typeface="Aharoni" panose="02010803020104030203" pitchFamily="2" charset="-79"/>
              </a:rPr>
            </a:br>
            <a:r>
              <a:rPr lang="uk-UA" sz="1800" b="1" dirty="0">
                <a:solidFill>
                  <a:srgbClr val="0070C0"/>
                </a:solidFill>
                <a:cs typeface="Aharoni" panose="02010803020104030203" pitchFamily="2" charset="-79"/>
              </a:rPr>
              <a:t>виникає тільки після здолання дитини</a:t>
            </a:r>
            <a:br>
              <a:rPr lang="uk-UA" sz="1800" b="1" dirty="0">
                <a:solidFill>
                  <a:srgbClr val="0070C0"/>
                </a:solidFill>
                <a:cs typeface="Aharoni" panose="02010803020104030203" pitchFamily="2" charset="-79"/>
              </a:rPr>
            </a:br>
            <a:r>
              <a:rPr lang="uk-UA" sz="1800" b="1" dirty="0">
                <a:solidFill>
                  <a:srgbClr val="0070C0"/>
                </a:solidFill>
                <a:cs typeface="Aharoni" panose="02010803020104030203" pitchFamily="2" charset="-79"/>
              </a:rPr>
              <a:t> своєї боязкості, невміння, незнання, </a:t>
            </a:r>
            <a:br>
              <a:rPr lang="uk-UA" sz="1800" b="1" dirty="0">
                <a:solidFill>
                  <a:srgbClr val="0070C0"/>
                </a:solidFill>
                <a:cs typeface="Aharoni" panose="02010803020104030203" pitchFamily="2" charset="-79"/>
              </a:rPr>
            </a:br>
            <a:r>
              <a:rPr lang="uk-UA" sz="1800" b="1" dirty="0">
                <a:solidFill>
                  <a:srgbClr val="0070C0"/>
                </a:solidFill>
                <a:cs typeface="Aharoni" panose="02010803020104030203" pitchFamily="2" charset="-79"/>
              </a:rPr>
              <a:t>психологічного ураження та інших видів </a:t>
            </a:r>
            <a:r>
              <a:rPr lang="uk-UA" sz="1800" b="1" dirty="0" smtClean="0">
                <a:solidFill>
                  <a:srgbClr val="0070C0"/>
                </a:solidFill>
                <a:cs typeface="Aharoni" panose="02010803020104030203" pitchFamily="2" charset="-79"/>
              </a:rPr>
              <a:t>труднощів</a:t>
            </a:r>
            <a:r>
              <a:rPr lang="uk-UA" sz="2000" b="1" dirty="0" smtClean="0">
                <a:cs typeface="Aharoni" panose="02010803020104030203" pitchFamily="2" charset="-79"/>
              </a:rPr>
              <a:t/>
            </a:r>
            <a:br>
              <a:rPr lang="uk-UA" sz="2000" b="1" dirty="0" smtClean="0">
                <a:cs typeface="Aharoni" panose="02010803020104030203" pitchFamily="2" charset="-79"/>
              </a:rPr>
            </a:br>
            <a:r>
              <a:rPr lang="uk-UA" sz="2000" b="1" dirty="0">
                <a:cs typeface="Aharoni" panose="02010803020104030203" pitchFamily="2" charset="-79"/>
              </a:rPr>
              <a:t/>
            </a:r>
            <a:br>
              <a:rPr lang="uk-UA" sz="2000" b="1" dirty="0">
                <a:cs typeface="Aharoni" panose="02010803020104030203" pitchFamily="2" charset="-79"/>
              </a:rPr>
            </a:br>
            <a:endParaRPr lang="ru-RU" sz="2000" b="1" dirty="0">
              <a:cs typeface="Aharoni" panose="02010803020104030203" pitchFamily="2" charset="-79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132856"/>
            <a:ext cx="85938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dirty="0">
                <a:solidFill>
                  <a:schemeClr val="tx2"/>
                </a:solidFill>
              </a:rPr>
              <a:t>Фактори, що визначають рівень мотивації  досягнення успіху</a:t>
            </a:r>
          </a:p>
          <a:p>
            <a:r>
              <a:rPr lang="uk-UA" dirty="0"/>
              <a:t>1</a:t>
            </a:r>
            <a:r>
              <a:rPr lang="uk-UA" dirty="0">
                <a:solidFill>
                  <a:schemeClr val="accent1"/>
                </a:solidFill>
              </a:rPr>
              <a:t>. </a:t>
            </a:r>
            <a:r>
              <a:rPr lang="uk-UA" sz="2200" i="1" dirty="0">
                <a:solidFill>
                  <a:schemeClr val="accent1"/>
                </a:solidFill>
              </a:rPr>
              <a:t>Прагнення до успіху </a:t>
            </a:r>
            <a:r>
              <a:rPr lang="uk-UA" sz="2200" dirty="0"/>
              <a:t>– </a:t>
            </a:r>
            <a:r>
              <a:rPr lang="uk-UA" sz="2200" dirty="0">
                <a:solidFill>
                  <a:srgbClr val="FF0000"/>
                </a:solidFill>
              </a:rPr>
              <a:t>« </a:t>
            </a:r>
            <a:r>
              <a:rPr lang="uk-UA" sz="2200" b="1" i="1" dirty="0">
                <a:solidFill>
                  <a:srgbClr val="FF0000"/>
                </a:solidFill>
              </a:rPr>
              <a:t>Я хочу це зробити</a:t>
            </a:r>
            <a:r>
              <a:rPr lang="uk-UA" sz="2200" dirty="0">
                <a:solidFill>
                  <a:srgbClr val="FF0000"/>
                </a:solidFill>
              </a:rPr>
              <a:t>»;</a:t>
            </a:r>
          </a:p>
          <a:p>
            <a:r>
              <a:rPr lang="uk-UA" sz="2200" i="1" dirty="0">
                <a:solidFill>
                  <a:schemeClr val="accent1"/>
                </a:solidFill>
              </a:rPr>
              <a:t>2.Надія на успіх </a:t>
            </a:r>
            <a:r>
              <a:rPr lang="uk-UA" sz="2200" dirty="0"/>
              <a:t>– </a:t>
            </a:r>
            <a:r>
              <a:rPr lang="uk-UA" sz="2200" b="1" i="1" dirty="0">
                <a:solidFill>
                  <a:srgbClr val="FF0000"/>
                </a:solidFill>
              </a:rPr>
              <a:t>«Мені це під силу, я справлюся, я впевнений у собі»;</a:t>
            </a:r>
          </a:p>
          <a:p>
            <a:r>
              <a:rPr lang="uk-UA" sz="2200" i="1" dirty="0">
                <a:solidFill>
                  <a:schemeClr val="accent1"/>
                </a:solidFill>
              </a:rPr>
              <a:t>3. Суб’єктивно оцінена імовірність досягнення успіху </a:t>
            </a:r>
            <a:r>
              <a:rPr lang="uk-UA" sz="2200" dirty="0"/>
              <a:t>– </a:t>
            </a:r>
            <a:r>
              <a:rPr lang="uk-UA" sz="2200" b="1" i="1" dirty="0">
                <a:solidFill>
                  <a:srgbClr val="FF0000"/>
                </a:solidFill>
              </a:rPr>
              <a:t>«Усе залежить від мене, я – джерело, ситуація міняється, якщо я на неї впливаю»;</a:t>
            </a:r>
          </a:p>
          <a:p>
            <a:r>
              <a:rPr lang="uk-UA" sz="2200" i="1" dirty="0" smtClean="0">
                <a:solidFill>
                  <a:schemeClr val="accent1"/>
                </a:solidFill>
              </a:rPr>
              <a:t>                  4</a:t>
            </a:r>
            <a:r>
              <a:rPr lang="uk-UA" sz="2200" i="1" dirty="0">
                <a:solidFill>
                  <a:schemeClr val="accent1"/>
                </a:solidFill>
              </a:rPr>
              <a:t>. Суб’єктивні еталони  оцінки досягнень </a:t>
            </a:r>
            <a:r>
              <a:rPr lang="uk-UA" sz="2200" dirty="0"/>
              <a:t>– </a:t>
            </a:r>
            <a:r>
              <a:rPr lang="uk-UA" sz="2200" b="1" i="1" dirty="0">
                <a:solidFill>
                  <a:srgbClr val="FF0000"/>
                </a:solidFill>
              </a:rPr>
              <a:t>«Сьогодні </a:t>
            </a:r>
            <a:r>
              <a:rPr lang="uk-UA" sz="2200" b="1" i="1" dirty="0" smtClean="0">
                <a:solidFill>
                  <a:srgbClr val="FF0000"/>
                </a:solidFill>
              </a:rPr>
              <a:t>я</a:t>
            </a:r>
          </a:p>
          <a:p>
            <a:r>
              <a:rPr lang="uk-UA" sz="2200" b="1" i="1" dirty="0">
                <a:solidFill>
                  <a:srgbClr val="FF0000"/>
                </a:solidFill>
              </a:rPr>
              <a:t> </a:t>
            </a:r>
            <a:r>
              <a:rPr lang="uk-UA" sz="2200" b="1" i="1" dirty="0" smtClean="0">
                <a:solidFill>
                  <a:srgbClr val="FF0000"/>
                </a:solidFill>
              </a:rPr>
              <a:t>                                   став кращим, ніж учора»                                                                                                                                                                          </a:t>
            </a:r>
            <a:endParaRPr lang="uk-UA" sz="2200" b="1" i="1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72" y="332656"/>
            <a:ext cx="3131840" cy="19168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9195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407</TotalTime>
  <Words>845</Words>
  <Application>Microsoft Office PowerPoint</Application>
  <PresentationFormat>Экран (4:3)</PresentationFormat>
  <Paragraphs>127</Paragraphs>
  <Slides>26</Slides>
  <Notes>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Aharoni</vt:lpstr>
      <vt:lpstr>Arial</vt:lpstr>
      <vt:lpstr>Calibri</vt:lpstr>
      <vt:lpstr>Century</vt:lpstr>
      <vt:lpstr>Comic Sans MS</vt:lpstr>
      <vt:lpstr>Monotype Corsiva</vt:lpstr>
      <vt:lpstr>Тема Office</vt:lpstr>
      <vt:lpstr>Презентация PowerPoint</vt:lpstr>
      <vt:lpstr>Презентация PowerPoint</vt:lpstr>
      <vt:lpstr>Все починається в житті з  малого…</vt:lpstr>
      <vt:lpstr>Дитина – наче паросток тендітний свої долоньки сонцю простягає і тягнеться у вись росточок плідний йому потрібні догляд і душа. А вчитель Богом посланий для того, щоб він міг краще плодоносить і цвісти…</vt:lpstr>
      <vt:lpstr>Презентация PowerPoint</vt:lpstr>
      <vt:lpstr>Головний сенс діяльності вчителя полягає в тому, щоб створити кожному вихованцю ситуацію успіху:</vt:lpstr>
      <vt:lpstr>Мета і завдання вчителя:  навчити учнів вірити у свої сили і можливості, створити ситуацію успіху для розвитку особистості дитини, дати можливість кожному учневі відчути радість досягнення і   усвідомлення своїх здібностей.</vt:lpstr>
      <vt:lpstr>Презентация PowerPoint</vt:lpstr>
      <vt:lpstr>Усвідомлення ситуації успіху самим учнем,  розуміння її значущості,  виникає тільки після здолання дитини  своєї боязкості, невміння, незнання,  психологічного ураження та інших видів труднощів  </vt:lpstr>
      <vt:lpstr>Фактори, що впливають на розвиток особистості, створення ситуацій успіху в житті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Чим небезпечна ситуація постійного успіху для учня? 1. Зникає відчуття успіху 2. Зникає інтерес до предмету, починається пошук нового об’єкта для інтересу 3. Розвивається перфекціонізм – намір досягти в кожній справі найвищих висот 4. Виникають труднощі у взаєминах з однокласниками   </vt:lpstr>
      <vt:lpstr>Презентация PowerPoint</vt:lpstr>
      <vt:lpstr>Презентация PowerPoint</vt:lpstr>
      <vt:lpstr>Успіх школяреві створює вчитель, який сам переживає радість успіху</vt:lpstr>
      <vt:lpstr>Презентация PowerPoint</vt:lpstr>
      <vt:lpstr>Презентация PowerPoint</vt:lpstr>
      <vt:lpstr>Батьки – активні помічники класоводів </vt:lpstr>
      <vt:lpstr>Батьки – активні помічники класоводів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Оленка</dc:creator>
  <cp:lastModifiedBy>sergey</cp:lastModifiedBy>
  <cp:revision>40</cp:revision>
  <dcterms:created xsi:type="dcterms:W3CDTF">2015-09-19T06:35:38Z</dcterms:created>
  <dcterms:modified xsi:type="dcterms:W3CDTF">2017-12-17T19:22:33Z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3349395</vt:lpwstr>
  </property>
  <property fmtid="{D5CDD505-2E9C-101B-9397-08002B2CF9AE}" pid="3" name="NXPowerLiteVersion">
    <vt:lpwstr>D4.1.4</vt:lpwstr>
  </property>
</Properties>
</file>