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6" r:id="rId1"/>
    <p:sldMasterId id="2147483742" r:id="rId2"/>
  </p:sldMasterIdLst>
  <p:sldIdLst>
    <p:sldId id="256" r:id="rId3"/>
    <p:sldId id="274" r:id="rId4"/>
    <p:sldId id="262" r:id="rId5"/>
    <p:sldId id="271" r:id="rId6"/>
    <p:sldId id="275" r:id="rId7"/>
    <p:sldId id="277" r:id="rId8"/>
    <p:sldId id="276" r:id="rId9"/>
    <p:sldId id="280" r:id="rId10"/>
    <p:sldId id="266" r:id="rId11"/>
    <p:sldId id="278" r:id="rId12"/>
    <p:sldId id="263" r:id="rId13"/>
    <p:sldId id="264" r:id="rId14"/>
    <p:sldId id="268" r:id="rId15"/>
    <p:sldId id="265" r:id="rId16"/>
    <p:sldId id="270" r:id="rId17"/>
    <p:sldId id="267" r:id="rId18"/>
    <p:sldId id="272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FD1ED5-82CD-4948-AB1B-18139177C053}" type="datetimeFigureOut">
              <a:rPr lang="ru-RU" smtClean="0"/>
              <a:pPr/>
              <a:t>23.02.2018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250752-803B-4BCC-8AF9-A980CF8694A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118164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FD1ED5-82CD-4948-AB1B-18139177C053}" type="datetimeFigureOut">
              <a:rPr lang="ru-RU" smtClean="0"/>
              <a:pPr/>
              <a:t>23.02.2018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250752-803B-4BCC-8AF9-A980CF8694A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898077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FD1ED5-82CD-4948-AB1B-18139177C053}" type="datetimeFigureOut">
              <a:rPr lang="ru-RU" smtClean="0"/>
              <a:pPr/>
              <a:t>23.02.2018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250752-803B-4BCC-8AF9-A980CF8694A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8751388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BF620EEE-638C-45C2-850A-C41CCA268FB8}" type="datetimeFigureOut">
              <a:rPr lang="ru-RU" smtClean="0"/>
              <a:pPr/>
              <a:t>23.02.2018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04C8FA16-5C1C-433D-B724-A26120D1CC9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BF620EEE-638C-45C2-850A-C41CCA268FB8}" type="datetimeFigureOut">
              <a:rPr lang="ru-RU" smtClean="0"/>
              <a:pPr/>
              <a:t>23.02.2018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04C8FA16-5C1C-433D-B724-A26120D1CC9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BF620EEE-638C-45C2-850A-C41CCA268FB8}" type="datetimeFigureOut">
              <a:rPr lang="ru-RU" smtClean="0"/>
              <a:pPr/>
              <a:t>23.02.2018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04C8FA16-5C1C-433D-B724-A26120D1CC9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620EEE-638C-45C2-850A-C41CCA268FB8}" type="datetimeFigureOut">
              <a:rPr lang="ru-RU" smtClean="0"/>
              <a:pPr/>
              <a:t>23.02.2018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C8FA16-5C1C-433D-B724-A26120D1CC9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620EEE-638C-45C2-850A-C41CCA268FB8}" type="datetimeFigureOut">
              <a:rPr lang="ru-RU" smtClean="0"/>
              <a:pPr/>
              <a:t>23.02.2018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C8FA16-5C1C-433D-B724-A26120D1CC9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BF620EEE-638C-45C2-850A-C41CCA268FB8}" type="datetimeFigureOut">
              <a:rPr lang="ru-RU" smtClean="0"/>
              <a:pPr/>
              <a:t>23.02.2018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04C8FA16-5C1C-433D-B724-A26120D1CC9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620EEE-638C-45C2-850A-C41CCA268FB8}" type="datetimeFigureOut">
              <a:rPr lang="ru-RU" smtClean="0"/>
              <a:pPr/>
              <a:t>23.02.2018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C8FA16-5C1C-433D-B724-A26120D1CC9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BF620EEE-638C-45C2-850A-C41CCA268FB8}" type="datetimeFigureOut">
              <a:rPr lang="ru-RU" smtClean="0"/>
              <a:pPr/>
              <a:t>23.02.2018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04C8FA16-5C1C-433D-B724-A26120D1CC9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FD1ED5-82CD-4948-AB1B-18139177C053}" type="datetimeFigureOut">
              <a:rPr lang="ru-RU" smtClean="0"/>
              <a:pPr/>
              <a:t>23.02.2018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250752-803B-4BCC-8AF9-A980CF8694A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978991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BF620EEE-638C-45C2-850A-C41CCA268FB8}" type="datetimeFigureOut">
              <a:rPr lang="ru-RU" smtClean="0"/>
              <a:pPr/>
              <a:t>23.02.2018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04C8FA16-5C1C-433D-B724-A26120D1CC9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CFA630-13BB-46C4-BD44-B2C5F9B66074}" type="datetimeFigureOut">
              <a:rPr lang="en-US" smtClean="0"/>
              <a:pPr/>
              <a:t>2/23/2018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217A8-0E06-4059-AC45-433E2E67A85D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620EEE-638C-45C2-850A-C41CCA268FB8}" type="datetimeFigureOut">
              <a:rPr lang="ru-RU" smtClean="0"/>
              <a:pPr/>
              <a:t>23.02.2018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C8FA16-5C1C-433D-B724-A26120D1CC9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FD1ED5-82CD-4948-AB1B-18139177C053}" type="datetimeFigureOut">
              <a:rPr lang="ru-RU" smtClean="0"/>
              <a:pPr/>
              <a:t>23.02.2018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250752-803B-4BCC-8AF9-A980CF8694A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274328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FD1ED5-82CD-4948-AB1B-18139177C053}" type="datetimeFigureOut">
              <a:rPr lang="ru-RU" smtClean="0"/>
              <a:pPr/>
              <a:t>23.02.2018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250752-803B-4BCC-8AF9-A980CF8694A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398812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FD1ED5-82CD-4948-AB1B-18139177C053}" type="datetimeFigureOut">
              <a:rPr lang="ru-RU" smtClean="0"/>
              <a:pPr/>
              <a:t>23.02.2018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250752-803B-4BCC-8AF9-A980CF8694A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162600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FD1ED5-82CD-4948-AB1B-18139177C053}" type="datetimeFigureOut">
              <a:rPr lang="ru-RU" smtClean="0"/>
              <a:pPr/>
              <a:t>23.02.2018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250752-803B-4BCC-8AF9-A980CF8694A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473247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FD1ED5-82CD-4948-AB1B-18139177C053}" type="datetimeFigureOut">
              <a:rPr lang="ru-RU" smtClean="0"/>
              <a:pPr/>
              <a:t>23.02.2018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250752-803B-4BCC-8AF9-A980CF8694A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482014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FD1ED5-82CD-4948-AB1B-18139177C053}" type="datetimeFigureOut">
              <a:rPr lang="ru-RU" smtClean="0"/>
              <a:pPr/>
              <a:t>23.02.2018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250752-803B-4BCC-8AF9-A980CF8694A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914357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FD1ED5-82CD-4948-AB1B-18139177C053}" type="datetimeFigureOut">
              <a:rPr lang="ru-RU" smtClean="0"/>
              <a:pPr/>
              <a:t>23.02.2018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250752-803B-4BCC-8AF9-A980CF8694A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032156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FD1ED5-82CD-4948-AB1B-18139177C053}" type="datetimeFigureOut">
              <a:rPr lang="ru-RU" smtClean="0"/>
              <a:pPr/>
              <a:t>23.02.2018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250752-803B-4BCC-8AF9-A980CF8694A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448146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  <p:sldLayoutId id="2147483710" r:id="rId4"/>
    <p:sldLayoutId id="2147483711" r:id="rId5"/>
    <p:sldLayoutId id="2147483712" r:id="rId6"/>
    <p:sldLayoutId id="2147483713" r:id="rId7"/>
    <p:sldLayoutId id="2147483714" r:id="rId8"/>
    <p:sldLayoutId id="2147483715" r:id="rId9"/>
    <p:sldLayoutId id="2147483716" r:id="rId10"/>
    <p:sldLayoutId id="2147483717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65FD1ED5-82CD-4948-AB1B-18139177C053}" type="datetimeFigureOut">
              <a:rPr lang="ru-RU" smtClean="0"/>
              <a:pPr/>
              <a:t>23.02.2018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81250752-803B-4BCC-8AF9-A980CF8694A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3" r:id="rId1"/>
    <p:sldLayoutId id="2147483744" r:id="rId2"/>
    <p:sldLayoutId id="2147483745" r:id="rId3"/>
    <p:sldLayoutId id="2147483746" r:id="rId4"/>
    <p:sldLayoutId id="2147483747" r:id="rId5"/>
    <p:sldLayoutId id="2147483748" r:id="rId6"/>
    <p:sldLayoutId id="2147483749" r:id="rId7"/>
    <p:sldLayoutId id="2147483750" r:id="rId8"/>
    <p:sldLayoutId id="2147483751" r:id="rId9"/>
    <p:sldLayoutId id="2147483752" r:id="rId10"/>
    <p:sldLayoutId id="2147483753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7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7.xml"/><Relationship Id="rId5" Type="http://schemas.openxmlformats.org/officeDocument/2006/relationships/hyperlink" Target="http://kvashanata.pp.ua/publ/materyali_na_vseukrajinskij_konkurs_suchasnikh_osvitjan_umiju_vchiti_vid_ivana_ivanova_ta_providnikh_kompanij_ukrajini/1-1-0-10" TargetMode="External"/><Relationship Id="rId4" Type="http://schemas.openxmlformats.org/officeDocument/2006/relationships/hyperlink" Target="http://kvashanata.pp.ua/news/litnja_shkola/2016-08-28-78" TargetMode="Externa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7.xml"/><Relationship Id="rId5" Type="http://schemas.microsoft.com/office/2007/relationships/hdphoto" Target="../media/hdphoto2.wdp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smConfetti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05343" y="773267"/>
            <a:ext cx="6024937" cy="1444779"/>
          </a:xfrm>
        </p:spPr>
        <p:txBody>
          <a:bodyPr>
            <a:normAutofit fontScale="90000"/>
          </a:bodyPr>
          <a:lstStyle/>
          <a:p>
            <a:pPr algn="ctr"/>
            <a:r>
              <a:rPr lang="uk-UA" b="1" dirty="0" smtClean="0">
                <a:solidFill>
                  <a:srgbClr val="0070C0"/>
                </a:solidFill>
                <a:latin typeface="Book Antiqua" panose="02040602050305030304" pitchFamily="18" charset="0"/>
              </a:rPr>
              <a:t>Поняття персонального навчального середовища. Хмарні технології</a:t>
            </a:r>
            <a:br>
              <a:rPr lang="uk-UA" b="1" dirty="0" smtClean="0">
                <a:solidFill>
                  <a:srgbClr val="0070C0"/>
                </a:solidFill>
                <a:latin typeface="Book Antiqua" panose="02040602050305030304" pitchFamily="18" charset="0"/>
              </a:rPr>
            </a:br>
            <a:endParaRPr lang="ru-RU" sz="2000" b="1" dirty="0">
              <a:solidFill>
                <a:schemeClr val="tx1"/>
              </a:solidFill>
              <a:latin typeface="Book Antiqua" panose="02040602050305030304" pitchFamily="18" charset="0"/>
            </a:endParaRPr>
          </a:p>
        </p:txBody>
      </p:sp>
      <p:pic>
        <p:nvPicPr>
          <p:cNvPr id="1026" name="Picture 2" descr="Картинки по запросу хмарні технології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2334440"/>
            <a:ext cx="6597850" cy="42327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Картинки по запросу персональне навчальне середовище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ackgroundRemoval t="0" b="100000" l="0" r="100000">
                        <a14:foregroundMark x1="46739" y1="29565" x2="46739" y2="29565"/>
                        <a14:foregroundMark x1="54565" y1="33261" x2="54565" y2="33261"/>
                        <a14:foregroundMark x1="15652" y1="75435" x2="15652" y2="75435"/>
                        <a14:foregroundMark x1="45870" y1="45217" x2="45870" y2="45217"/>
                        <a14:foregroundMark x1="72391" y1="43261" x2="72391" y2="43261"/>
                        <a14:foregroundMark x1="70217" y1="50652" x2="70217" y2="5065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15980" y="537297"/>
            <a:ext cx="1916717" cy="1916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71463" y="6211669"/>
            <a:ext cx="852963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b="1" dirty="0">
                <a:latin typeface="Book Antiqua" panose="02040602050305030304" pitchFamily="18" charset="0"/>
              </a:rPr>
              <a:t>(</a:t>
            </a:r>
            <a:r>
              <a:rPr lang="uk-UA" b="1" dirty="0" smtClean="0">
                <a:latin typeface="Book Antiqua" panose="02040602050305030304" pitchFamily="18" charset="0"/>
              </a:rPr>
              <a:t>Підручник «Інформатика»  9 клас (Й.Я. </a:t>
            </a:r>
            <a:r>
              <a:rPr lang="uk-UA" b="1" dirty="0" err="1" smtClean="0">
                <a:latin typeface="Book Antiqua" panose="02040602050305030304" pitchFamily="18" charset="0"/>
              </a:rPr>
              <a:t>Ривкінд</a:t>
            </a:r>
            <a:r>
              <a:rPr lang="uk-UA" b="1" dirty="0" smtClean="0">
                <a:latin typeface="Book Antiqua" panose="02040602050305030304" pitchFamily="18" charset="0"/>
              </a:rPr>
              <a:t>, </a:t>
            </a:r>
            <a:r>
              <a:rPr lang="uk-UA" b="1" dirty="0">
                <a:latin typeface="Book Antiqua" panose="02040602050305030304" pitchFamily="18" charset="0"/>
              </a:rPr>
              <a:t>розділ 9 ст.237</a:t>
            </a:r>
            <a:r>
              <a:rPr lang="uk-UA" b="1" dirty="0" smtClean="0">
                <a:latin typeface="Book Antiqua" panose="02040602050305030304" pitchFamily="18" charset="0"/>
              </a:rPr>
              <a:t>)</a:t>
            </a:r>
          </a:p>
          <a:p>
            <a:r>
              <a:rPr lang="uk-UA" b="1" dirty="0" smtClean="0">
                <a:latin typeface="Book Antiqua" panose="02040602050305030304" pitchFamily="18" charset="0"/>
              </a:rPr>
              <a:t>Підготувала: </a:t>
            </a:r>
            <a:r>
              <a:rPr lang="uk-UA" b="1" dirty="0" err="1" smtClean="0">
                <a:latin typeface="Book Antiqua" panose="02040602050305030304" pitchFamily="18" charset="0"/>
              </a:rPr>
              <a:t>вч</a:t>
            </a:r>
            <a:r>
              <a:rPr lang="uk-UA" b="1" dirty="0" smtClean="0">
                <a:latin typeface="Book Antiqua" panose="02040602050305030304" pitchFamily="18" charset="0"/>
              </a:rPr>
              <a:t>. Інформатики Грицай Л.В.</a:t>
            </a:r>
            <a:r>
              <a:rPr lang="uk-UA" b="1" dirty="0">
                <a:latin typeface="Book Antiqua" panose="02040602050305030304" pitchFamily="18" charset="0"/>
              </a:rPr>
              <a:t/>
            </a:r>
            <a:br>
              <a:rPr lang="uk-UA" b="1" dirty="0">
                <a:latin typeface="Book Antiqua" panose="02040602050305030304" pitchFamily="18" charset="0"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377907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smConfetti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Похожее изображение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1300" y="266700"/>
            <a:ext cx="8216898" cy="6162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04988911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smConfetti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76135" y="312779"/>
            <a:ext cx="8253491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uk-UA" sz="2000" dirty="0" smtClean="0"/>
          </a:p>
          <a:p>
            <a:pPr algn="ctr"/>
            <a:r>
              <a:rPr lang="ru-RU" sz="2000" b="1" dirty="0" err="1" smtClean="0">
                <a:solidFill>
                  <a:srgbClr val="C00000"/>
                </a:solidFill>
                <a:latin typeface="Book Antiqua" panose="02040602050305030304" pitchFamily="18" charset="0"/>
              </a:rPr>
              <a:t>Персональне</a:t>
            </a:r>
            <a:r>
              <a:rPr lang="ru-RU" sz="2000" b="1" dirty="0" smtClean="0">
                <a:solidFill>
                  <a:srgbClr val="C00000"/>
                </a:solidFill>
                <a:latin typeface="Book Antiqua" panose="02040602050305030304" pitchFamily="18" charset="0"/>
              </a:rPr>
              <a:t> </a:t>
            </a:r>
            <a:r>
              <a:rPr lang="ru-RU" sz="2000" b="1" dirty="0" err="1">
                <a:solidFill>
                  <a:srgbClr val="C00000"/>
                </a:solidFill>
                <a:latin typeface="Book Antiqua" panose="02040602050305030304" pitchFamily="18" charset="0"/>
              </a:rPr>
              <a:t>навчальне</a:t>
            </a:r>
            <a:r>
              <a:rPr lang="ru-RU" sz="2000" b="1" dirty="0">
                <a:solidFill>
                  <a:srgbClr val="C00000"/>
                </a:solidFill>
                <a:latin typeface="Book Antiqua" panose="02040602050305030304" pitchFamily="18" charset="0"/>
              </a:rPr>
              <a:t> </a:t>
            </a:r>
            <a:r>
              <a:rPr lang="ru-RU" sz="2000" b="1" dirty="0" err="1">
                <a:solidFill>
                  <a:srgbClr val="C00000"/>
                </a:solidFill>
                <a:latin typeface="Book Antiqua" panose="02040602050305030304" pitchFamily="18" charset="0"/>
              </a:rPr>
              <a:t>середовище</a:t>
            </a:r>
            <a:r>
              <a:rPr lang="ru-RU" sz="2000" b="1" dirty="0">
                <a:solidFill>
                  <a:srgbClr val="C00000"/>
                </a:solidFill>
                <a:latin typeface="Book Antiqua" panose="02040602050305030304" pitchFamily="18" charset="0"/>
              </a:rPr>
              <a:t> </a:t>
            </a:r>
            <a:r>
              <a:rPr lang="ru-RU" sz="2000" dirty="0">
                <a:latin typeface="Book Antiqua" panose="02040602050305030304" pitchFamily="18" charset="0"/>
              </a:rPr>
              <a:t>(ПНС) </a:t>
            </a:r>
            <a:r>
              <a:rPr lang="ru-RU" sz="2000" dirty="0" smtClean="0">
                <a:latin typeface="Book Antiqua" panose="02040602050305030304" pitchFamily="18" charset="0"/>
              </a:rPr>
              <a:t>—</a:t>
            </a:r>
            <a:r>
              <a:rPr lang="ru-RU" sz="2000" dirty="0" err="1" smtClean="0">
                <a:latin typeface="Book Antiqua" panose="02040602050305030304" pitchFamily="18" charset="0"/>
              </a:rPr>
              <a:t>це</a:t>
            </a:r>
            <a:r>
              <a:rPr lang="ru-RU" sz="2000" dirty="0" smtClean="0">
                <a:latin typeface="Book Antiqua" panose="02040602050305030304" pitchFamily="18" charset="0"/>
              </a:rPr>
              <a:t> </a:t>
            </a:r>
            <a:r>
              <a:rPr lang="ru-RU" sz="2000" dirty="0" err="1" smtClean="0">
                <a:latin typeface="Book Antiqua" panose="02040602050305030304" pitchFamily="18" charset="0"/>
              </a:rPr>
              <a:t>інформаційне</a:t>
            </a:r>
            <a:r>
              <a:rPr lang="ru-RU" sz="2000" dirty="0" smtClean="0">
                <a:latin typeface="Book Antiqua" panose="02040602050305030304" pitchFamily="18" charset="0"/>
              </a:rPr>
              <a:t> </a:t>
            </a:r>
            <a:r>
              <a:rPr lang="ru-RU" sz="2000" dirty="0" err="1">
                <a:latin typeface="Book Antiqua" panose="02040602050305030304" pitchFamily="18" charset="0"/>
              </a:rPr>
              <a:t>середовище</a:t>
            </a:r>
            <a:r>
              <a:rPr lang="ru-RU" sz="2000" dirty="0">
                <a:latin typeface="Book Antiqua" panose="02040602050305030304" pitchFamily="18" charset="0"/>
              </a:rPr>
              <a:t>, яке </a:t>
            </a:r>
            <a:r>
              <a:rPr lang="ru-RU" sz="2000" dirty="0" err="1">
                <a:latin typeface="Book Antiqua" panose="02040602050305030304" pitchFamily="18" charset="0"/>
              </a:rPr>
              <a:t>використовує</a:t>
            </a:r>
            <a:r>
              <a:rPr lang="ru-RU" sz="2000" dirty="0">
                <a:latin typeface="Book Antiqua" panose="02040602050305030304" pitchFamily="18" charset="0"/>
              </a:rPr>
              <a:t> </a:t>
            </a:r>
            <a:r>
              <a:rPr lang="ru-RU" sz="2000" dirty="0" err="1">
                <a:latin typeface="Book Antiqua" panose="02040602050305030304" pitchFamily="18" charset="0"/>
              </a:rPr>
              <a:t>людина</a:t>
            </a:r>
            <a:r>
              <a:rPr lang="ru-RU" sz="2000" dirty="0">
                <a:latin typeface="Book Antiqua" panose="02040602050305030304" pitchFamily="18" charset="0"/>
              </a:rPr>
              <a:t> для </a:t>
            </a:r>
            <a:r>
              <a:rPr lang="ru-RU" sz="2000" dirty="0" err="1">
                <a:latin typeface="Book Antiqua" panose="02040602050305030304" pitchFamily="18" charset="0"/>
              </a:rPr>
              <a:t>власних</a:t>
            </a:r>
            <a:r>
              <a:rPr lang="ru-RU" sz="2000" dirty="0">
                <a:latin typeface="Book Antiqua" panose="02040602050305030304" pitchFamily="18" charset="0"/>
              </a:rPr>
              <a:t> </a:t>
            </a:r>
            <a:r>
              <a:rPr lang="ru-RU" sz="2000" dirty="0" err="1">
                <a:latin typeface="Book Antiqua" panose="02040602050305030304" pitchFamily="18" charset="0"/>
              </a:rPr>
              <a:t>навчальних</a:t>
            </a:r>
            <a:r>
              <a:rPr lang="ru-RU" sz="2000" dirty="0">
                <a:latin typeface="Book Antiqua" panose="02040602050305030304" pitchFamily="18" charset="0"/>
              </a:rPr>
              <a:t> </a:t>
            </a:r>
            <a:r>
              <a:rPr lang="ru-RU" sz="2000" dirty="0" smtClean="0">
                <a:latin typeface="Book Antiqua" panose="02040602050305030304" pitchFamily="18" charset="0"/>
              </a:rPr>
              <a:t>потреб за </a:t>
            </a:r>
            <a:r>
              <a:rPr lang="ru-RU" sz="2000" dirty="0" err="1" smtClean="0">
                <a:latin typeface="Book Antiqua" panose="02040602050305030304" pitchFamily="18" charset="0"/>
              </a:rPr>
              <a:t>допомогою</a:t>
            </a:r>
            <a:r>
              <a:rPr lang="ru-RU" sz="2000" dirty="0" smtClean="0">
                <a:latin typeface="Book Antiqua" panose="02040602050305030304" pitchFamily="18" charset="0"/>
              </a:rPr>
              <a:t> </a:t>
            </a:r>
            <a:r>
              <a:rPr lang="ru-RU" sz="2000" dirty="0" err="1" smtClean="0">
                <a:latin typeface="Book Antiqua" panose="02040602050305030304" pitchFamily="18" charset="0"/>
              </a:rPr>
              <a:t>сервісів</a:t>
            </a:r>
            <a:r>
              <a:rPr lang="ru-RU" sz="2000" dirty="0" smtClean="0">
                <a:latin typeface="Book Antiqua" panose="02040602050305030304" pitchFamily="18" charset="0"/>
              </a:rPr>
              <a:t> Веб 2.0 і </a:t>
            </a:r>
            <a:r>
              <a:rPr lang="ru-RU" sz="2000" dirty="0" err="1" smtClean="0">
                <a:latin typeface="Book Antiqua" panose="02040602050305030304" pitchFamily="18" charset="0"/>
              </a:rPr>
              <a:t>соціальних</a:t>
            </a:r>
            <a:r>
              <a:rPr lang="ru-RU" sz="2000" dirty="0" smtClean="0">
                <a:latin typeface="Book Antiqua" panose="02040602050305030304" pitchFamily="18" charset="0"/>
              </a:rPr>
              <a:t> мереж</a:t>
            </a:r>
          </a:p>
          <a:p>
            <a:pPr algn="ctr"/>
            <a:endParaRPr lang="ru-RU" sz="2000" dirty="0" smtClean="0">
              <a:latin typeface="Book Antiqua" panose="02040602050305030304" pitchFamily="18" charset="0"/>
            </a:endParaRPr>
          </a:p>
          <a:p>
            <a:pPr algn="ctr"/>
            <a:r>
              <a:rPr lang="ru-RU" sz="2000" dirty="0">
                <a:solidFill>
                  <a:srgbClr val="C00000"/>
                </a:solidFill>
                <a:latin typeface="Book Antiqua" panose="02040602050305030304" pitchFamily="18" charset="0"/>
              </a:rPr>
              <a:t> </a:t>
            </a:r>
            <a:r>
              <a:rPr lang="ru-RU" sz="2000" b="1" dirty="0">
                <a:solidFill>
                  <a:srgbClr val="C00000"/>
                </a:solidFill>
                <a:latin typeface="Book Antiqua" panose="02040602050305030304" pitchFamily="18" charset="0"/>
              </a:rPr>
              <a:t>Веб 2.0</a:t>
            </a:r>
            <a:r>
              <a:rPr lang="ru-RU" sz="2000" dirty="0">
                <a:latin typeface="Book Antiqua" panose="02040602050305030304" pitchFamily="18" charset="0"/>
              </a:rPr>
              <a:t> – друге </a:t>
            </a:r>
            <a:r>
              <a:rPr lang="ru-RU" sz="2000" dirty="0" err="1">
                <a:latin typeface="Book Antiqua" panose="02040602050305030304" pitchFamily="18" charset="0"/>
              </a:rPr>
              <a:t>покоління</a:t>
            </a:r>
            <a:r>
              <a:rPr lang="ru-RU" sz="2000" dirty="0">
                <a:latin typeface="Book Antiqua" panose="02040602050305030304" pitchFamily="18" charset="0"/>
              </a:rPr>
              <a:t> </a:t>
            </a:r>
            <a:r>
              <a:rPr lang="ru-RU" sz="2000" dirty="0" err="1">
                <a:latin typeface="Book Antiqua" panose="02040602050305030304" pitchFamily="18" charset="0"/>
              </a:rPr>
              <a:t>мережевих</a:t>
            </a:r>
            <a:r>
              <a:rPr lang="ru-RU" sz="2000" dirty="0">
                <a:latin typeface="Book Antiqua" panose="02040602050305030304" pitchFamily="18" charset="0"/>
              </a:rPr>
              <a:t> </a:t>
            </a:r>
            <a:r>
              <a:rPr lang="ru-RU" sz="2000" b="1" dirty="0" err="1">
                <a:latin typeface="Book Antiqua" panose="02040602050305030304" pitchFamily="18" charset="0"/>
              </a:rPr>
              <a:t>сервісів</a:t>
            </a:r>
            <a:r>
              <a:rPr lang="ru-RU" sz="2000" dirty="0">
                <a:latin typeface="Book Antiqua" panose="02040602050305030304" pitchFamily="18" charset="0"/>
              </a:rPr>
              <a:t> </a:t>
            </a:r>
            <a:r>
              <a:rPr lang="ru-RU" sz="2000" dirty="0" err="1">
                <a:latin typeface="Book Antiqua" panose="02040602050305030304" pitchFamily="18" charset="0"/>
              </a:rPr>
              <a:t>Інтернету</a:t>
            </a:r>
            <a:r>
              <a:rPr lang="ru-RU" sz="2000" dirty="0">
                <a:latin typeface="Book Antiqua" panose="02040602050305030304" pitchFamily="18" charset="0"/>
              </a:rPr>
              <a:t>. </a:t>
            </a:r>
            <a:endParaRPr lang="ru-RU" sz="2000" dirty="0" smtClean="0">
              <a:latin typeface="Book Antiqua" panose="02040602050305030304" pitchFamily="18" charset="0"/>
            </a:endParaRPr>
          </a:p>
          <a:p>
            <a:pPr algn="ctr"/>
            <a:endParaRPr lang="uk-UA" sz="2000" dirty="0">
              <a:latin typeface="Book Antiqua" panose="02040602050305030304" pitchFamily="18" charset="0"/>
            </a:endParaRPr>
          </a:p>
          <a:p>
            <a:pPr algn="ctr"/>
            <a:endParaRPr lang="ru-RU" sz="2000" dirty="0" smtClean="0">
              <a:latin typeface="Book Antiqua" panose="02040602050305030304" pitchFamily="18" charset="0"/>
            </a:endParaRPr>
          </a:p>
          <a:p>
            <a:pPr algn="ctr"/>
            <a:r>
              <a:rPr lang="ru-RU" sz="2000" dirty="0" err="1" smtClean="0">
                <a:latin typeface="Book Antiqua" panose="02040602050305030304" pitchFamily="18" charset="0"/>
              </a:rPr>
              <a:t>Принциповою</a:t>
            </a:r>
            <a:r>
              <a:rPr lang="ru-RU" sz="2000" dirty="0" smtClean="0">
                <a:latin typeface="Book Antiqua" panose="02040602050305030304" pitchFamily="18" charset="0"/>
              </a:rPr>
              <a:t> </a:t>
            </a:r>
            <a:r>
              <a:rPr lang="ru-RU" sz="2000" dirty="0" err="1">
                <a:latin typeface="Book Antiqua" panose="02040602050305030304" pitchFamily="18" charset="0"/>
              </a:rPr>
              <a:t>відмінністю</a:t>
            </a:r>
            <a:r>
              <a:rPr lang="ru-RU" sz="2000" dirty="0">
                <a:latin typeface="Book Antiqua" panose="02040602050305030304" pitchFamily="18" charset="0"/>
              </a:rPr>
              <a:t> </a:t>
            </a:r>
            <a:r>
              <a:rPr lang="ru-RU" sz="2000" dirty="0" err="1">
                <a:latin typeface="Book Antiqua" panose="02040602050305030304" pitchFamily="18" charset="0"/>
              </a:rPr>
              <a:t>технології</a:t>
            </a:r>
            <a:r>
              <a:rPr lang="ru-RU" sz="2000" dirty="0">
                <a:latin typeface="Book Antiqua" panose="02040602050305030304" pitchFamily="18" charset="0"/>
              </a:rPr>
              <a:t> </a:t>
            </a:r>
            <a:r>
              <a:rPr lang="en-US" sz="2000" dirty="0">
                <a:latin typeface="Book Antiqua" panose="02040602050305030304" pitchFamily="18" charset="0"/>
              </a:rPr>
              <a:t>Web 2.0 </a:t>
            </a:r>
            <a:r>
              <a:rPr lang="ru-RU" sz="2000" dirty="0" err="1">
                <a:latin typeface="Book Antiqua" panose="02040602050305030304" pitchFamily="18" charset="0"/>
              </a:rPr>
              <a:t>від</a:t>
            </a:r>
            <a:r>
              <a:rPr lang="ru-RU" sz="2000" dirty="0">
                <a:latin typeface="Book Antiqua" panose="02040602050305030304" pitchFamily="18" charset="0"/>
              </a:rPr>
              <a:t> </a:t>
            </a:r>
            <a:r>
              <a:rPr lang="ru-RU" sz="2000" dirty="0" err="1">
                <a:latin typeface="Book Antiqua" panose="02040602050305030304" pitchFamily="18" charset="0"/>
              </a:rPr>
              <a:t>технологій</a:t>
            </a:r>
            <a:r>
              <a:rPr lang="ru-RU" sz="2000" dirty="0">
                <a:latin typeface="Book Antiqua" panose="02040602050305030304" pitchFamily="18" charset="0"/>
              </a:rPr>
              <a:t> </a:t>
            </a:r>
            <a:r>
              <a:rPr lang="en-US" sz="2000" dirty="0">
                <a:latin typeface="Book Antiqua" panose="02040602050305030304" pitchFamily="18" charset="0"/>
              </a:rPr>
              <a:t>Web 1.0 (</a:t>
            </a:r>
            <a:r>
              <a:rPr lang="ru-RU" sz="2000" dirty="0" err="1">
                <a:latin typeface="Book Antiqua" panose="02040602050305030304" pitchFamily="18" charset="0"/>
              </a:rPr>
              <a:t>першого</a:t>
            </a:r>
            <a:r>
              <a:rPr lang="ru-RU" sz="2000" dirty="0">
                <a:latin typeface="Book Antiqua" panose="02040602050305030304" pitchFamily="18" charset="0"/>
              </a:rPr>
              <a:t> </a:t>
            </a:r>
            <a:r>
              <a:rPr lang="ru-RU" sz="2000" dirty="0" err="1">
                <a:latin typeface="Book Antiqua" panose="02040602050305030304" pitchFamily="18" charset="0"/>
              </a:rPr>
              <a:t>покоління</a:t>
            </a:r>
            <a:r>
              <a:rPr lang="ru-RU" sz="2000" dirty="0">
                <a:latin typeface="Book Antiqua" panose="02040602050305030304" pitchFamily="18" charset="0"/>
              </a:rPr>
              <a:t> </a:t>
            </a:r>
            <a:r>
              <a:rPr lang="ru-RU" sz="2000" dirty="0" err="1">
                <a:latin typeface="Book Antiqua" panose="02040602050305030304" pitchFamily="18" charset="0"/>
              </a:rPr>
              <a:t>сервісів</a:t>
            </a:r>
            <a:r>
              <a:rPr lang="ru-RU" sz="2000" dirty="0">
                <a:latin typeface="Book Antiqua" panose="02040602050305030304" pitchFamily="18" charset="0"/>
              </a:rPr>
              <a:t> </a:t>
            </a:r>
            <a:r>
              <a:rPr lang="ru-RU" sz="2000" dirty="0" err="1">
                <a:latin typeface="Book Antiqua" panose="02040602050305030304" pitchFamily="18" charset="0"/>
              </a:rPr>
              <a:t>мережі</a:t>
            </a:r>
            <a:r>
              <a:rPr lang="ru-RU" sz="2000" dirty="0">
                <a:latin typeface="Book Antiqua" panose="02040602050305030304" pitchFamily="18" charset="0"/>
              </a:rPr>
              <a:t> </a:t>
            </a:r>
            <a:r>
              <a:rPr lang="ru-RU" sz="2000" dirty="0" err="1">
                <a:latin typeface="Book Antiqua" panose="02040602050305030304" pitchFamily="18" charset="0"/>
              </a:rPr>
              <a:t>Інтернет</a:t>
            </a:r>
            <a:r>
              <a:rPr lang="ru-RU" sz="2000" dirty="0">
                <a:latin typeface="Book Antiqua" panose="02040602050305030304" pitchFamily="18" charset="0"/>
              </a:rPr>
              <a:t>), є те, </a:t>
            </a:r>
            <a:r>
              <a:rPr lang="ru-RU" sz="2000" dirty="0" err="1">
                <a:latin typeface="Book Antiqua" panose="02040602050305030304" pitchFamily="18" charset="0"/>
              </a:rPr>
              <a:t>що</a:t>
            </a:r>
            <a:r>
              <a:rPr lang="ru-RU" sz="2000" dirty="0">
                <a:latin typeface="Book Antiqua" panose="02040602050305030304" pitchFamily="18" charset="0"/>
              </a:rPr>
              <a:t> </a:t>
            </a:r>
            <a:r>
              <a:rPr lang="ru-RU" sz="2000" dirty="0" err="1">
                <a:latin typeface="Book Antiqua" panose="02040602050305030304" pitchFamily="18" charset="0"/>
              </a:rPr>
              <a:t>її</a:t>
            </a:r>
            <a:r>
              <a:rPr lang="ru-RU" sz="2000" dirty="0">
                <a:latin typeface="Book Antiqua" panose="02040602050305030304" pitchFamily="18" charset="0"/>
              </a:rPr>
              <a:t> </a:t>
            </a:r>
            <a:r>
              <a:rPr lang="ru-RU" sz="2000" dirty="0" err="1">
                <a:latin typeface="Book Antiqua" panose="02040602050305030304" pitchFamily="18" charset="0"/>
              </a:rPr>
              <a:t>використання</a:t>
            </a:r>
            <a:r>
              <a:rPr lang="ru-RU" sz="2000" dirty="0">
                <a:latin typeface="Book Antiqua" panose="02040602050305030304" pitchFamily="18" charset="0"/>
              </a:rPr>
              <a:t> </a:t>
            </a:r>
            <a:r>
              <a:rPr lang="ru-RU" sz="2000" dirty="0" err="1">
                <a:latin typeface="Book Antiqua" panose="02040602050305030304" pitchFamily="18" charset="0"/>
              </a:rPr>
              <a:t>дає</a:t>
            </a:r>
            <a:r>
              <a:rPr lang="ru-RU" sz="2000" dirty="0">
                <a:latin typeface="Book Antiqua" panose="02040602050305030304" pitchFamily="18" charset="0"/>
              </a:rPr>
              <a:t> </a:t>
            </a:r>
            <a:r>
              <a:rPr lang="ru-RU" sz="2000" dirty="0" err="1">
                <a:latin typeface="Book Antiqua" panose="02040602050305030304" pitchFamily="18" charset="0"/>
              </a:rPr>
              <a:t>змогу</a:t>
            </a:r>
            <a:r>
              <a:rPr lang="ru-RU" sz="2000" dirty="0">
                <a:latin typeface="Book Antiqua" panose="02040602050305030304" pitchFamily="18" charset="0"/>
              </a:rPr>
              <a:t> не </a:t>
            </a:r>
            <a:r>
              <a:rPr lang="ru-RU" sz="2000" dirty="0" err="1">
                <a:latin typeface="Book Antiqua" panose="02040602050305030304" pitchFamily="18" charset="0"/>
              </a:rPr>
              <a:t>лише</a:t>
            </a:r>
            <a:r>
              <a:rPr lang="ru-RU" sz="2000" dirty="0">
                <a:latin typeface="Book Antiqua" panose="02040602050305030304" pitchFamily="18" charset="0"/>
              </a:rPr>
              <a:t> </a:t>
            </a:r>
            <a:r>
              <a:rPr lang="ru-RU" sz="2000" dirty="0" err="1">
                <a:latin typeface="Book Antiqua" panose="02040602050305030304" pitchFamily="18" charset="0"/>
              </a:rPr>
              <a:t>переглядати</a:t>
            </a:r>
            <a:r>
              <a:rPr lang="ru-RU" sz="2000" dirty="0">
                <a:latin typeface="Book Antiqua" panose="02040602050305030304" pitchFamily="18" charset="0"/>
              </a:rPr>
              <a:t> веб-</a:t>
            </a:r>
            <a:r>
              <a:rPr lang="ru-RU" sz="2000" dirty="0" err="1">
                <a:latin typeface="Book Antiqua" panose="02040602050305030304" pitchFamily="18" charset="0"/>
              </a:rPr>
              <a:t>ресурси</a:t>
            </a:r>
            <a:r>
              <a:rPr lang="ru-RU" sz="2000" dirty="0">
                <a:latin typeface="Book Antiqua" panose="02040602050305030304" pitchFamily="18" charset="0"/>
              </a:rPr>
              <a:t> </a:t>
            </a:r>
            <a:r>
              <a:rPr lang="ru-RU" sz="2000" dirty="0" err="1">
                <a:latin typeface="Book Antiqua" panose="02040602050305030304" pitchFamily="18" charset="0"/>
              </a:rPr>
              <a:t>мережі</a:t>
            </a:r>
            <a:r>
              <a:rPr lang="ru-RU" sz="2000" dirty="0">
                <a:latin typeface="Book Antiqua" panose="02040602050305030304" pitchFamily="18" charset="0"/>
              </a:rPr>
              <a:t>, а й </a:t>
            </a:r>
            <a:r>
              <a:rPr lang="ru-RU" sz="2000" dirty="0" err="1">
                <a:latin typeface="Book Antiqua" panose="02040602050305030304" pitchFamily="18" charset="0"/>
              </a:rPr>
              <a:t>завантажувати</a:t>
            </a:r>
            <a:r>
              <a:rPr lang="ru-RU" sz="2000" dirty="0">
                <a:latin typeface="Book Antiqua" panose="02040602050305030304" pitchFamily="18" charset="0"/>
              </a:rPr>
              <a:t> </a:t>
            </a:r>
            <a:r>
              <a:rPr lang="ru-RU" sz="2000" dirty="0" err="1">
                <a:latin typeface="Book Antiqua" panose="02040602050305030304" pitchFamily="18" charset="0"/>
              </a:rPr>
              <a:t>власні</a:t>
            </a:r>
            <a:r>
              <a:rPr lang="ru-RU" sz="2000" dirty="0">
                <a:latin typeface="Book Antiqua" panose="02040602050305030304" pitchFamily="18" charset="0"/>
              </a:rPr>
              <a:t>, </a:t>
            </a:r>
            <a:r>
              <a:rPr lang="ru-RU" sz="2000" dirty="0" err="1">
                <a:latin typeface="Book Antiqua" panose="02040602050305030304" pitchFamily="18" charset="0"/>
              </a:rPr>
              <a:t>здійснювати</a:t>
            </a:r>
            <a:r>
              <a:rPr lang="ru-RU" sz="2000" dirty="0">
                <a:latin typeface="Book Antiqua" panose="02040602050305030304" pitchFamily="18" charset="0"/>
              </a:rPr>
              <a:t> </a:t>
            </a:r>
            <a:r>
              <a:rPr lang="ru-RU" sz="2000" dirty="0" err="1">
                <a:latin typeface="Book Antiqua" panose="02040602050305030304" pitchFamily="18" charset="0"/>
              </a:rPr>
              <a:t>обмін</a:t>
            </a:r>
            <a:r>
              <a:rPr lang="ru-RU" sz="2000" dirty="0">
                <a:latin typeface="Book Antiqua" panose="02040602050305030304" pitchFamily="18" charset="0"/>
              </a:rPr>
              <a:t> </a:t>
            </a:r>
            <a:r>
              <a:rPr lang="ru-RU" sz="2000" dirty="0" err="1">
                <a:latin typeface="Book Antiqua" panose="02040602050305030304" pitchFamily="18" charset="0"/>
              </a:rPr>
              <a:t>цими</a:t>
            </a:r>
            <a:r>
              <a:rPr lang="ru-RU" sz="2000" dirty="0">
                <a:latin typeface="Book Antiqua" panose="02040602050305030304" pitchFamily="18" charset="0"/>
              </a:rPr>
              <a:t> ресурсами з </a:t>
            </a:r>
            <a:r>
              <a:rPr lang="ru-RU" sz="2000" dirty="0" err="1">
                <a:latin typeface="Book Antiqua" panose="02040602050305030304" pitchFamily="18" charset="0"/>
              </a:rPr>
              <a:t>іншими</a:t>
            </a:r>
            <a:r>
              <a:rPr lang="ru-RU" sz="2000" dirty="0">
                <a:latin typeface="Book Antiqua" panose="02040602050305030304" pitchFamily="18" charset="0"/>
              </a:rPr>
              <a:t> </a:t>
            </a:r>
            <a:r>
              <a:rPr lang="ru-RU" sz="2000" dirty="0" err="1">
                <a:latin typeface="Book Antiqua" panose="02040602050305030304" pitchFamily="18" charset="0"/>
              </a:rPr>
              <a:t>користувачами</a:t>
            </a:r>
            <a:r>
              <a:rPr lang="ru-RU" sz="2000" dirty="0">
                <a:latin typeface="Book Antiqua" panose="02040602050305030304" pitchFamily="18" charset="0"/>
              </a:rPr>
              <a:t>, </a:t>
            </a:r>
            <a:r>
              <a:rPr lang="ru-RU" sz="2000" dirty="0" err="1">
                <a:latin typeface="Book Antiqua" panose="02040602050305030304" pitchFamily="18" charset="0"/>
              </a:rPr>
              <a:t>діяти</a:t>
            </a:r>
            <a:r>
              <a:rPr lang="ru-RU" sz="2000" dirty="0">
                <a:latin typeface="Book Antiqua" panose="02040602050305030304" pitchFamily="18" charset="0"/>
              </a:rPr>
              <a:t> </a:t>
            </a:r>
            <a:r>
              <a:rPr lang="ru-RU" sz="2000" dirty="0" err="1">
                <a:latin typeface="Book Antiqua" panose="02040602050305030304" pitchFamily="18" charset="0"/>
              </a:rPr>
              <a:t>спільно</a:t>
            </a:r>
            <a:r>
              <a:rPr lang="ru-RU" sz="2000" dirty="0">
                <a:latin typeface="Book Antiqua" panose="02040602050305030304" pitchFamily="18" charset="0"/>
              </a:rPr>
              <a:t> з метою </a:t>
            </a:r>
            <a:r>
              <a:rPr lang="ru-RU" sz="2000" dirty="0" err="1">
                <a:latin typeface="Book Antiqua" panose="02040602050305030304" pitchFamily="18" charset="0"/>
              </a:rPr>
              <a:t>їхнього</a:t>
            </a:r>
            <a:r>
              <a:rPr lang="ru-RU" sz="2000" dirty="0">
                <a:latin typeface="Book Antiqua" panose="02040602050305030304" pitchFamily="18" charset="0"/>
              </a:rPr>
              <a:t> </a:t>
            </a:r>
            <a:r>
              <a:rPr lang="ru-RU" sz="2000" dirty="0" err="1">
                <a:latin typeface="Book Antiqua" panose="02040602050305030304" pitchFamily="18" charset="0"/>
              </a:rPr>
              <a:t>накопичення</a:t>
            </a:r>
            <a:r>
              <a:rPr lang="ru-RU" sz="2000" dirty="0">
                <a:latin typeface="Book Antiqua" panose="02040602050305030304" pitchFamily="18" charset="0"/>
              </a:rPr>
              <a:t>, </a:t>
            </a:r>
            <a:r>
              <a:rPr lang="ru-RU" sz="2000" dirty="0" err="1">
                <a:latin typeface="Book Antiqua" panose="02040602050305030304" pitchFamily="18" charset="0"/>
              </a:rPr>
              <a:t>брати</a:t>
            </a:r>
            <a:r>
              <a:rPr lang="ru-RU" sz="2000" dirty="0">
                <a:latin typeface="Book Antiqua" panose="02040602050305030304" pitchFamily="18" charset="0"/>
              </a:rPr>
              <a:t> участь в </a:t>
            </a:r>
            <a:r>
              <a:rPr lang="ru-RU" sz="2000" dirty="0" err="1">
                <a:latin typeface="Book Antiqua" panose="02040602050305030304" pitchFamily="18" charset="0"/>
              </a:rPr>
              <a:t>обговореннях</a:t>
            </a:r>
            <a:r>
              <a:rPr lang="ru-RU" sz="2000" dirty="0">
                <a:latin typeface="Book Antiqua" panose="02040602050305030304" pitchFamily="18" charset="0"/>
              </a:rPr>
              <a:t> та </a:t>
            </a:r>
            <a:r>
              <a:rPr lang="ru-RU" sz="2000" dirty="0" err="1">
                <a:latin typeface="Book Antiqua" panose="02040602050305030304" pitchFamily="18" charset="0"/>
              </a:rPr>
              <a:t>ін</a:t>
            </a:r>
            <a:r>
              <a:rPr lang="ru-RU" sz="2000" dirty="0">
                <a:latin typeface="Book Antiqua" panose="02040602050305030304" pitchFamily="18" charset="0"/>
              </a:rPr>
              <a:t>.</a:t>
            </a:r>
            <a:endParaRPr lang="ru-RU" sz="2000" dirty="0" smtClean="0">
              <a:latin typeface="Book Antiqua" panose="02040602050305030304" pitchFamily="18" charset="0"/>
            </a:endParaRPr>
          </a:p>
          <a:p>
            <a:endParaRPr lang="uk-UA" sz="2000" dirty="0" smtClean="0">
              <a:latin typeface="Book Antiqua" panose="02040602050305030304" pitchFamily="18" charset="0"/>
            </a:endParaRPr>
          </a:p>
          <a:p>
            <a:endParaRPr lang="ru-RU" sz="2000" dirty="0">
              <a:latin typeface="Book Antiqua" panose="02040602050305030304" pitchFamily="18" charset="0"/>
            </a:endParaRPr>
          </a:p>
        </p:txBody>
      </p:sp>
      <p:pic>
        <p:nvPicPr>
          <p:cNvPr id="9220" name="Picture 4" descr="Картинки по запросу персональне навчальне середовище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2944" y="5205780"/>
            <a:ext cx="1372994" cy="12521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037036" y="5205780"/>
            <a:ext cx="1277665" cy="127766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565799" y="5329537"/>
            <a:ext cx="1704869" cy="1004655"/>
          </a:xfrm>
          <a:prstGeom prst="rect">
            <a:avLst/>
          </a:prstGeom>
        </p:spPr>
      </p:pic>
      <p:pic>
        <p:nvPicPr>
          <p:cNvPr id="9226" name="Picture 10" descr="Картинки по запросу персональне навчальне середовище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45362" y="5205780"/>
            <a:ext cx="1324758" cy="13247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970678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smConfetti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76160" y="328612"/>
            <a:ext cx="8067753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000" dirty="0" smtClean="0"/>
          </a:p>
          <a:p>
            <a:r>
              <a:rPr lang="ru-RU" sz="2000" dirty="0" smtClean="0">
                <a:latin typeface="Book Antiqua" panose="02040602050305030304" pitchFamily="18" charset="0"/>
              </a:rPr>
              <a:t>     </a:t>
            </a:r>
            <a:r>
              <a:rPr lang="ru-RU" sz="2000" dirty="0" err="1" smtClean="0">
                <a:latin typeface="Book Antiqua" panose="02040602050305030304" pitchFamily="18" charset="0"/>
              </a:rPr>
              <a:t>Завдяки</a:t>
            </a:r>
            <a:r>
              <a:rPr lang="ru-RU" sz="2000" dirty="0" smtClean="0">
                <a:latin typeface="Book Antiqua" panose="02040602050305030304" pitchFamily="18" charset="0"/>
              </a:rPr>
              <a:t> </a:t>
            </a:r>
            <a:r>
              <a:rPr lang="ru-RU" sz="2000" dirty="0" err="1">
                <a:latin typeface="Book Antiqua" panose="02040602050305030304" pitchFamily="18" charset="0"/>
              </a:rPr>
              <a:t>інтернет-сервісам</a:t>
            </a:r>
            <a:r>
              <a:rPr lang="ru-RU" sz="2000" dirty="0">
                <a:latin typeface="Book Antiqua" panose="02040602050305030304" pitchFamily="18" charset="0"/>
              </a:rPr>
              <a:t> Веб 2.0 </a:t>
            </a:r>
            <a:r>
              <a:rPr lang="ru-RU" sz="2000" dirty="0" err="1">
                <a:latin typeface="Book Antiqua" panose="02040602050305030304" pitchFamily="18" charset="0"/>
              </a:rPr>
              <a:t>з’явилася</a:t>
            </a:r>
            <a:r>
              <a:rPr lang="ru-RU" sz="2000" dirty="0">
                <a:latin typeface="Book Antiqua" panose="02040602050305030304" pitchFamily="18" charset="0"/>
              </a:rPr>
              <a:t> </a:t>
            </a:r>
            <a:r>
              <a:rPr lang="ru-RU" sz="2000" dirty="0" err="1">
                <a:latin typeface="Book Antiqua" panose="02040602050305030304" pitchFamily="18" charset="0"/>
              </a:rPr>
              <a:t>можливість</a:t>
            </a:r>
            <a:r>
              <a:rPr lang="ru-RU" sz="2000" dirty="0">
                <a:latin typeface="Book Antiqua" panose="02040602050305030304" pitchFamily="18" charset="0"/>
              </a:rPr>
              <a:t> </a:t>
            </a:r>
            <a:r>
              <a:rPr lang="ru-RU" sz="2000" dirty="0" err="1">
                <a:latin typeface="Book Antiqua" panose="02040602050305030304" pitchFamily="18" charset="0"/>
              </a:rPr>
              <a:t>використання</a:t>
            </a:r>
            <a:r>
              <a:rPr lang="ru-RU" sz="2000" dirty="0">
                <a:latin typeface="Book Antiqua" panose="02040602050305030304" pitchFamily="18" charset="0"/>
              </a:rPr>
              <a:t> </a:t>
            </a:r>
            <a:r>
              <a:rPr lang="ru-RU" sz="2000" dirty="0" err="1">
                <a:solidFill>
                  <a:srgbClr val="C00000"/>
                </a:solidFill>
                <a:latin typeface="Book Antiqua" panose="02040602050305030304" pitchFamily="18" charset="0"/>
              </a:rPr>
              <a:t>хмарних</a:t>
            </a:r>
            <a:r>
              <a:rPr lang="ru-RU" sz="2000" dirty="0">
                <a:solidFill>
                  <a:srgbClr val="C00000"/>
                </a:solidFill>
                <a:latin typeface="Book Antiqua" panose="02040602050305030304" pitchFamily="18" charset="0"/>
              </a:rPr>
              <a:t> </a:t>
            </a:r>
            <a:r>
              <a:rPr lang="ru-RU" sz="2000" dirty="0" err="1">
                <a:solidFill>
                  <a:srgbClr val="C00000"/>
                </a:solidFill>
                <a:latin typeface="Book Antiqua" panose="02040602050305030304" pitchFamily="18" charset="0"/>
              </a:rPr>
              <a:t>технологій</a:t>
            </a:r>
            <a:r>
              <a:rPr lang="ru-RU" sz="2000" b="1" dirty="0">
                <a:latin typeface="Book Antiqua" panose="02040602050305030304" pitchFamily="18" charset="0"/>
              </a:rPr>
              <a:t>, </a:t>
            </a:r>
            <a:r>
              <a:rPr lang="ru-RU" sz="2000" dirty="0" err="1" smtClean="0">
                <a:latin typeface="Book Antiqua" panose="02040602050305030304" pitchFamily="18" charset="0"/>
              </a:rPr>
              <a:t>тобто</a:t>
            </a:r>
            <a:r>
              <a:rPr lang="ru-RU" sz="2000" dirty="0" smtClean="0">
                <a:latin typeface="Book Antiqua" panose="02040602050305030304" pitchFamily="18" charset="0"/>
              </a:rPr>
              <a:t> </a:t>
            </a:r>
            <a:r>
              <a:rPr lang="ru-RU" sz="2000" dirty="0" err="1">
                <a:latin typeface="Book Antiqua" panose="02040602050305030304" pitchFamily="18" charset="0"/>
              </a:rPr>
              <a:t>віддаленого</a:t>
            </a:r>
            <a:r>
              <a:rPr lang="ru-RU" sz="2000" dirty="0">
                <a:latin typeface="Book Antiqua" panose="02040602050305030304" pitchFamily="18" charset="0"/>
              </a:rPr>
              <a:t> </a:t>
            </a:r>
            <a:r>
              <a:rPr lang="ru-RU" sz="2000" dirty="0" err="1">
                <a:latin typeface="Book Antiqua" panose="02040602050305030304" pitchFamily="18" charset="0"/>
              </a:rPr>
              <a:t>створення</a:t>
            </a:r>
            <a:r>
              <a:rPr lang="ru-RU" sz="2000" dirty="0">
                <a:latin typeface="Book Antiqua" panose="02040602050305030304" pitchFamily="18" charset="0"/>
              </a:rPr>
              <a:t>, </a:t>
            </a:r>
            <a:r>
              <a:rPr lang="ru-RU" sz="2000" dirty="0" err="1">
                <a:latin typeface="Book Antiqua" panose="02040602050305030304" pitchFamily="18" charset="0"/>
              </a:rPr>
              <a:t>опрацювання</a:t>
            </a:r>
            <a:r>
              <a:rPr lang="ru-RU" sz="2000" dirty="0">
                <a:latin typeface="Book Antiqua" panose="02040602050305030304" pitchFamily="18" charset="0"/>
              </a:rPr>
              <a:t> та </a:t>
            </a:r>
            <a:r>
              <a:rPr lang="ru-RU" sz="2000" dirty="0" err="1">
                <a:latin typeface="Book Antiqua" panose="02040602050305030304" pitchFamily="18" charset="0"/>
              </a:rPr>
              <a:t>зберігання</a:t>
            </a:r>
            <a:r>
              <a:rPr lang="ru-RU" sz="2000" dirty="0">
                <a:latin typeface="Book Antiqua" panose="02040602050305030304" pitchFamily="18" charset="0"/>
              </a:rPr>
              <a:t> </a:t>
            </a:r>
            <a:r>
              <a:rPr lang="ru-RU" sz="2000" dirty="0" err="1">
                <a:latin typeface="Book Antiqua" panose="02040602050305030304" pitchFamily="18" charset="0"/>
              </a:rPr>
              <a:t>документів</a:t>
            </a:r>
            <a:r>
              <a:rPr lang="ru-RU" sz="2000" dirty="0">
                <a:latin typeface="Book Antiqua" panose="02040602050305030304" pitchFamily="18" charset="0"/>
              </a:rPr>
              <a:t> </a:t>
            </a:r>
            <a:r>
              <a:rPr lang="ru-RU" sz="2000" dirty="0" err="1">
                <a:latin typeface="Book Antiqua" panose="02040602050305030304" pitchFamily="18" charset="0"/>
              </a:rPr>
              <a:t>одночасно</a:t>
            </a:r>
            <a:r>
              <a:rPr lang="ru-RU" sz="2000" dirty="0">
                <a:latin typeface="Book Antiqua" panose="02040602050305030304" pitchFamily="18" charset="0"/>
              </a:rPr>
              <a:t> </a:t>
            </a:r>
            <a:r>
              <a:rPr lang="ru-RU" sz="2000" dirty="0" err="1">
                <a:latin typeface="Book Antiqua" panose="02040602050305030304" pitchFamily="18" charset="0"/>
              </a:rPr>
              <a:t>багатьма</a:t>
            </a:r>
            <a:r>
              <a:rPr lang="ru-RU" sz="2000" dirty="0">
                <a:latin typeface="Book Antiqua" panose="02040602050305030304" pitchFamily="18" charset="0"/>
              </a:rPr>
              <a:t> </a:t>
            </a:r>
            <a:r>
              <a:rPr lang="ru-RU" sz="2000" dirty="0" err="1">
                <a:latin typeface="Book Antiqua" panose="02040602050305030304" pitchFamily="18" charset="0"/>
              </a:rPr>
              <a:t>користувачами</a:t>
            </a:r>
            <a:r>
              <a:rPr lang="ru-RU" sz="2000" dirty="0">
                <a:latin typeface="Book Antiqua" panose="02040602050305030304" pitchFamily="18" charset="0"/>
              </a:rPr>
              <a:t> в </a:t>
            </a:r>
            <a:r>
              <a:rPr lang="ru-RU" sz="2000" dirty="0" err="1">
                <a:latin typeface="Book Antiqua" panose="02040602050305030304" pitchFamily="18" charset="0"/>
              </a:rPr>
              <a:t>режимі</a:t>
            </a:r>
            <a:r>
              <a:rPr lang="ru-RU" sz="2000" dirty="0">
                <a:latin typeface="Book Antiqua" panose="02040602050305030304" pitchFamily="18" charset="0"/>
              </a:rPr>
              <a:t> онлайн</a:t>
            </a:r>
            <a:r>
              <a:rPr lang="ru-RU" sz="2000" dirty="0" smtClean="0">
                <a:latin typeface="Book Antiqua" panose="02040602050305030304" pitchFamily="18" charset="0"/>
              </a:rPr>
              <a:t>.</a:t>
            </a:r>
          </a:p>
          <a:p>
            <a:endParaRPr lang="ru-RU" sz="2000" dirty="0">
              <a:latin typeface="Book Antiqua" panose="02040602050305030304" pitchFamily="18" charset="0"/>
            </a:endParaRPr>
          </a:p>
          <a:p>
            <a:pPr algn="ctr"/>
            <a:r>
              <a:rPr lang="ru-RU" sz="2000" b="1" dirty="0" err="1">
                <a:solidFill>
                  <a:srgbClr val="C00000"/>
                </a:solidFill>
                <a:latin typeface="Book Antiqua" panose="02040602050305030304" pitchFamily="18" charset="0"/>
              </a:rPr>
              <a:t>Хмарні</a:t>
            </a:r>
            <a:r>
              <a:rPr lang="ru-RU" sz="2000" b="1" dirty="0">
                <a:solidFill>
                  <a:srgbClr val="C00000"/>
                </a:solidFill>
                <a:latin typeface="Book Antiqua" panose="02040602050305030304" pitchFamily="18" charset="0"/>
              </a:rPr>
              <a:t> </a:t>
            </a:r>
            <a:r>
              <a:rPr lang="ru-RU" sz="2000" b="1" dirty="0" err="1">
                <a:solidFill>
                  <a:srgbClr val="C00000"/>
                </a:solidFill>
                <a:latin typeface="Book Antiqua" panose="02040602050305030304" pitchFamily="18" charset="0"/>
              </a:rPr>
              <a:t>технології</a:t>
            </a:r>
            <a:r>
              <a:rPr lang="ru-RU" sz="2000" b="1" dirty="0">
                <a:solidFill>
                  <a:srgbClr val="C00000"/>
                </a:solidFill>
                <a:latin typeface="Book Antiqua" panose="02040602050305030304" pitchFamily="18" charset="0"/>
              </a:rPr>
              <a:t> </a:t>
            </a:r>
            <a:r>
              <a:rPr lang="ru-RU" sz="2000" dirty="0">
                <a:latin typeface="Book Antiqua" panose="02040602050305030304" pitchFamily="18" charset="0"/>
              </a:rPr>
              <a:t>— </a:t>
            </a:r>
            <a:r>
              <a:rPr lang="ru-RU" sz="2000" dirty="0" err="1">
                <a:latin typeface="Book Antiqua" panose="02040602050305030304" pitchFamily="18" charset="0"/>
              </a:rPr>
              <a:t>це</a:t>
            </a:r>
            <a:r>
              <a:rPr lang="ru-RU" sz="2000" dirty="0">
                <a:latin typeface="Book Antiqua" panose="02040602050305030304" pitchFamily="18" charset="0"/>
              </a:rPr>
              <a:t> </a:t>
            </a:r>
            <a:r>
              <a:rPr lang="ru-RU" sz="2000" dirty="0" err="1">
                <a:latin typeface="Book Antiqua" panose="02040602050305030304" pitchFamily="18" charset="0"/>
              </a:rPr>
              <a:t>сукупність</a:t>
            </a:r>
            <a:r>
              <a:rPr lang="ru-RU" sz="2000" dirty="0">
                <a:latin typeface="Book Antiqua" panose="02040602050305030304" pitchFamily="18" charset="0"/>
              </a:rPr>
              <a:t> </a:t>
            </a:r>
            <a:r>
              <a:rPr lang="ru-RU" sz="2000" dirty="0" err="1">
                <a:latin typeface="Book Antiqua" panose="02040602050305030304" pitchFamily="18" charset="0"/>
              </a:rPr>
              <a:t>засобів</a:t>
            </a:r>
            <a:r>
              <a:rPr lang="ru-RU" sz="2000" dirty="0">
                <a:latin typeface="Book Antiqua" panose="02040602050305030304" pitchFamily="18" charset="0"/>
              </a:rPr>
              <a:t> і </a:t>
            </a:r>
            <a:r>
              <a:rPr lang="ru-RU" sz="2000" dirty="0" err="1">
                <a:latin typeface="Book Antiqua" panose="02040602050305030304" pitchFamily="18" charset="0"/>
              </a:rPr>
              <a:t>методів</a:t>
            </a:r>
            <a:r>
              <a:rPr lang="ru-RU" sz="2000" dirty="0">
                <a:latin typeface="Book Antiqua" panose="02040602050305030304" pitchFamily="18" charset="0"/>
              </a:rPr>
              <a:t> </a:t>
            </a:r>
            <a:r>
              <a:rPr lang="ru-RU" sz="2000" dirty="0" err="1">
                <a:latin typeface="Book Antiqua" panose="02040602050305030304" pitchFamily="18" charset="0"/>
              </a:rPr>
              <a:t>дистанційного</a:t>
            </a:r>
            <a:r>
              <a:rPr lang="ru-RU" sz="2000" dirty="0">
                <a:latin typeface="Book Antiqua" panose="02040602050305030304" pitchFamily="18" charset="0"/>
              </a:rPr>
              <a:t> </a:t>
            </a:r>
            <a:r>
              <a:rPr lang="ru-RU" sz="2000" dirty="0" err="1">
                <a:latin typeface="Book Antiqua" panose="02040602050305030304" pitchFamily="18" charset="0"/>
              </a:rPr>
              <a:t>зберігання</a:t>
            </a:r>
            <a:r>
              <a:rPr lang="ru-RU" sz="2000" dirty="0">
                <a:latin typeface="Book Antiqua" panose="02040602050305030304" pitchFamily="18" charset="0"/>
              </a:rPr>
              <a:t> й </a:t>
            </a:r>
            <a:r>
              <a:rPr lang="ru-RU" sz="2000" dirty="0" err="1">
                <a:latin typeface="Book Antiqua" panose="02040602050305030304" pitchFamily="18" charset="0"/>
              </a:rPr>
              <a:t>опрацювання</a:t>
            </a:r>
            <a:r>
              <a:rPr lang="ru-RU" sz="2000" dirty="0">
                <a:latin typeface="Book Antiqua" panose="02040602050305030304" pitchFamily="18" charset="0"/>
              </a:rPr>
              <a:t> </a:t>
            </a:r>
            <a:r>
              <a:rPr lang="ru-RU" sz="2000" dirty="0" err="1">
                <a:latin typeface="Book Antiqua" panose="02040602050305030304" pitchFamily="18" charset="0"/>
              </a:rPr>
              <a:t>даних</a:t>
            </a:r>
            <a:r>
              <a:rPr lang="ru-RU" sz="2000" dirty="0" smtClean="0">
                <a:latin typeface="Book Antiqua" panose="02040602050305030304" pitchFamily="18" charset="0"/>
              </a:rPr>
              <a:t>.</a:t>
            </a:r>
          </a:p>
          <a:p>
            <a:endParaRPr lang="uk-UA" sz="2000" dirty="0">
              <a:latin typeface="Book Antiqua" panose="02040602050305030304" pitchFamily="18" charset="0"/>
            </a:endParaRPr>
          </a:p>
          <a:p>
            <a:endParaRPr lang="ru-RU" sz="2000" dirty="0">
              <a:latin typeface="Book Antiqua" panose="02040602050305030304" pitchFamily="18" charset="0"/>
            </a:endParaRPr>
          </a:p>
          <a:p>
            <a:r>
              <a:rPr lang="ru-RU" sz="2000" dirty="0" err="1">
                <a:latin typeface="Book Antiqua" panose="02040602050305030304" pitchFamily="18" charset="0"/>
              </a:rPr>
              <a:t>Найактивнішими</a:t>
            </a:r>
            <a:r>
              <a:rPr lang="ru-RU" sz="2000" dirty="0">
                <a:latin typeface="Book Antiqua" panose="02040602050305030304" pitchFamily="18" charset="0"/>
              </a:rPr>
              <a:t> </a:t>
            </a:r>
            <a:r>
              <a:rPr lang="ru-RU" sz="2000" dirty="0" err="1">
                <a:latin typeface="Book Antiqua" panose="02040602050305030304" pitchFamily="18" charset="0"/>
              </a:rPr>
              <a:t>постачальниками</a:t>
            </a:r>
            <a:r>
              <a:rPr lang="ru-RU" sz="2000" dirty="0">
                <a:latin typeface="Book Antiqua" panose="02040602050305030304" pitchFamily="18" charset="0"/>
              </a:rPr>
              <a:t> </a:t>
            </a:r>
            <a:r>
              <a:rPr lang="ru-RU" sz="2000" dirty="0" err="1">
                <a:latin typeface="Book Antiqua" panose="02040602050305030304" pitchFamily="18" charset="0"/>
              </a:rPr>
              <a:t>хмарних</a:t>
            </a:r>
            <a:r>
              <a:rPr lang="ru-RU" sz="2000" dirty="0">
                <a:latin typeface="Book Antiqua" panose="02040602050305030304" pitchFamily="18" charset="0"/>
              </a:rPr>
              <a:t> </a:t>
            </a:r>
            <a:r>
              <a:rPr lang="ru-RU" sz="2000" dirty="0" err="1">
                <a:latin typeface="Book Antiqua" panose="02040602050305030304" pitchFamily="18" charset="0"/>
              </a:rPr>
              <a:t>сервісів</a:t>
            </a:r>
            <a:r>
              <a:rPr lang="ru-RU" sz="2000" dirty="0">
                <a:latin typeface="Book Antiqua" panose="02040602050305030304" pitchFamily="18" charset="0"/>
              </a:rPr>
              <a:t> є </a:t>
            </a:r>
            <a:r>
              <a:rPr lang="ru-RU" sz="2000" dirty="0" err="1">
                <a:latin typeface="Book Antiqua" panose="02040602050305030304" pitchFamily="18" charset="0"/>
              </a:rPr>
              <a:t>корпорації</a:t>
            </a:r>
            <a:r>
              <a:rPr lang="ru-RU" sz="2000" dirty="0">
                <a:latin typeface="Book Antiqua" panose="02040602050305030304" pitchFamily="18" charset="0"/>
              </a:rPr>
              <a:t> </a:t>
            </a:r>
            <a:r>
              <a:rPr lang="en-US" sz="2000" dirty="0">
                <a:latin typeface="Book Antiqua" panose="02040602050305030304" pitchFamily="18" charset="0"/>
              </a:rPr>
              <a:t>Google </a:t>
            </a:r>
            <a:r>
              <a:rPr lang="ru-RU" sz="2000" dirty="0">
                <a:latin typeface="Book Antiqua" panose="02040602050305030304" pitchFamily="18" charset="0"/>
              </a:rPr>
              <a:t>і </a:t>
            </a:r>
            <a:r>
              <a:rPr lang="en-US" sz="2000" dirty="0">
                <a:latin typeface="Book Antiqua" panose="02040602050305030304" pitchFamily="18" charset="0"/>
              </a:rPr>
              <a:t>Microsoft</a:t>
            </a:r>
            <a:r>
              <a:rPr lang="en-US" sz="2000" dirty="0" smtClean="0">
                <a:latin typeface="Book Antiqua" panose="02040602050305030304" pitchFamily="18" charset="0"/>
              </a:rPr>
              <a:t>.</a:t>
            </a:r>
            <a:endParaRPr lang="uk-UA" sz="2000" dirty="0" smtClean="0">
              <a:latin typeface="Book Antiqua" panose="02040602050305030304" pitchFamily="18" charset="0"/>
            </a:endParaRPr>
          </a:p>
          <a:p>
            <a:endParaRPr lang="en-US" sz="2000" dirty="0"/>
          </a:p>
          <a:p>
            <a:endParaRPr lang="ru-RU" sz="2000" dirty="0">
              <a:latin typeface="Book Antiqua" panose="02040602050305030304" pitchFamily="18" charset="0"/>
            </a:endParaRPr>
          </a:p>
        </p:txBody>
      </p:sp>
      <p:pic>
        <p:nvPicPr>
          <p:cNvPr id="8194" name="Picture 2" descr="Картинки по запросу гугл и майкрософт картинки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195" t="6857" r="1589" b="17560"/>
          <a:stretch/>
        </p:blipFill>
        <p:spPr bwMode="auto">
          <a:xfrm>
            <a:off x="1381086" y="4986338"/>
            <a:ext cx="6057900" cy="17287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95998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smConfetti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114427" y="314323"/>
            <a:ext cx="63269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dirty="0" smtClean="0"/>
              <a:t>Хмарні </a:t>
            </a:r>
            <a:r>
              <a:rPr lang="en-US" sz="3200" dirty="0" smtClean="0"/>
              <a:t> </a:t>
            </a:r>
            <a:r>
              <a:rPr lang="uk-UA" sz="3200" dirty="0" smtClean="0"/>
              <a:t>сервіси  від</a:t>
            </a:r>
            <a:r>
              <a:rPr lang="en-US" sz="3200" dirty="0" smtClean="0"/>
              <a:t> G Suite</a:t>
            </a:r>
            <a:endParaRPr lang="ru-RU" sz="3200" dirty="0"/>
          </a:p>
        </p:txBody>
      </p:sp>
      <p:pic>
        <p:nvPicPr>
          <p:cNvPr id="2050" name="Picture 2" descr="Картинки по запросу Хмарні технології від G Suit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71474" y="792448"/>
            <a:ext cx="8905447" cy="59369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748747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smConfetti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76160" y="328612"/>
            <a:ext cx="758197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000" dirty="0"/>
          </a:p>
          <a:p>
            <a:endParaRPr lang="ru-RU" sz="2000" dirty="0">
              <a:latin typeface="Book Antiqua" panose="02040602050305030304" pitchFamily="18" charset="0"/>
            </a:endParaRPr>
          </a:p>
        </p:txBody>
      </p:sp>
      <p:pic>
        <p:nvPicPr>
          <p:cNvPr id="10242" name="Picture 2" descr="Похожее изображение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8906" t="24445" r="19219" b="6597"/>
          <a:stretch/>
        </p:blipFill>
        <p:spPr bwMode="auto">
          <a:xfrm>
            <a:off x="257174" y="328612"/>
            <a:ext cx="8339411" cy="6000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371708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2" descr="Картинки по запросу JASC 365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57225" y="2181224"/>
            <a:ext cx="5848350" cy="2695575"/>
          </a:xfrm>
          <a:prstGeom prst="rect">
            <a:avLst/>
          </a:prstGeom>
        </p:spPr>
      </p:pic>
      <p:pic>
        <p:nvPicPr>
          <p:cNvPr id="12292" name="Picture 4" descr="Картинки по запросу JASC 36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76311" y="640524"/>
            <a:ext cx="5122862" cy="1645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700089" y="214311"/>
            <a:ext cx="63269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dirty="0" smtClean="0"/>
              <a:t>Хмарні  сервіси від</a:t>
            </a:r>
            <a:r>
              <a:rPr lang="en-US" sz="3200" dirty="0" smtClean="0"/>
              <a:t> Office 365</a:t>
            </a:r>
            <a:endParaRPr lang="ru-RU" sz="32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60375" y="4876799"/>
            <a:ext cx="795221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b="1" i="1" dirty="0" smtClean="0"/>
              <a:t>Приклади робіт в програмах  </a:t>
            </a:r>
            <a:r>
              <a:rPr lang="en-US" b="1" i="1" dirty="0" smtClean="0"/>
              <a:t>Sway </a:t>
            </a:r>
            <a:r>
              <a:rPr lang="uk-UA" b="1" i="1" dirty="0" smtClean="0"/>
              <a:t> та </a:t>
            </a:r>
            <a:r>
              <a:rPr lang="en-US" b="1" i="1" dirty="0" smtClean="0"/>
              <a:t> OneNote </a:t>
            </a:r>
            <a:r>
              <a:rPr lang="en-US" dirty="0" smtClean="0">
                <a:hlinkClick r:id="rId4"/>
              </a:rPr>
              <a:t>http</a:t>
            </a:r>
            <a:r>
              <a:rPr lang="en-US" dirty="0">
                <a:hlinkClick r:id="rId4"/>
              </a:rPr>
              <a:t>://</a:t>
            </a:r>
            <a:r>
              <a:rPr lang="en-US" dirty="0" smtClean="0">
                <a:hlinkClick r:id="rId4"/>
              </a:rPr>
              <a:t>kvashanata.pp.ua/news/litnja_shkola/2016-08-28-78</a:t>
            </a:r>
            <a:endParaRPr lang="en-US" dirty="0" smtClean="0"/>
          </a:p>
          <a:p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460375" y="5657671"/>
            <a:ext cx="832643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hlinkClick r:id="rId5"/>
              </a:rPr>
              <a:t>http://</a:t>
            </a:r>
            <a:r>
              <a:rPr lang="en-US" dirty="0" smtClean="0">
                <a:hlinkClick r:id="rId5"/>
              </a:rPr>
              <a:t>kvashanata.pp.ua/publ/materyali_na_vseukrajinskij_konkurs_suchasnikh_osvitjan_umiju_vchiti_vid_ivana_ivanova_ta_providnikh_kompanij_ukrajini/1-1-0-10</a:t>
            </a:r>
            <a:endParaRPr lang="uk-UA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830713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smConfetti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71450" y="271463"/>
            <a:ext cx="837247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000" dirty="0" smtClean="0"/>
          </a:p>
          <a:p>
            <a:pPr algn="ctr"/>
            <a:r>
              <a:rPr lang="ru-RU" sz="2000" dirty="0" err="1" smtClean="0">
                <a:latin typeface="Book Antiqua" panose="02040602050305030304" pitchFamily="18" charset="0"/>
              </a:rPr>
              <a:t>Використовувати</a:t>
            </a:r>
            <a:r>
              <a:rPr lang="ru-RU" sz="2000" dirty="0" smtClean="0">
                <a:latin typeface="Book Antiqua" panose="02040602050305030304" pitchFamily="18" charset="0"/>
              </a:rPr>
              <a:t> </a:t>
            </a:r>
            <a:r>
              <a:rPr lang="ru-RU" sz="2000" dirty="0" err="1" smtClean="0">
                <a:latin typeface="Book Antiqua" panose="02040602050305030304" pitchFamily="18" charset="0"/>
              </a:rPr>
              <a:t>хмарні</a:t>
            </a:r>
            <a:r>
              <a:rPr lang="ru-RU" sz="2000" dirty="0" smtClean="0">
                <a:latin typeface="Book Antiqua" panose="02040602050305030304" pitchFamily="18" charset="0"/>
              </a:rPr>
              <a:t> </a:t>
            </a:r>
            <a:r>
              <a:rPr lang="ru-RU" sz="2000" dirty="0" err="1" smtClean="0">
                <a:latin typeface="Book Antiqua" panose="02040602050305030304" pitchFamily="18" charset="0"/>
              </a:rPr>
              <a:t>сервіси</a:t>
            </a:r>
            <a:r>
              <a:rPr lang="ru-RU" sz="2000" dirty="0" smtClean="0">
                <a:latin typeface="Book Antiqua" panose="02040602050305030304" pitchFamily="18" charset="0"/>
              </a:rPr>
              <a:t> </a:t>
            </a:r>
            <a:r>
              <a:rPr lang="ru-RU" sz="2000" dirty="0" err="1" smtClean="0">
                <a:latin typeface="Book Antiqua" panose="02040602050305030304" pitchFamily="18" charset="0"/>
              </a:rPr>
              <a:t>можна</a:t>
            </a:r>
            <a:r>
              <a:rPr lang="ru-RU" sz="2000" dirty="0" smtClean="0">
                <a:latin typeface="Book Antiqua" panose="02040602050305030304" pitchFamily="18" charset="0"/>
              </a:rPr>
              <a:t> на </a:t>
            </a:r>
            <a:r>
              <a:rPr lang="ru-RU" sz="2000" dirty="0" err="1" smtClean="0">
                <a:latin typeface="Book Antiqua" panose="02040602050305030304" pitchFamily="18" charset="0"/>
              </a:rPr>
              <a:t>різноманітних</a:t>
            </a:r>
            <a:r>
              <a:rPr lang="ru-RU" sz="2000" dirty="0" smtClean="0">
                <a:latin typeface="Book Antiqua" panose="02040602050305030304" pitchFamily="18" charset="0"/>
              </a:rPr>
              <a:t> гаджетах: ноутбук, нетбук, смартфон, планшет. </a:t>
            </a:r>
            <a:r>
              <a:rPr lang="ru-RU" sz="2000" dirty="0" err="1" smtClean="0">
                <a:latin typeface="Book Antiqua" panose="02040602050305030304" pitchFamily="18" charset="0"/>
              </a:rPr>
              <a:t>Ці</a:t>
            </a:r>
            <a:r>
              <a:rPr lang="ru-RU" sz="2000" dirty="0" smtClean="0">
                <a:latin typeface="Book Antiqua" panose="02040602050305030304" pitchFamily="18" charset="0"/>
              </a:rPr>
              <a:t> </a:t>
            </a:r>
            <a:r>
              <a:rPr lang="ru-RU" sz="2000" dirty="0" err="1" smtClean="0">
                <a:latin typeface="Book Antiqua" panose="02040602050305030304" pitchFamily="18" charset="0"/>
              </a:rPr>
              <a:t>сервіси</a:t>
            </a:r>
            <a:r>
              <a:rPr lang="ru-RU" sz="2000" dirty="0" smtClean="0">
                <a:latin typeface="Book Antiqua" panose="02040602050305030304" pitchFamily="18" charset="0"/>
              </a:rPr>
              <a:t> </a:t>
            </a:r>
            <a:r>
              <a:rPr lang="ru-RU" sz="2000" dirty="0" err="1" smtClean="0">
                <a:latin typeface="Book Antiqua" panose="02040602050305030304" pitchFamily="18" charset="0"/>
              </a:rPr>
              <a:t>забезпечують</a:t>
            </a:r>
            <a:r>
              <a:rPr lang="ru-RU" sz="2000" dirty="0" smtClean="0">
                <a:latin typeface="Book Antiqua" panose="02040602050305030304" pitchFamily="18" charset="0"/>
              </a:rPr>
              <a:t> </a:t>
            </a:r>
            <a:r>
              <a:rPr lang="ru-RU" sz="2000" dirty="0" err="1" smtClean="0">
                <a:latin typeface="Book Antiqua" panose="02040602050305030304" pitchFamily="18" charset="0"/>
              </a:rPr>
              <a:t>підтримку</a:t>
            </a:r>
            <a:r>
              <a:rPr lang="ru-RU" sz="2000" dirty="0" smtClean="0">
                <a:latin typeface="Book Antiqua" panose="02040602050305030304" pitchFamily="18" charset="0"/>
              </a:rPr>
              <a:t>  в </a:t>
            </a:r>
            <a:r>
              <a:rPr lang="ru-RU" sz="2000" dirty="0" err="1" smtClean="0">
                <a:latin typeface="Book Antiqua" panose="02040602050305030304" pitchFamily="18" charset="0"/>
              </a:rPr>
              <a:t>різних</a:t>
            </a:r>
            <a:r>
              <a:rPr lang="ru-RU" sz="2000" dirty="0" smtClean="0">
                <a:latin typeface="Book Antiqua" panose="02040602050305030304" pitchFamily="18" charset="0"/>
              </a:rPr>
              <a:t> </a:t>
            </a:r>
            <a:r>
              <a:rPr lang="ru-RU" sz="2000" dirty="0" err="1" smtClean="0">
                <a:latin typeface="Book Antiqua" panose="02040602050305030304" pitchFamily="18" charset="0"/>
              </a:rPr>
              <a:t>операційніих</a:t>
            </a:r>
            <a:r>
              <a:rPr lang="ru-RU" sz="2000" dirty="0" smtClean="0">
                <a:latin typeface="Book Antiqua" panose="02040602050305030304" pitchFamily="18" charset="0"/>
              </a:rPr>
              <a:t> системах : </a:t>
            </a:r>
            <a:r>
              <a:rPr lang="en-US" sz="2000" dirty="0" smtClean="0">
                <a:latin typeface="Book Antiqua" panose="02040602050305030304" pitchFamily="18" charset="0"/>
              </a:rPr>
              <a:t>Windows</a:t>
            </a:r>
            <a:r>
              <a:rPr lang="uk-UA" sz="2000" dirty="0" smtClean="0">
                <a:latin typeface="Book Antiqua" panose="02040602050305030304" pitchFamily="18" charset="0"/>
              </a:rPr>
              <a:t>, </a:t>
            </a:r>
            <a:r>
              <a:rPr lang="en-US" sz="2000" dirty="0" smtClean="0">
                <a:latin typeface="Book Antiqua" panose="02040602050305030304" pitchFamily="18" charset="0"/>
              </a:rPr>
              <a:t>Android</a:t>
            </a:r>
            <a:r>
              <a:rPr lang="uk-UA" sz="2000" dirty="0" smtClean="0">
                <a:latin typeface="Book Antiqua" panose="02040602050305030304" pitchFamily="18" charset="0"/>
              </a:rPr>
              <a:t>, </a:t>
            </a:r>
            <a:r>
              <a:rPr lang="en-US" sz="2000" dirty="0" smtClean="0">
                <a:latin typeface="Book Antiqua" panose="02040602050305030304" pitchFamily="18" charset="0"/>
              </a:rPr>
              <a:t>Apple</a:t>
            </a:r>
            <a:r>
              <a:rPr lang="uk-UA" sz="2000" dirty="0" smtClean="0">
                <a:latin typeface="Book Antiqua" panose="02040602050305030304" pitchFamily="18" charset="0"/>
              </a:rPr>
              <a:t>, </a:t>
            </a:r>
            <a:r>
              <a:rPr lang="en-US" sz="2000" b="1" dirty="0">
                <a:latin typeface="Book Antiqua" panose="02040602050305030304" pitchFamily="18" charset="0"/>
              </a:rPr>
              <a:t>Linux</a:t>
            </a:r>
            <a:endParaRPr lang="ru-RU" sz="2000" dirty="0" smtClean="0">
              <a:latin typeface="Book Antiqua" panose="02040602050305030304" pitchFamily="18" charset="0"/>
            </a:endParaRPr>
          </a:p>
          <a:p>
            <a:endParaRPr lang="ru-RU" sz="2000" dirty="0">
              <a:latin typeface="Book Antiqua" panose="02040602050305030304" pitchFamily="18" charset="0"/>
            </a:endParaRPr>
          </a:p>
        </p:txBody>
      </p:sp>
      <p:pic>
        <p:nvPicPr>
          <p:cNvPr id="5" name="Picture 4" descr="Похожее изображение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2181"/>
          <a:stretch/>
        </p:blipFill>
        <p:spPr bwMode="auto">
          <a:xfrm>
            <a:off x="486529" y="2000594"/>
            <a:ext cx="6738322" cy="414537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xmlns="" val="1161388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141" y="2166937"/>
            <a:ext cx="6505576" cy="4691063"/>
          </a:xfrm>
        </p:spPr>
        <p:txBody>
          <a:bodyPr>
            <a:normAutofit/>
          </a:bodyPr>
          <a:lstStyle/>
          <a:p>
            <a:pPr algn="ctr"/>
            <a:r>
              <a:rPr lang="uk-UA" sz="2000" dirty="0" smtClean="0">
                <a:solidFill>
                  <a:schemeClr val="tx1"/>
                </a:solidFill>
                <a:latin typeface="Book Antiqua" panose="02040602050305030304" pitchFamily="18" charset="0"/>
              </a:rPr>
              <a:t>Д/З</a:t>
            </a:r>
            <a:br>
              <a:rPr lang="uk-UA" sz="2000" dirty="0" smtClean="0">
                <a:solidFill>
                  <a:schemeClr val="tx1"/>
                </a:solidFill>
                <a:latin typeface="Book Antiqua" panose="02040602050305030304" pitchFamily="18" charset="0"/>
              </a:rPr>
            </a:br>
            <a:r>
              <a:rPr lang="uk-UA" sz="2000" dirty="0" smtClean="0">
                <a:solidFill>
                  <a:schemeClr val="tx1"/>
                </a:solidFill>
                <a:latin typeface="Book Antiqua" panose="02040602050305030304" pitchFamily="18" charset="0"/>
              </a:rPr>
              <a:t>§9.1( Ст. 237-242). Завантажити на </a:t>
            </a:r>
            <a:r>
              <a:rPr lang="en-US" sz="2000" dirty="0" smtClean="0">
                <a:solidFill>
                  <a:schemeClr val="tx1"/>
                </a:solidFill>
                <a:latin typeface="Book Antiqua" panose="02040602050305030304" pitchFamily="18" charset="0"/>
              </a:rPr>
              <a:t>Google </a:t>
            </a:r>
            <a:r>
              <a:rPr lang="uk-UA" sz="2000" dirty="0" smtClean="0">
                <a:solidFill>
                  <a:schemeClr val="tx1"/>
                </a:solidFill>
                <a:latin typeface="Book Antiqua" panose="02040602050305030304" pitchFamily="18" charset="0"/>
              </a:rPr>
              <a:t>диск документ</a:t>
            </a:r>
            <a:r>
              <a:rPr lang="en-US" sz="2000" dirty="0" smtClean="0">
                <a:solidFill>
                  <a:schemeClr val="tx1"/>
                </a:solidFill>
                <a:latin typeface="Book Antiqua" panose="02040602050305030304" pitchFamily="18" charset="0"/>
              </a:rPr>
              <a:t> Word</a:t>
            </a:r>
            <a:r>
              <a:rPr lang="uk-UA" sz="2000" dirty="0" smtClean="0">
                <a:solidFill>
                  <a:schemeClr val="tx1"/>
                </a:solidFill>
                <a:latin typeface="Book Antiqua" panose="02040602050305030304" pitchFamily="18" charset="0"/>
              </a:rPr>
              <a:t>, надати спільний доступ, надіслати документ вчителю на </a:t>
            </a:r>
            <a:r>
              <a:rPr lang="uk-UA" sz="2000" dirty="0" err="1" smtClean="0">
                <a:solidFill>
                  <a:schemeClr val="tx1"/>
                </a:solidFill>
                <a:latin typeface="Book Antiqua" panose="02040602050305030304" pitchFamily="18" charset="0"/>
              </a:rPr>
              <a:t>електронку</a:t>
            </a:r>
            <a:r>
              <a:rPr lang="uk-UA" sz="2000" dirty="0" smtClean="0">
                <a:solidFill>
                  <a:schemeClr val="tx1"/>
                </a:solidFill>
                <a:latin typeface="Book Antiqua" panose="02040602050305030304" pitchFamily="18" charset="0"/>
              </a:rPr>
              <a:t>.</a:t>
            </a:r>
            <a:br>
              <a:rPr lang="uk-UA" sz="2000" dirty="0" smtClean="0">
                <a:solidFill>
                  <a:schemeClr val="tx1"/>
                </a:solidFill>
                <a:latin typeface="Book Antiqua" panose="02040602050305030304" pitchFamily="18" charset="0"/>
              </a:rPr>
            </a:br>
            <a:r>
              <a:rPr lang="uk-UA" sz="2000" dirty="0" smtClean="0">
                <a:solidFill>
                  <a:schemeClr val="tx1"/>
                </a:solidFill>
                <a:latin typeface="Book Antiqua" panose="02040602050305030304" pitchFamily="18" charset="0"/>
              </a:rPr>
              <a:t>Додаткове завдання</a:t>
            </a:r>
            <a:r>
              <a:rPr lang="uk-UA" sz="2000" dirty="0">
                <a:solidFill>
                  <a:schemeClr val="tx1"/>
                </a:solidFill>
                <a:latin typeface="Book Antiqua" panose="02040602050305030304" pitchFamily="18" charset="0"/>
              </a:rPr>
              <a:t/>
            </a:r>
            <a:br>
              <a:rPr lang="uk-UA" sz="2000" dirty="0">
                <a:solidFill>
                  <a:schemeClr val="tx1"/>
                </a:solidFill>
                <a:latin typeface="Book Antiqua" panose="02040602050305030304" pitchFamily="18" charset="0"/>
              </a:rPr>
            </a:br>
            <a:r>
              <a:rPr lang="uk-UA" sz="2000" dirty="0" smtClean="0">
                <a:solidFill>
                  <a:schemeClr val="tx1"/>
                </a:solidFill>
                <a:latin typeface="Book Antiqua" panose="02040602050305030304" pitchFamily="18" charset="0"/>
              </a:rPr>
              <a:t>Зареєструватися в </a:t>
            </a:r>
            <a:r>
              <a:rPr lang="en-US" sz="2000" dirty="0">
                <a:solidFill>
                  <a:schemeClr val="tx1"/>
                </a:solidFill>
                <a:latin typeface="Book Antiqua" panose="02040602050305030304" pitchFamily="18" charset="0"/>
              </a:rPr>
              <a:t>Office </a:t>
            </a:r>
            <a:r>
              <a:rPr lang="en-US" sz="2000" dirty="0" smtClean="0">
                <a:solidFill>
                  <a:schemeClr val="tx1"/>
                </a:solidFill>
                <a:latin typeface="Book Antiqua" panose="02040602050305030304" pitchFamily="18" charset="0"/>
              </a:rPr>
              <a:t>365</a:t>
            </a:r>
            <a:r>
              <a:rPr lang="uk-UA" sz="2000" dirty="0" smtClean="0">
                <a:solidFill>
                  <a:schemeClr val="tx1"/>
                </a:solidFill>
                <a:latin typeface="Book Antiqua" panose="02040602050305030304" pitchFamily="18" charset="0"/>
              </a:rPr>
              <a:t>, зробити </a:t>
            </a:r>
            <a:r>
              <a:rPr lang="uk-UA" sz="2000" dirty="0" err="1" smtClean="0">
                <a:solidFill>
                  <a:schemeClr val="tx1"/>
                </a:solidFill>
                <a:latin typeface="Book Antiqua" panose="02040602050305030304" pitchFamily="18" charset="0"/>
              </a:rPr>
              <a:t>скріншот</a:t>
            </a:r>
            <a:r>
              <a:rPr lang="uk-UA" sz="2000" dirty="0" smtClean="0">
                <a:solidFill>
                  <a:schemeClr val="tx1"/>
                </a:solidFill>
                <a:latin typeface="Book Antiqua" panose="02040602050305030304" pitchFamily="18" charset="0"/>
              </a:rPr>
              <a:t> профілю, надіслати вчителеві  </a:t>
            </a:r>
            <a:r>
              <a:rPr lang="uk-UA" sz="2000" dirty="0" err="1" smtClean="0">
                <a:solidFill>
                  <a:schemeClr val="tx1"/>
                </a:solidFill>
                <a:latin typeface="Book Antiqua" panose="02040602050305030304" pitchFamily="18" charset="0"/>
              </a:rPr>
              <a:t>електронкою</a:t>
            </a:r>
            <a:r>
              <a:rPr lang="uk-UA" sz="2000" dirty="0" smtClean="0">
                <a:solidFill>
                  <a:schemeClr val="tx1"/>
                </a:solidFill>
                <a:latin typeface="Book Antiqua" panose="02040602050305030304" pitchFamily="18" charset="0"/>
              </a:rPr>
              <a:t>.</a:t>
            </a:r>
            <a:r>
              <a:rPr lang="ru-RU" sz="2000" dirty="0">
                <a:latin typeface="Book Antiqua" panose="02040602050305030304" pitchFamily="18" charset="0"/>
              </a:rPr>
              <a:t/>
            </a:r>
            <a:br>
              <a:rPr lang="ru-RU" sz="2000" dirty="0">
                <a:latin typeface="Book Antiqua" panose="02040602050305030304" pitchFamily="18" charset="0"/>
              </a:rPr>
            </a:br>
            <a:endParaRPr lang="ru-RU" sz="2000" dirty="0">
              <a:solidFill>
                <a:schemeClr val="tx1"/>
              </a:solidFill>
              <a:latin typeface="Book Antiqua" panose="02040602050305030304" pitchFamily="18" charset="0"/>
            </a:endParaRPr>
          </a:p>
        </p:txBody>
      </p:sp>
      <p:pic>
        <p:nvPicPr>
          <p:cNvPr id="3" name="Picture 2" descr="Картинки по запросу персональне навчальне середовище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66495" y="914400"/>
            <a:ext cx="4698221" cy="31369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2011782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pSp>
        <p:nvGrpSpPr>
          <p:cNvPr id="5" name="Группа 4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pic>
          <p:nvPicPr>
            <p:cNvPr id="3" name="Рисунок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</p:spPr>
        </p:pic>
        <p:pic>
          <p:nvPicPr>
            <p:cNvPr id="4" name="Рисунок 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927529" y="4521148"/>
              <a:ext cx="3787845" cy="2336852"/>
            </a:xfrm>
            <a:prstGeom prst="rect">
              <a:avLst/>
            </a:prstGeom>
          </p:spPr>
        </p:pic>
        <p:pic>
          <p:nvPicPr>
            <p:cNvPr id="1026" name="Picture 2" descr="Похожее изображение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BEBA8EAE-BF5A-486C-A8C5-ECC9F3942E4B}">
                  <a14:imgProps xmlns:a14="http://schemas.microsoft.com/office/drawing/2010/main" xmlns="">
                    <a14:imgLayer r:embed="rId5">
                      <a14:imgEffect>
                        <a14:backgroundRemoval t="0" b="100000" l="0" r="100000">
                          <a14:foregroundMark x1="26667" y1="12302" x2="27000" y2="13889"/>
                          <a14:foregroundMark x1="33667" y1="12302" x2="33667" y2="12302"/>
                          <a14:foregroundMark x1="45000" y1="4365" x2="45000" y2="4365"/>
                          <a14:foregroundMark x1="62667" y1="10317" x2="62667" y2="10317"/>
                          <a14:foregroundMark x1="72667" y1="25794" x2="72667" y2="25794"/>
                          <a14:foregroundMark x1="20667" y1="53175" x2="20667" y2="53175"/>
                          <a14:foregroundMark x1="57000" y1="79365" x2="57000" y2="79365"/>
                          <a14:foregroundMark x1="52667" y1="67063" x2="52667" y2="67063"/>
                          <a14:foregroundMark x1="46000" y1="67460" x2="46000" y2="67460"/>
                          <a14:foregroundMark x1="91000" y1="76984" x2="91000" y2="76984"/>
                          <a14:foregroundMark x1="77000" y1="61111" x2="77000" y2="61111"/>
                          <a14:foregroundMark x1="74000" y1="45635" x2="74000" y2="45635"/>
                          <a14:foregroundMark x1="52667" y1="57937" x2="52667" y2="57937"/>
                          <a14:foregroundMark x1="35667" y1="56349" x2="35667" y2="56349"/>
                          <a14:foregroundMark x1="29000" y1="23413" x2="29000" y2="23413"/>
                          <a14:foregroundMark x1="39000" y1="6349" x2="39000" y2="6349"/>
                          <a14:foregroundMark x1="53667" y1="7540" x2="53667" y2="7540"/>
                          <a14:foregroundMark x1="67667" y1="9921" x2="67667" y2="9921"/>
                          <a14:foregroundMark x1="73667" y1="13492" x2="73667" y2="13492"/>
                          <a14:foregroundMark x1="51667" y1="25397" x2="51667" y2="25397"/>
                          <a14:foregroundMark x1="52000" y1="29365" x2="52000" y2="29365"/>
                          <a14:foregroundMark x1="40000" y1="25397" x2="40000" y2="25397"/>
                          <a14:foregroundMark x1="43000" y1="21032" x2="43000" y2="21032"/>
                          <a14:foregroundMark x1="54667" y1="22222" x2="54667" y2="22222"/>
                          <a14:foregroundMark x1="73000" y1="21825" x2="73000" y2="21825"/>
                          <a14:foregroundMark x1="73000" y1="36111" x2="73000" y2="36111"/>
                          <a14:foregroundMark x1="93000" y1="27778" x2="93000" y2="27778"/>
                          <a14:foregroundMark x1="95667" y1="21825" x2="95667" y2="21825"/>
                          <a14:foregroundMark x1="6667" y1="27778" x2="6667" y2="27778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83143" y="5229225"/>
              <a:ext cx="1742470" cy="14636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xmlns="" val="31931497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smConfetti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07975" y="724215"/>
            <a:ext cx="7659972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Book Antiqua" panose="02040602050305030304" pitchFamily="18" charset="0"/>
              </a:rPr>
              <a:t>       </a:t>
            </a:r>
            <a:r>
              <a:rPr lang="ru-RU" sz="2000" dirty="0" err="1" smtClean="0">
                <a:latin typeface="Book Antiqua" panose="02040602050305030304" pitchFamily="18" charset="0"/>
              </a:rPr>
              <a:t>Сучасні</a:t>
            </a:r>
            <a:r>
              <a:rPr lang="ru-RU" sz="2000" dirty="0" smtClean="0">
                <a:latin typeface="Book Antiqua" panose="02040602050305030304" pitchFamily="18" charset="0"/>
              </a:rPr>
              <a:t> </a:t>
            </a:r>
            <a:r>
              <a:rPr lang="ru-RU" sz="2000" dirty="0" err="1">
                <a:latin typeface="Book Antiqua" panose="02040602050305030304" pitchFamily="18" charset="0"/>
              </a:rPr>
              <a:t>інтернет-сервіси</a:t>
            </a:r>
            <a:r>
              <a:rPr lang="ru-RU" sz="2000" dirty="0">
                <a:latin typeface="Book Antiqua" panose="02040602050305030304" pitchFamily="18" charset="0"/>
              </a:rPr>
              <a:t> </a:t>
            </a:r>
            <a:r>
              <a:rPr lang="ru-RU" sz="2000" dirty="0" err="1">
                <a:latin typeface="Book Antiqua" panose="02040602050305030304" pitchFamily="18" charset="0"/>
              </a:rPr>
              <a:t>дозволяють</a:t>
            </a:r>
            <a:r>
              <a:rPr lang="ru-RU" sz="2000" dirty="0">
                <a:latin typeface="Book Antiqua" panose="02040602050305030304" pitchFamily="18" charset="0"/>
              </a:rPr>
              <a:t> </a:t>
            </a:r>
            <a:r>
              <a:rPr lang="ru-RU" sz="2000" dirty="0" err="1">
                <a:latin typeface="Book Antiqua" panose="02040602050305030304" pitchFamily="18" charset="0"/>
              </a:rPr>
              <a:t>учням</a:t>
            </a:r>
            <a:r>
              <a:rPr lang="ru-RU" sz="2000" dirty="0">
                <a:latin typeface="Book Antiqua" panose="02040602050305030304" pitchFamily="18" charset="0"/>
              </a:rPr>
              <a:t> не </a:t>
            </a:r>
            <a:r>
              <a:rPr lang="ru-RU" sz="2000" dirty="0" err="1">
                <a:latin typeface="Book Antiqua" panose="02040602050305030304" pitchFamily="18" charset="0"/>
              </a:rPr>
              <a:t>лише</a:t>
            </a:r>
            <a:r>
              <a:rPr lang="ru-RU" sz="2000" dirty="0">
                <a:latin typeface="Book Antiqua" panose="02040602050305030304" pitchFamily="18" charset="0"/>
              </a:rPr>
              <a:t> </a:t>
            </a:r>
            <a:r>
              <a:rPr lang="ru-RU" sz="2000" dirty="0" err="1">
                <a:latin typeface="Book Antiqua" panose="02040602050305030304" pitchFamily="18" charset="0"/>
              </a:rPr>
              <a:t>розважатись</a:t>
            </a:r>
            <a:r>
              <a:rPr lang="ru-RU" sz="2000" dirty="0">
                <a:latin typeface="Book Antiqua" panose="02040602050305030304" pitchFamily="18" charset="0"/>
              </a:rPr>
              <a:t> і </a:t>
            </a:r>
            <a:r>
              <a:rPr lang="ru-RU" sz="2000" dirty="0" err="1">
                <a:latin typeface="Book Antiqua" panose="02040602050305030304" pitchFamily="18" charset="0"/>
              </a:rPr>
              <a:t>спілкуватись</a:t>
            </a:r>
            <a:r>
              <a:rPr lang="ru-RU" sz="2000" dirty="0">
                <a:latin typeface="Book Antiqua" panose="02040602050305030304" pitchFamily="18" charset="0"/>
              </a:rPr>
              <a:t>, а й </a:t>
            </a:r>
            <a:r>
              <a:rPr lang="ru-RU" sz="2000" dirty="0" err="1">
                <a:latin typeface="Book Antiqua" panose="02040602050305030304" pitchFamily="18" charset="0"/>
              </a:rPr>
              <a:t>використовувати</a:t>
            </a:r>
            <a:r>
              <a:rPr lang="ru-RU" sz="2000" dirty="0">
                <a:latin typeface="Book Antiqua" panose="02040602050305030304" pitchFamily="18" charset="0"/>
              </a:rPr>
              <a:t> </a:t>
            </a:r>
            <a:r>
              <a:rPr lang="ru-RU" sz="2000" dirty="0" err="1">
                <a:latin typeface="Book Antiqua" panose="02040602050305030304" pitchFamily="18" charset="0"/>
              </a:rPr>
              <a:t>ресурси</a:t>
            </a:r>
            <a:r>
              <a:rPr lang="ru-RU" sz="2000" dirty="0">
                <a:latin typeface="Book Antiqua" panose="02040602050305030304" pitchFamily="18" charset="0"/>
              </a:rPr>
              <a:t> </a:t>
            </a:r>
            <a:r>
              <a:rPr lang="ru-RU" sz="2000" dirty="0" err="1">
                <a:latin typeface="Book Antiqua" panose="02040602050305030304" pitchFamily="18" charset="0"/>
              </a:rPr>
              <a:t>глобальної</a:t>
            </a:r>
            <a:r>
              <a:rPr lang="ru-RU" sz="2000" dirty="0">
                <a:latin typeface="Book Antiqua" panose="02040602050305030304" pitchFamily="18" charset="0"/>
              </a:rPr>
              <a:t> </a:t>
            </a:r>
            <a:r>
              <a:rPr lang="ru-RU" sz="2000" dirty="0" err="1">
                <a:latin typeface="Book Antiqua" panose="02040602050305030304" pitchFamily="18" charset="0"/>
              </a:rPr>
              <a:t>мережі</a:t>
            </a:r>
            <a:r>
              <a:rPr lang="ru-RU" sz="2000" dirty="0">
                <a:latin typeface="Book Antiqua" panose="02040602050305030304" pitchFamily="18" charset="0"/>
              </a:rPr>
              <a:t> в </a:t>
            </a:r>
            <a:r>
              <a:rPr lang="ru-RU" sz="2000" dirty="0" err="1">
                <a:latin typeface="Book Antiqua" panose="02040602050305030304" pitchFamily="18" charset="0"/>
              </a:rPr>
              <a:t>освітніх</a:t>
            </a:r>
            <a:r>
              <a:rPr lang="ru-RU" sz="2000" dirty="0">
                <a:latin typeface="Book Antiqua" panose="02040602050305030304" pitchFamily="18" charset="0"/>
              </a:rPr>
              <a:t> </a:t>
            </a:r>
            <a:r>
              <a:rPr lang="ru-RU" sz="2000" dirty="0" err="1">
                <a:latin typeface="Book Antiqua" panose="02040602050305030304" pitchFamily="18" charset="0"/>
              </a:rPr>
              <a:t>цілях</a:t>
            </a:r>
            <a:r>
              <a:rPr lang="ru-RU" sz="2000" dirty="0" smtClean="0">
                <a:latin typeface="Book Antiqua" panose="02040602050305030304" pitchFamily="18" charset="0"/>
              </a:rPr>
              <a:t>.</a:t>
            </a:r>
          </a:p>
          <a:p>
            <a:endParaRPr lang="ru-RU" sz="2000" dirty="0">
              <a:latin typeface="Book Antiqua" panose="02040602050305030304" pitchFamily="18" charset="0"/>
            </a:endParaRPr>
          </a:p>
          <a:p>
            <a:r>
              <a:rPr lang="ru-RU" sz="2000" dirty="0" smtClean="0">
                <a:latin typeface="Book Antiqua" panose="02040602050305030304" pitchFamily="18" charset="0"/>
              </a:rPr>
              <a:t>       </a:t>
            </a:r>
            <a:r>
              <a:rPr lang="ru-RU" sz="2000" dirty="0" err="1" smtClean="0">
                <a:latin typeface="Book Antiqua" panose="02040602050305030304" pitchFamily="18" charset="0"/>
              </a:rPr>
              <a:t>Реєструючись</a:t>
            </a:r>
            <a:r>
              <a:rPr lang="ru-RU" sz="2000" dirty="0" smtClean="0">
                <a:latin typeface="Book Antiqua" panose="02040602050305030304" pitchFamily="18" charset="0"/>
              </a:rPr>
              <a:t> </a:t>
            </a:r>
            <a:r>
              <a:rPr lang="ru-RU" sz="2000" dirty="0">
                <a:latin typeface="Book Antiqua" panose="02040602050305030304" pitchFamily="18" charset="0"/>
              </a:rPr>
              <a:t>на сайтах, </a:t>
            </a:r>
            <a:r>
              <a:rPr lang="ru-RU" sz="2000" dirty="0" err="1">
                <a:latin typeface="Book Antiqua" panose="02040602050305030304" pitchFamily="18" charset="0"/>
              </a:rPr>
              <a:t>спілкуючись</a:t>
            </a:r>
            <a:r>
              <a:rPr lang="ru-RU" sz="2000" dirty="0">
                <a:latin typeface="Book Antiqua" panose="02040602050305030304" pitchFamily="18" charset="0"/>
              </a:rPr>
              <a:t> та </a:t>
            </a:r>
            <a:r>
              <a:rPr lang="ru-RU" sz="2000" dirty="0" err="1">
                <a:latin typeface="Book Antiqua" panose="02040602050305030304" pitchFamily="18" charset="0"/>
              </a:rPr>
              <a:t>обмінюючись</a:t>
            </a:r>
            <a:r>
              <a:rPr lang="ru-RU" sz="2000" dirty="0">
                <a:latin typeface="Book Antiqua" panose="02040602050305030304" pitchFamily="18" charset="0"/>
              </a:rPr>
              <a:t> файлами в </a:t>
            </a:r>
            <a:r>
              <a:rPr lang="ru-RU" sz="2000" dirty="0" err="1" smtClean="0">
                <a:latin typeface="Book Antiqua" panose="02040602050305030304" pitchFamily="18" charset="0"/>
              </a:rPr>
              <a:t>Інтернеті</a:t>
            </a:r>
            <a:r>
              <a:rPr lang="ru-RU" sz="2000" dirty="0">
                <a:latin typeface="Book Antiqua" panose="02040602050305030304" pitchFamily="18" charset="0"/>
              </a:rPr>
              <a:t>, </a:t>
            </a:r>
            <a:r>
              <a:rPr lang="ru-RU" sz="2000" dirty="0" err="1">
                <a:latin typeface="Book Antiqua" panose="02040602050305030304" pitchFamily="18" charset="0"/>
              </a:rPr>
              <a:t>ви</a:t>
            </a:r>
            <a:r>
              <a:rPr lang="ru-RU" sz="2000" dirty="0">
                <a:latin typeface="Book Antiqua" panose="02040602050305030304" pitchFamily="18" charset="0"/>
              </a:rPr>
              <a:t> </a:t>
            </a:r>
            <a:r>
              <a:rPr lang="ru-RU" sz="2000" dirty="0" err="1">
                <a:latin typeface="Book Antiqua" panose="02040602050305030304" pitchFamily="18" charset="0"/>
              </a:rPr>
              <a:t>створюєте</a:t>
            </a:r>
            <a:r>
              <a:rPr lang="ru-RU" sz="2000" dirty="0">
                <a:latin typeface="Book Antiqua" panose="02040602050305030304" pitchFamily="18" charset="0"/>
              </a:rPr>
              <a:t> </a:t>
            </a:r>
            <a:r>
              <a:rPr lang="ru-RU" sz="2000" dirty="0" err="1">
                <a:latin typeface="Book Antiqua" panose="02040602050305030304" pitchFamily="18" charset="0"/>
              </a:rPr>
              <a:t>своє</a:t>
            </a:r>
            <a:r>
              <a:rPr lang="ru-RU" sz="2000" dirty="0">
                <a:latin typeface="Book Antiqua" panose="02040602050305030304" pitchFamily="18" charset="0"/>
              </a:rPr>
              <a:t> </a:t>
            </a:r>
            <a:r>
              <a:rPr lang="ru-RU" sz="2000" dirty="0" err="1">
                <a:latin typeface="Book Antiqua" panose="02040602050305030304" pitchFamily="18" charset="0"/>
              </a:rPr>
              <a:t>власне</a:t>
            </a:r>
            <a:r>
              <a:rPr lang="ru-RU" sz="2000" dirty="0">
                <a:latin typeface="Book Antiqua" panose="02040602050305030304" pitchFamily="18" charset="0"/>
              </a:rPr>
              <a:t> </a:t>
            </a:r>
            <a:r>
              <a:rPr lang="ru-RU" sz="2000" dirty="0" err="1" smtClean="0">
                <a:latin typeface="Book Antiqua" panose="02040602050305030304" pitchFamily="18" charset="0"/>
              </a:rPr>
              <a:t>інтернет-оточення</a:t>
            </a:r>
            <a:r>
              <a:rPr lang="ru-RU" sz="2000" dirty="0" smtClean="0">
                <a:latin typeface="Book Antiqua" panose="02040602050305030304" pitchFamily="18" charset="0"/>
              </a:rPr>
              <a:t> ( </a:t>
            </a:r>
            <a:r>
              <a:rPr lang="ru-RU" sz="2000" dirty="0" err="1" smtClean="0">
                <a:latin typeface="Book Antiqua" panose="02040602050305030304" pitchFamily="18" charset="0"/>
              </a:rPr>
              <a:t>наприклад</a:t>
            </a:r>
            <a:r>
              <a:rPr lang="ru-RU" sz="2000" dirty="0" smtClean="0">
                <a:latin typeface="Book Antiqua" panose="02040602050305030304" pitchFamily="18" charset="0"/>
              </a:rPr>
              <a:t> для </a:t>
            </a:r>
            <a:r>
              <a:rPr lang="ru-RU" sz="2000" dirty="0" err="1" smtClean="0">
                <a:latin typeface="Book Antiqua" panose="02040602050305030304" pitchFamily="18" charset="0"/>
              </a:rPr>
              <a:t>розважальних</a:t>
            </a:r>
            <a:r>
              <a:rPr lang="ru-RU" sz="2000" dirty="0" smtClean="0">
                <a:latin typeface="Book Antiqua" panose="02040602050305030304" pitchFamily="18" charset="0"/>
              </a:rPr>
              <a:t> потреб)</a:t>
            </a:r>
          </a:p>
          <a:p>
            <a:endParaRPr lang="uk-UA" sz="2000" dirty="0"/>
          </a:p>
          <a:p>
            <a:endParaRPr lang="uk-UA" sz="2000" dirty="0" smtClean="0"/>
          </a:p>
          <a:p>
            <a:endParaRPr lang="uk-UA" sz="2000" dirty="0" smtClean="0"/>
          </a:p>
          <a:p>
            <a:endParaRPr lang="uk-UA" sz="2000" dirty="0"/>
          </a:p>
          <a:p>
            <a:endParaRPr lang="ru-RU" sz="2000" dirty="0"/>
          </a:p>
          <a:p>
            <a:endParaRPr lang="ru-RU" sz="2000" dirty="0">
              <a:latin typeface="Book Antiqua" panose="02040602050305030304" pitchFamily="18" charset="0"/>
            </a:endParaRPr>
          </a:p>
        </p:txBody>
      </p:sp>
      <p:pic>
        <p:nvPicPr>
          <p:cNvPr id="5" name="Picture 2" descr="Картинки по запросу картинки соціальні мережі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3793" y="3410005"/>
            <a:ext cx="3728179" cy="10438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Картинки по запросу аккаунт майнкрафт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803052">
            <a:off x="1368909" y="5100719"/>
            <a:ext cx="2475015" cy="13921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AutoShape 6" descr="Похожее изображени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8" descr="Похожее изображение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1079720">
            <a:off x="4788834" y="4254329"/>
            <a:ext cx="2389724" cy="19117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23454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smConfetti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6044" y="289333"/>
            <a:ext cx="7396355" cy="1753779"/>
          </a:xfrm>
        </p:spPr>
        <p:txBody>
          <a:bodyPr>
            <a:noAutofit/>
          </a:bodyPr>
          <a:lstStyle/>
          <a:p>
            <a:r>
              <a:rPr lang="uk-UA" sz="2000" dirty="0" smtClean="0">
                <a:solidFill>
                  <a:schemeClr val="tx1"/>
                </a:solidFill>
                <a:latin typeface="Book Antiqua" panose="02040602050305030304" pitchFamily="18" charset="0"/>
              </a:rPr>
              <a:t>Беручи участь у </a:t>
            </a:r>
            <a:r>
              <a:rPr lang="uk-UA" sz="2000" dirty="0" err="1" smtClean="0">
                <a:solidFill>
                  <a:schemeClr val="tx1"/>
                </a:solidFill>
                <a:latin typeface="Book Antiqua" panose="02040602050305030304" pitchFamily="18" charset="0"/>
              </a:rPr>
              <a:t>вебінарі</a:t>
            </a:r>
            <a:r>
              <a:rPr lang="uk-UA" sz="2000" dirty="0" smtClean="0">
                <a:solidFill>
                  <a:schemeClr val="tx1"/>
                </a:solidFill>
                <a:latin typeface="Book Antiqua" panose="02040602050305030304" pitchFamily="18" charset="0"/>
              </a:rPr>
              <a:t> до Дня безпечного інтернету у 2018 році, ви реєструвалися  на сайті «Моя академія». Створили власний </a:t>
            </a:r>
            <a:r>
              <a:rPr lang="uk-UA" sz="2000" dirty="0" err="1" smtClean="0">
                <a:solidFill>
                  <a:schemeClr val="tx1"/>
                </a:solidFill>
                <a:latin typeface="Book Antiqua" panose="02040602050305030304" pitchFamily="18" charset="0"/>
              </a:rPr>
              <a:t>акаунт</a:t>
            </a:r>
            <a:r>
              <a:rPr lang="uk-UA" sz="2000" dirty="0" smtClean="0">
                <a:solidFill>
                  <a:schemeClr val="tx1"/>
                </a:solidFill>
                <a:latin typeface="Book Antiqua" panose="02040602050305030304" pitchFamily="18" charset="0"/>
              </a:rPr>
              <a:t> і ,одночасно, персональне середовище для навчання, в якому переглянули навчальне відео, пройшли тестування та отримали сертифікати</a:t>
            </a:r>
            <a:endParaRPr lang="ru-RU" sz="2000" dirty="0">
              <a:solidFill>
                <a:schemeClr val="tx1"/>
              </a:solidFill>
              <a:latin typeface="Book Antiqua" panose="0204060205030503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/>
          <a:srcRect l="6435" t="14453" r="39852" b="41406"/>
          <a:stretch/>
        </p:blipFill>
        <p:spPr>
          <a:xfrm>
            <a:off x="540194" y="2309813"/>
            <a:ext cx="6423532" cy="298094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/>
          <a:srcRect l="10514" t="31870" r="39412" b="33440"/>
          <a:stretch/>
        </p:blipFill>
        <p:spPr>
          <a:xfrm>
            <a:off x="540194" y="4214813"/>
            <a:ext cx="6486524" cy="253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9964948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/>
          <a:srcRect l="-201" t="12925" r="24715" b="5583"/>
          <a:stretch/>
        </p:blipFill>
        <p:spPr>
          <a:xfrm>
            <a:off x="-62820" y="500062"/>
            <a:ext cx="9206820" cy="5614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5545756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smConfetti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/>
          <a:srcRect r="472" b="1383"/>
          <a:stretch/>
        </p:blipFill>
        <p:spPr>
          <a:xfrm>
            <a:off x="156111" y="1795241"/>
            <a:ext cx="8788915" cy="491773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71500" y="225581"/>
            <a:ext cx="82438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b="1" dirty="0" smtClean="0">
                <a:latin typeface="Book Antiqua" panose="02040602050305030304" pitchFamily="18" charset="0"/>
              </a:rPr>
              <a:t>Перевірка випереджального  домашнього завдання</a:t>
            </a:r>
          </a:p>
          <a:p>
            <a:pPr algn="ctr"/>
            <a:r>
              <a:rPr lang="uk-UA" b="1" dirty="0" smtClean="0">
                <a:latin typeface="Book Antiqua" panose="02040602050305030304" pitchFamily="18" charset="0"/>
              </a:rPr>
              <a:t>(</a:t>
            </a:r>
            <a:r>
              <a:rPr lang="uk-UA" b="1" dirty="0" err="1" smtClean="0">
                <a:latin typeface="Book Antiqua" panose="02040602050305030304" pitchFamily="18" charset="0"/>
              </a:rPr>
              <a:t>Скріншот</a:t>
            </a:r>
            <a:r>
              <a:rPr lang="uk-UA" b="1" dirty="0" smtClean="0">
                <a:latin typeface="Book Antiqua" panose="02040602050305030304" pitchFamily="18" charset="0"/>
              </a:rPr>
              <a:t> електронної пошти учителя з листами </a:t>
            </a:r>
            <a:r>
              <a:rPr lang="uk-UA" b="1" dirty="0">
                <a:latin typeface="Book Antiqua" panose="02040602050305030304" pitchFamily="18" charset="0"/>
              </a:rPr>
              <a:t>зареєстрованих </a:t>
            </a:r>
            <a:r>
              <a:rPr lang="uk-UA" b="1" dirty="0" smtClean="0">
                <a:latin typeface="Book Antiqua" panose="02040602050305030304" pitchFamily="18" charset="0"/>
              </a:rPr>
              <a:t>учнів, надісланими з електронної скриньки </a:t>
            </a:r>
            <a:r>
              <a:rPr lang="en-US" b="1" dirty="0" smtClean="0">
                <a:latin typeface="Book Antiqua" panose="02040602050305030304" pitchFamily="18" charset="0"/>
              </a:rPr>
              <a:t>gmail.com)</a:t>
            </a:r>
            <a:endParaRPr lang="ru-RU" b="1" dirty="0">
              <a:latin typeface="Book Antiqua" panose="020406020503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98120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smConfetti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/>
          <a:srcRect t="11079" b="11464"/>
          <a:stretch/>
        </p:blipFill>
        <p:spPr>
          <a:xfrm>
            <a:off x="116457" y="2486026"/>
            <a:ext cx="8754073" cy="382905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73619" y="3171825"/>
            <a:ext cx="31575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dirty="0" err="1" smtClean="0">
                <a:latin typeface="Book Antiqua" panose="02040602050305030304" pitchFamily="18" charset="0"/>
              </a:rPr>
              <a:t>Акаунт</a:t>
            </a:r>
            <a:r>
              <a:rPr lang="uk-UA" sz="2800" b="1" dirty="0" smtClean="0">
                <a:latin typeface="Book Antiqua" panose="02040602050305030304" pitchFamily="18" charset="0"/>
              </a:rPr>
              <a:t> </a:t>
            </a:r>
            <a:r>
              <a:rPr lang="en-US" sz="2800" b="1" dirty="0" smtClean="0">
                <a:latin typeface="Book Antiqua" panose="02040602050305030304" pitchFamily="18" charset="0"/>
              </a:rPr>
              <a:t>Google</a:t>
            </a:r>
            <a:endParaRPr lang="ru-RU" sz="2800" b="1" dirty="0">
              <a:latin typeface="Book Antiqua" panose="02040602050305030304" pitchFamily="18" charset="0"/>
            </a:endParaRPr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376044" y="289334"/>
            <a:ext cx="7396355" cy="1463266"/>
          </a:xfrm>
        </p:spPr>
        <p:txBody>
          <a:bodyPr>
            <a:noAutofit/>
          </a:bodyPr>
          <a:lstStyle/>
          <a:p>
            <a:r>
              <a:rPr lang="uk-UA" sz="2000" dirty="0" smtClean="0">
                <a:solidFill>
                  <a:schemeClr val="tx1"/>
                </a:solidFill>
                <a:latin typeface="Book Antiqua" panose="02040602050305030304" pitchFamily="18" charset="0"/>
              </a:rPr>
              <a:t>Виконуючи випереджальне домашнє завдання, ви створили </a:t>
            </a:r>
            <a:r>
              <a:rPr lang="uk-UA" sz="2000" dirty="0" err="1" smtClean="0">
                <a:solidFill>
                  <a:schemeClr val="tx1"/>
                </a:solidFill>
                <a:latin typeface="Book Antiqua" panose="02040602050305030304" pitchFamily="18" charset="0"/>
              </a:rPr>
              <a:t>акаунт</a:t>
            </a:r>
            <a:r>
              <a:rPr lang="uk-UA" sz="2000" dirty="0" smtClean="0">
                <a:solidFill>
                  <a:schemeClr val="tx1"/>
                </a:solidFill>
                <a:latin typeface="Book Antiqua" panose="02040602050305030304" pitchFamily="18" charset="0"/>
              </a:rPr>
              <a:t> </a:t>
            </a:r>
            <a:r>
              <a:rPr lang="en-US" sz="2000" dirty="0" smtClean="0">
                <a:solidFill>
                  <a:schemeClr val="tx1"/>
                </a:solidFill>
                <a:latin typeface="Book Antiqua" panose="02040602050305030304" pitchFamily="18" charset="0"/>
              </a:rPr>
              <a:t>Google</a:t>
            </a:r>
            <a:r>
              <a:rPr lang="uk-UA" sz="2000" dirty="0" smtClean="0">
                <a:solidFill>
                  <a:schemeClr val="tx1"/>
                </a:solidFill>
                <a:latin typeface="Book Antiqua" panose="02040602050305030304" pitchFamily="18" charset="0"/>
              </a:rPr>
              <a:t>,  який відкрив доступність</a:t>
            </a:r>
            <a:r>
              <a:rPr lang="ru-RU" sz="2000" dirty="0" smtClean="0"/>
              <a:t>  </a:t>
            </a:r>
            <a:r>
              <a:rPr lang="ru-RU" sz="2000" dirty="0" smtClean="0">
                <a:solidFill>
                  <a:schemeClr val="tx1"/>
                </a:solidFill>
                <a:latin typeface="Book Antiqua" panose="02040602050305030304" pitchFamily="18" charset="0"/>
              </a:rPr>
              <a:t>до</a:t>
            </a:r>
            <a:r>
              <a:rPr lang="ru-RU" sz="2000" dirty="0" smtClean="0"/>
              <a:t> </a:t>
            </a:r>
            <a:r>
              <a:rPr lang="ru-RU" sz="2000" dirty="0" err="1" smtClean="0">
                <a:solidFill>
                  <a:schemeClr val="tx1"/>
                </a:solidFill>
                <a:latin typeface="Book Antiqua" panose="02040602050305030304" pitchFamily="18" charset="0"/>
              </a:rPr>
              <a:t>різних</a:t>
            </a:r>
            <a:r>
              <a:rPr lang="ru-RU" sz="2000" dirty="0" smtClean="0">
                <a:solidFill>
                  <a:schemeClr val="tx1"/>
                </a:solidFill>
                <a:latin typeface="Book Antiqua" panose="02040602050305030304" pitchFamily="18" charset="0"/>
              </a:rPr>
              <a:t> служб, таких </a:t>
            </a:r>
            <a:r>
              <a:rPr lang="ru-RU" sz="2000" dirty="0">
                <a:solidFill>
                  <a:schemeClr val="tx1"/>
                </a:solidFill>
                <a:latin typeface="Book Antiqua" panose="02040602050305030304" pitchFamily="18" charset="0"/>
              </a:rPr>
              <a:t>як </a:t>
            </a:r>
            <a:r>
              <a:rPr lang="ru-RU" sz="2000" dirty="0" err="1">
                <a:solidFill>
                  <a:schemeClr val="tx1"/>
                </a:solidFill>
                <a:latin typeface="Book Antiqua" panose="02040602050305030304" pitchFamily="18" charset="0"/>
              </a:rPr>
              <a:t>пошта</a:t>
            </a:r>
            <a:r>
              <a:rPr lang="ru-RU" sz="2000" dirty="0">
                <a:solidFill>
                  <a:schemeClr val="tx1"/>
                </a:solidFill>
                <a:latin typeface="Book Antiqua" panose="02040602050305030304" pitchFamily="18" charset="0"/>
              </a:rPr>
              <a:t> </a:t>
            </a:r>
            <a:r>
              <a:rPr lang="en-US" sz="2000" dirty="0">
                <a:solidFill>
                  <a:schemeClr val="tx1"/>
                </a:solidFill>
                <a:latin typeface="Book Antiqua" panose="02040602050305030304" pitchFamily="18" charset="0"/>
              </a:rPr>
              <a:t>Gmail, </a:t>
            </a:r>
            <a:r>
              <a:rPr lang="ru-RU" sz="2000" dirty="0" err="1">
                <a:solidFill>
                  <a:schemeClr val="tx1"/>
                </a:solidFill>
                <a:latin typeface="Book Antiqua" panose="02040602050305030304" pitchFamily="18" charset="0"/>
              </a:rPr>
              <a:t>соціальне</a:t>
            </a:r>
            <a:r>
              <a:rPr lang="ru-RU" sz="2000" dirty="0">
                <a:solidFill>
                  <a:schemeClr val="tx1"/>
                </a:solidFill>
                <a:latin typeface="Book Antiqua" panose="02040602050305030304" pitchFamily="18" charset="0"/>
              </a:rPr>
              <a:t> коло </a:t>
            </a:r>
            <a:r>
              <a:rPr lang="en-US" sz="2000" dirty="0">
                <a:solidFill>
                  <a:schemeClr val="tx1"/>
                </a:solidFill>
                <a:latin typeface="Book Antiqua" panose="02040602050305030304" pitchFamily="18" charset="0"/>
              </a:rPr>
              <a:t>Google+, </a:t>
            </a:r>
            <a:r>
              <a:rPr lang="ru-RU" sz="2000" dirty="0" err="1" smtClean="0">
                <a:solidFill>
                  <a:schemeClr val="tx1"/>
                </a:solidFill>
                <a:latin typeface="Book Antiqua" panose="02040602050305030304" pitchFamily="18" charset="0"/>
              </a:rPr>
              <a:t>відеобібліотеки</a:t>
            </a:r>
            <a:r>
              <a:rPr lang="ru-RU" sz="2000" dirty="0" smtClean="0">
                <a:solidFill>
                  <a:schemeClr val="tx1"/>
                </a:solidFill>
                <a:latin typeface="Book Antiqua" panose="02040602050305030304" pitchFamily="18" charset="0"/>
              </a:rPr>
              <a:t> </a:t>
            </a:r>
            <a:r>
              <a:rPr lang="en-US" sz="2000" dirty="0">
                <a:solidFill>
                  <a:schemeClr val="tx1"/>
                </a:solidFill>
                <a:latin typeface="Book Antiqua" panose="02040602050305030304" pitchFamily="18" charset="0"/>
              </a:rPr>
              <a:t>YouTube </a:t>
            </a:r>
            <a:r>
              <a:rPr lang="ru-RU" sz="2000" dirty="0">
                <a:solidFill>
                  <a:schemeClr val="tx1"/>
                </a:solidFill>
                <a:latin typeface="Book Antiqua" panose="02040602050305030304" pitchFamily="18" charset="0"/>
              </a:rPr>
              <a:t>й </a:t>
            </a:r>
            <a:r>
              <a:rPr lang="ru-RU" sz="2000" dirty="0" err="1">
                <a:solidFill>
                  <a:schemeClr val="tx1"/>
                </a:solidFill>
                <a:latin typeface="Book Antiqua" panose="02040602050305030304" pitchFamily="18" charset="0"/>
              </a:rPr>
              <a:t>чимало</a:t>
            </a:r>
            <a:r>
              <a:rPr lang="ru-RU" sz="2000" dirty="0">
                <a:solidFill>
                  <a:schemeClr val="tx1"/>
                </a:solidFill>
                <a:latin typeface="Book Antiqua" panose="02040602050305030304" pitchFamily="18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Book Antiqua" panose="02040602050305030304" pitchFamily="18" charset="0"/>
              </a:rPr>
              <a:t>інших</a:t>
            </a:r>
            <a:r>
              <a:rPr lang="ru-RU" sz="2000" dirty="0" smtClean="0">
                <a:solidFill>
                  <a:schemeClr val="tx1"/>
                </a:solidFill>
                <a:latin typeface="Book Antiqua" panose="02040602050305030304" pitchFamily="18" charset="0"/>
              </a:rPr>
              <a:t>. </a:t>
            </a:r>
            <a:r>
              <a:rPr lang="ru-RU" sz="2000" dirty="0" err="1" smtClean="0">
                <a:solidFill>
                  <a:schemeClr val="tx1"/>
                </a:solidFill>
                <a:latin typeface="Book Antiqua" panose="02040602050305030304" pitchFamily="18" charset="0"/>
              </a:rPr>
              <a:t>Отже</a:t>
            </a:r>
            <a:r>
              <a:rPr lang="ru-RU" sz="2000" dirty="0" smtClean="0">
                <a:solidFill>
                  <a:schemeClr val="tx1"/>
                </a:solidFill>
                <a:latin typeface="Book Antiqua" panose="02040602050305030304" pitchFamily="18" charset="0"/>
              </a:rPr>
              <a:t>, </a:t>
            </a:r>
            <a:r>
              <a:rPr lang="ru-RU" sz="2000" dirty="0" err="1" smtClean="0">
                <a:solidFill>
                  <a:schemeClr val="tx1"/>
                </a:solidFill>
                <a:latin typeface="Book Antiqua" panose="02040602050305030304" pitchFamily="18" charset="0"/>
              </a:rPr>
              <a:t>ви</a:t>
            </a:r>
            <a:r>
              <a:rPr lang="ru-RU" sz="2000" dirty="0" smtClean="0">
                <a:solidFill>
                  <a:schemeClr val="tx1"/>
                </a:solidFill>
                <a:latin typeface="Book Antiqua" panose="02040602050305030304" pitchFamily="18" charset="0"/>
              </a:rPr>
              <a:t> </a:t>
            </a:r>
            <a:r>
              <a:rPr lang="ru-RU" sz="2000" dirty="0" err="1" smtClean="0">
                <a:solidFill>
                  <a:schemeClr val="tx1"/>
                </a:solidFill>
                <a:latin typeface="Book Antiqua" panose="02040602050305030304" pitchFamily="18" charset="0"/>
              </a:rPr>
              <a:t>отримали</a:t>
            </a:r>
            <a:r>
              <a:rPr lang="ru-RU" sz="2000" dirty="0" smtClean="0">
                <a:solidFill>
                  <a:schemeClr val="tx1"/>
                </a:solidFill>
                <a:latin typeface="Book Antiqua" panose="02040602050305030304" pitchFamily="18" charset="0"/>
              </a:rPr>
              <a:t> </a:t>
            </a:r>
            <a:r>
              <a:rPr lang="ru-RU" sz="2000" dirty="0" err="1" smtClean="0">
                <a:solidFill>
                  <a:schemeClr val="tx1"/>
                </a:solidFill>
                <a:latin typeface="Book Antiqua" panose="02040602050305030304" pitchFamily="18" charset="0"/>
              </a:rPr>
              <a:t>ще</a:t>
            </a:r>
            <a:r>
              <a:rPr lang="ru-RU" sz="2000" dirty="0" smtClean="0">
                <a:solidFill>
                  <a:schemeClr val="tx1"/>
                </a:solidFill>
                <a:latin typeface="Book Antiqua" panose="02040602050305030304" pitchFamily="18" charset="0"/>
              </a:rPr>
              <a:t> </a:t>
            </a:r>
            <a:r>
              <a:rPr lang="ru-RU" sz="2000" dirty="0" err="1" smtClean="0">
                <a:solidFill>
                  <a:schemeClr val="tx1"/>
                </a:solidFill>
                <a:latin typeface="Book Antiqua" panose="02040602050305030304" pitchFamily="18" charset="0"/>
              </a:rPr>
              <a:t>одне</a:t>
            </a:r>
            <a:r>
              <a:rPr lang="ru-RU" sz="2000" dirty="0" smtClean="0">
                <a:solidFill>
                  <a:schemeClr val="tx1"/>
                </a:solidFill>
                <a:latin typeface="Book Antiqua" panose="02040602050305030304" pitchFamily="18" charset="0"/>
              </a:rPr>
              <a:t> </a:t>
            </a:r>
            <a:r>
              <a:rPr lang="ru-RU" sz="2000" dirty="0" err="1" smtClean="0">
                <a:solidFill>
                  <a:schemeClr val="tx1"/>
                </a:solidFill>
                <a:latin typeface="Book Antiqua" panose="02040602050305030304" pitchFamily="18" charset="0"/>
              </a:rPr>
              <a:t>середовище</a:t>
            </a:r>
            <a:r>
              <a:rPr lang="ru-RU" sz="2000" dirty="0" smtClean="0">
                <a:solidFill>
                  <a:schemeClr val="tx1"/>
                </a:solidFill>
                <a:latin typeface="Book Antiqua" panose="02040602050305030304" pitchFamily="18" charset="0"/>
              </a:rPr>
              <a:t> для </a:t>
            </a:r>
            <a:r>
              <a:rPr lang="ru-RU" sz="2000" dirty="0" err="1" smtClean="0">
                <a:solidFill>
                  <a:schemeClr val="tx1"/>
                </a:solidFill>
                <a:latin typeface="Book Antiqua" panose="02040602050305030304" pitchFamily="18" charset="0"/>
              </a:rPr>
              <a:t>навчання</a:t>
            </a:r>
            <a:r>
              <a:rPr lang="ru-RU" sz="2000" dirty="0" smtClean="0">
                <a:solidFill>
                  <a:schemeClr val="tx1"/>
                </a:solidFill>
                <a:latin typeface="Book Antiqua" panose="02040602050305030304" pitchFamily="18" charset="0"/>
              </a:rPr>
              <a:t>.</a:t>
            </a:r>
            <a:endParaRPr lang="ru-RU" sz="2000" dirty="0">
              <a:solidFill>
                <a:schemeClr val="tx1"/>
              </a:solidFill>
              <a:latin typeface="Book Antiqua" panose="020406020503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83973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smConfetti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371476" y="228601"/>
            <a:ext cx="7772400" cy="59400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5085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latin typeface="Book Antiqua" panose="02040602050305030304" pitchFamily="18" charset="0"/>
              </a:rPr>
              <a:t>В </a:t>
            </a:r>
            <a:r>
              <a:rPr lang="ru-RU" sz="2000" dirty="0" err="1">
                <a:latin typeface="Book Antiqua" panose="02040602050305030304" pitchFamily="18" charset="0"/>
              </a:rPr>
              <a:t>останні</a:t>
            </a:r>
            <a:r>
              <a:rPr lang="ru-RU" sz="2000" dirty="0">
                <a:latin typeface="Book Antiqua" panose="02040602050305030304" pitchFamily="18" charset="0"/>
              </a:rPr>
              <a:t> </a:t>
            </a:r>
            <a:r>
              <a:rPr lang="ru-RU" sz="2000" dirty="0" smtClean="0">
                <a:latin typeface="Book Antiqua" panose="02040602050305030304" pitchFamily="18" charset="0"/>
              </a:rPr>
              <a:t>роки </a:t>
            </a:r>
            <a:r>
              <a:rPr lang="ru-RU" sz="2000" dirty="0">
                <a:latin typeface="Book Antiqua" panose="02040602050305030304" pitchFamily="18" charset="0"/>
              </a:rPr>
              <a:t>широко почав </a:t>
            </a:r>
            <a:r>
              <a:rPr lang="ru-RU" sz="2000" dirty="0" err="1">
                <a:latin typeface="Book Antiqua" panose="02040602050305030304" pitchFamily="18" charset="0"/>
              </a:rPr>
              <a:t>використовуватися</a:t>
            </a:r>
            <a:r>
              <a:rPr lang="ru-RU" sz="2000" dirty="0">
                <a:latin typeface="Book Antiqua" panose="02040602050305030304" pitchFamily="18" charset="0"/>
              </a:rPr>
              <a:t> </a:t>
            </a:r>
            <a:r>
              <a:rPr lang="ru-RU" sz="2000" dirty="0" err="1">
                <a:latin typeface="Book Antiqua" panose="02040602050305030304" pitchFamily="18" charset="0"/>
              </a:rPr>
              <a:t>термін</a:t>
            </a:r>
            <a:r>
              <a:rPr lang="ru-RU" sz="2000" dirty="0">
                <a:latin typeface="Book Antiqua" panose="02040602050305030304" pitchFamily="18" charset="0"/>
              </a:rPr>
              <a:t> «</a:t>
            </a:r>
            <a:r>
              <a:rPr lang="ru-RU" sz="2000" dirty="0" err="1">
                <a:latin typeface="Book Antiqua" panose="02040602050305030304" pitchFamily="18" charset="0"/>
              </a:rPr>
              <a:t>персональне</a:t>
            </a:r>
            <a:r>
              <a:rPr lang="ru-RU" sz="2000" dirty="0">
                <a:latin typeface="Book Antiqua" panose="02040602050305030304" pitchFamily="18" charset="0"/>
              </a:rPr>
              <a:t> </a:t>
            </a:r>
            <a:r>
              <a:rPr lang="ru-RU" sz="2000" dirty="0" err="1">
                <a:latin typeface="Book Antiqua" panose="02040602050305030304" pitchFamily="18" charset="0"/>
              </a:rPr>
              <a:t>навчальне</a:t>
            </a:r>
            <a:r>
              <a:rPr lang="ru-RU" sz="2000" dirty="0">
                <a:latin typeface="Book Antiqua" panose="02040602050305030304" pitchFamily="18" charset="0"/>
              </a:rPr>
              <a:t> </a:t>
            </a:r>
            <a:r>
              <a:rPr lang="ru-RU" sz="2000" dirty="0" err="1">
                <a:latin typeface="Book Antiqua" panose="02040602050305030304" pitchFamily="18" charset="0"/>
              </a:rPr>
              <a:t>середовище</a:t>
            </a:r>
            <a:r>
              <a:rPr lang="ru-RU" sz="2000" dirty="0">
                <a:latin typeface="Book Antiqua" panose="02040602050305030304" pitchFamily="18" charset="0"/>
              </a:rPr>
              <a:t>» (ПНС) і </a:t>
            </a:r>
            <a:r>
              <a:rPr lang="ru-RU" sz="2000" dirty="0" err="1">
                <a:latin typeface="Book Antiqua" panose="02040602050305030304" pitchFamily="18" charset="0"/>
              </a:rPr>
              <a:t>супутній</a:t>
            </a:r>
            <a:r>
              <a:rPr lang="ru-RU" sz="2000" dirty="0">
                <a:latin typeface="Book Antiqua" panose="02040602050305030304" pitchFamily="18" charset="0"/>
              </a:rPr>
              <a:t> </a:t>
            </a:r>
            <a:r>
              <a:rPr lang="ru-RU" sz="2000" dirty="0" err="1">
                <a:latin typeface="Book Antiqua" panose="02040602050305030304" pitchFamily="18" charset="0"/>
              </a:rPr>
              <a:t>йому</a:t>
            </a:r>
            <a:r>
              <a:rPr lang="ru-RU" sz="2000" dirty="0">
                <a:latin typeface="Book Antiqua" panose="02040602050305030304" pitchFamily="18" charset="0"/>
              </a:rPr>
              <a:t> </a:t>
            </a:r>
            <a:r>
              <a:rPr lang="ru-RU" sz="2000" dirty="0" err="1">
                <a:latin typeface="Book Antiqua" panose="02040602050305030304" pitchFamily="18" charset="0"/>
              </a:rPr>
              <a:t>термін</a:t>
            </a:r>
            <a:r>
              <a:rPr lang="ru-RU" sz="2000" dirty="0">
                <a:latin typeface="Book Antiqua" panose="02040602050305030304" pitchFamily="18" charset="0"/>
              </a:rPr>
              <a:t> «</a:t>
            </a:r>
            <a:r>
              <a:rPr lang="ru-RU" sz="2000" dirty="0" err="1">
                <a:latin typeface="Book Antiqua" panose="02040602050305030304" pitchFamily="18" charset="0"/>
              </a:rPr>
              <a:t>персональна</a:t>
            </a:r>
            <a:r>
              <a:rPr lang="ru-RU" sz="2000" dirty="0">
                <a:latin typeface="Book Antiqua" panose="02040602050305030304" pitchFamily="18" charset="0"/>
              </a:rPr>
              <a:t> </a:t>
            </a:r>
            <a:r>
              <a:rPr lang="ru-RU" sz="2000" dirty="0" err="1">
                <a:latin typeface="Book Antiqua" panose="02040602050305030304" pitchFamily="18" charset="0"/>
              </a:rPr>
              <a:t>навчальна</a:t>
            </a:r>
            <a:r>
              <a:rPr lang="ru-RU" sz="2000" dirty="0">
                <a:latin typeface="Book Antiqua" panose="02040602050305030304" pitchFamily="18" charset="0"/>
              </a:rPr>
              <a:t> мережа». Перший </a:t>
            </a:r>
            <a:r>
              <a:rPr lang="ru-RU" sz="2000" dirty="0" err="1">
                <a:latin typeface="Book Antiqua" panose="02040602050305030304" pitchFamily="18" charset="0"/>
              </a:rPr>
              <a:t>термін</a:t>
            </a:r>
            <a:r>
              <a:rPr lang="ru-RU" sz="2000" dirty="0">
                <a:latin typeface="Book Antiqua" panose="02040602050305030304" pitchFamily="18" charset="0"/>
              </a:rPr>
              <a:t> </a:t>
            </a:r>
            <a:r>
              <a:rPr lang="ru-RU" sz="2000" dirty="0" err="1">
                <a:latin typeface="Book Antiqua" panose="02040602050305030304" pitchFamily="18" charset="0"/>
              </a:rPr>
              <a:t>означає</a:t>
            </a:r>
            <a:r>
              <a:rPr lang="ru-RU" sz="2000" dirty="0">
                <a:latin typeface="Book Antiqua" panose="02040602050305030304" pitchFamily="18" charset="0"/>
              </a:rPr>
              <a:t> </a:t>
            </a:r>
            <a:r>
              <a:rPr lang="ru-RU" sz="2000" dirty="0" err="1">
                <a:latin typeface="Book Antiqua" panose="02040602050305030304" pitchFamily="18" charset="0"/>
              </a:rPr>
              <a:t>ті</a:t>
            </a:r>
            <a:r>
              <a:rPr lang="ru-RU" sz="2000" dirty="0">
                <a:latin typeface="Book Antiqua" panose="02040602050305030304" pitchFamily="18" charset="0"/>
              </a:rPr>
              <a:t> </a:t>
            </a:r>
            <a:r>
              <a:rPr lang="ru-RU" sz="2000" dirty="0" err="1">
                <a:latin typeface="Book Antiqua" panose="02040602050305030304" pitchFamily="18" charset="0"/>
              </a:rPr>
              <a:t>соціальні</a:t>
            </a:r>
            <a:r>
              <a:rPr lang="ru-RU" sz="2000" dirty="0">
                <a:latin typeface="Book Antiqua" panose="02040602050305030304" pitchFamily="18" charset="0"/>
              </a:rPr>
              <a:t> </a:t>
            </a:r>
            <a:r>
              <a:rPr lang="ru-RU" sz="2000" dirty="0" err="1">
                <a:latin typeface="Book Antiqua" panose="02040602050305030304" pitchFamily="18" charset="0"/>
              </a:rPr>
              <a:t>сервіси</a:t>
            </a:r>
            <a:r>
              <a:rPr lang="ru-RU" sz="2000" dirty="0">
                <a:latin typeface="Book Antiqua" panose="02040602050305030304" pitchFamily="18" charset="0"/>
              </a:rPr>
              <a:t>, </a:t>
            </a:r>
            <a:r>
              <a:rPr lang="ru-RU" sz="2000" dirty="0" err="1">
                <a:latin typeface="Book Antiqua" panose="02040602050305030304" pitchFamily="18" charset="0"/>
              </a:rPr>
              <a:t>які</a:t>
            </a:r>
            <a:r>
              <a:rPr lang="ru-RU" sz="2000" dirty="0">
                <a:latin typeface="Book Antiqua" panose="02040602050305030304" pitchFamily="18" charset="0"/>
              </a:rPr>
              <a:t> </a:t>
            </a:r>
            <a:r>
              <a:rPr lang="ru-RU" sz="2000" dirty="0" err="1">
                <a:latin typeface="Book Antiqua" panose="02040602050305030304" pitchFamily="18" charset="0"/>
              </a:rPr>
              <a:t>використовує</a:t>
            </a:r>
            <a:r>
              <a:rPr lang="ru-RU" sz="2000" dirty="0">
                <a:latin typeface="Book Antiqua" panose="02040602050305030304" pitchFamily="18" charset="0"/>
              </a:rPr>
              <a:t> особа для </a:t>
            </a:r>
            <a:r>
              <a:rPr lang="ru-RU" sz="2000" dirty="0" err="1">
                <a:latin typeface="Book Antiqua" panose="02040602050305030304" pitchFamily="18" charset="0"/>
              </a:rPr>
              <a:t>організації</a:t>
            </a:r>
            <a:r>
              <a:rPr lang="ru-RU" sz="2000" dirty="0">
                <a:latin typeface="Book Antiqua" panose="02040602050305030304" pitchFamily="18" charset="0"/>
              </a:rPr>
              <a:t> </a:t>
            </a:r>
            <a:r>
              <a:rPr lang="ru-RU" sz="2000" dirty="0" err="1">
                <a:latin typeface="Book Antiqua" panose="02040602050305030304" pitchFamily="18" charset="0"/>
              </a:rPr>
              <a:t>своєї</a:t>
            </a:r>
            <a:r>
              <a:rPr lang="ru-RU" sz="2000" dirty="0">
                <a:latin typeface="Book Antiqua" panose="02040602050305030304" pitchFamily="18" charset="0"/>
              </a:rPr>
              <a:t> </a:t>
            </a:r>
            <a:r>
              <a:rPr lang="ru-RU" sz="2000" dirty="0" err="1">
                <a:latin typeface="Book Antiqua" panose="02040602050305030304" pitchFamily="18" charset="0"/>
              </a:rPr>
              <a:t>роботи</a:t>
            </a:r>
            <a:r>
              <a:rPr lang="ru-RU" sz="2000" dirty="0">
                <a:latin typeface="Book Antiqua" panose="02040602050305030304" pitchFamily="18" charset="0"/>
              </a:rPr>
              <a:t>. </a:t>
            </a:r>
            <a:r>
              <a:rPr lang="ru-RU" sz="2000" dirty="0" err="1">
                <a:latin typeface="Book Antiqua" panose="02040602050305030304" pitchFamily="18" charset="0"/>
              </a:rPr>
              <a:t>Використовуючи</a:t>
            </a:r>
            <a:r>
              <a:rPr lang="ru-RU" sz="2000" dirty="0">
                <a:latin typeface="Book Antiqua" panose="02040602050305030304" pitchFamily="18" charset="0"/>
              </a:rPr>
              <a:t> ПНС, </a:t>
            </a:r>
            <a:r>
              <a:rPr lang="ru-RU" sz="2000" dirty="0" err="1">
                <a:latin typeface="Book Antiqua" panose="02040602050305030304" pitchFamily="18" charset="0"/>
              </a:rPr>
              <a:t>користувач</a:t>
            </a:r>
            <a:r>
              <a:rPr lang="ru-RU" sz="2000" dirty="0">
                <a:latin typeface="Book Antiqua" panose="02040602050305030304" pitchFamily="18" charset="0"/>
              </a:rPr>
              <a:t> </a:t>
            </a:r>
            <a:r>
              <a:rPr lang="ru-RU" sz="2000" dirty="0" err="1">
                <a:latin typeface="Book Antiqua" panose="02040602050305030304" pitchFamily="18" charset="0"/>
              </a:rPr>
              <a:t>створює</a:t>
            </a:r>
            <a:r>
              <a:rPr lang="ru-RU" sz="2000" dirty="0">
                <a:latin typeface="Book Antiqua" panose="02040602050305030304" pitchFamily="18" charset="0"/>
              </a:rPr>
              <a:t> свою </a:t>
            </a:r>
            <a:r>
              <a:rPr lang="ru-RU" sz="2000" dirty="0" err="1">
                <a:latin typeface="Book Antiqua" panose="02040602050305030304" pitchFamily="18" charset="0"/>
              </a:rPr>
              <a:t>персональну</a:t>
            </a:r>
            <a:r>
              <a:rPr lang="ru-RU" sz="2000" dirty="0">
                <a:latin typeface="Book Antiqua" panose="02040602050305030304" pitchFamily="18" charset="0"/>
              </a:rPr>
              <a:t> мережу, </a:t>
            </a:r>
            <a:r>
              <a:rPr lang="ru-RU" sz="2000" dirty="0" err="1">
                <a:latin typeface="Book Antiqua" panose="02040602050305030304" pitchFamily="18" charset="0"/>
              </a:rPr>
              <a:t>вузлами</a:t>
            </a:r>
            <a:r>
              <a:rPr lang="ru-RU" sz="2000" dirty="0">
                <a:latin typeface="Book Antiqua" panose="02040602050305030304" pitchFamily="18" charset="0"/>
              </a:rPr>
              <a:t> </a:t>
            </a:r>
            <a:r>
              <a:rPr lang="ru-RU" sz="2000" dirty="0" err="1">
                <a:latin typeface="Book Antiqua" panose="02040602050305030304" pitchFamily="18" charset="0"/>
              </a:rPr>
              <a:t>якої</a:t>
            </a:r>
            <a:r>
              <a:rPr lang="ru-RU" sz="2000" dirty="0">
                <a:latin typeface="Book Antiqua" panose="02040602050305030304" pitchFamily="18" charset="0"/>
              </a:rPr>
              <a:t> </a:t>
            </a:r>
            <a:r>
              <a:rPr lang="ru-RU" sz="2000" dirty="0" err="1">
                <a:latin typeface="Book Antiqua" panose="02040602050305030304" pitchFamily="18" charset="0"/>
              </a:rPr>
              <a:t>можуть</a:t>
            </a:r>
            <a:r>
              <a:rPr lang="ru-RU" sz="2000" dirty="0">
                <a:latin typeface="Book Antiqua" panose="02040602050305030304" pitchFamily="18" charset="0"/>
              </a:rPr>
              <a:t> бути люди, </a:t>
            </a:r>
            <a:r>
              <a:rPr lang="ru-RU" sz="2000" dirty="0" err="1">
                <a:latin typeface="Book Antiqua" panose="02040602050305030304" pitchFamily="18" charset="0"/>
              </a:rPr>
              <a:t>інформаційні</a:t>
            </a:r>
            <a:r>
              <a:rPr lang="ru-RU" sz="2000" dirty="0">
                <a:latin typeface="Book Antiqua" panose="02040602050305030304" pitchFamily="18" charset="0"/>
              </a:rPr>
              <a:t> </a:t>
            </a:r>
            <a:r>
              <a:rPr lang="ru-RU" sz="2000" dirty="0" err="1">
                <a:latin typeface="Book Antiqua" panose="02040602050305030304" pitchFamily="18" charset="0"/>
              </a:rPr>
              <a:t>матеріали</a:t>
            </a:r>
            <a:r>
              <a:rPr lang="ru-RU" sz="2000" dirty="0">
                <a:latin typeface="Book Antiqua" panose="02040602050305030304" pitchFamily="18" charset="0"/>
              </a:rPr>
              <a:t> </a:t>
            </a:r>
            <a:r>
              <a:rPr lang="ru-RU" sz="2000" dirty="0" err="1">
                <a:latin typeface="Book Antiqua" panose="02040602050305030304" pitchFamily="18" charset="0"/>
              </a:rPr>
              <a:t>мережі</a:t>
            </a:r>
            <a:r>
              <a:rPr lang="ru-RU" sz="2000" dirty="0">
                <a:latin typeface="Book Antiqua" panose="02040602050305030304" pitchFamily="18" charset="0"/>
              </a:rPr>
              <a:t>, </a:t>
            </a:r>
            <a:r>
              <a:rPr lang="ru-RU" sz="2000" dirty="0" err="1">
                <a:latin typeface="Book Antiqua" panose="02040602050305030304" pitchFamily="18" charset="0"/>
              </a:rPr>
              <a:t>інформаційні</a:t>
            </a:r>
            <a:r>
              <a:rPr lang="ru-RU" sz="2000" dirty="0">
                <a:latin typeface="Book Antiqua" panose="02040602050305030304" pitchFamily="18" charset="0"/>
              </a:rPr>
              <a:t> </a:t>
            </a:r>
            <a:r>
              <a:rPr lang="ru-RU" sz="2000" dirty="0" err="1">
                <a:latin typeface="Book Antiqua" panose="02040602050305030304" pitchFamily="18" charset="0"/>
              </a:rPr>
              <a:t>матеріали</a:t>
            </a:r>
            <a:r>
              <a:rPr lang="ru-RU" sz="2000" dirty="0">
                <a:latin typeface="Book Antiqua" panose="02040602050305030304" pitchFamily="18" charset="0"/>
              </a:rPr>
              <a:t>, </a:t>
            </a:r>
            <a:r>
              <a:rPr lang="ru-RU" sz="2000" dirty="0" err="1">
                <a:latin typeface="Book Antiqua" panose="02040602050305030304" pitchFamily="18" charset="0"/>
              </a:rPr>
              <a:t>створені</a:t>
            </a:r>
            <a:r>
              <a:rPr lang="ru-RU" sz="2000" dirty="0">
                <a:latin typeface="Book Antiqua" panose="02040602050305030304" pitchFamily="18" charset="0"/>
              </a:rPr>
              <a:t> </a:t>
            </a:r>
            <a:r>
              <a:rPr lang="ru-RU" sz="2000" dirty="0" err="1">
                <a:latin typeface="Book Antiqua" panose="02040602050305030304" pitchFamily="18" charset="0"/>
              </a:rPr>
              <a:t>користувачем</a:t>
            </a:r>
            <a:r>
              <a:rPr lang="ru-RU" sz="2000" dirty="0">
                <a:latin typeface="Book Antiqua" panose="02040602050305030304" pitchFamily="18" charset="0"/>
              </a:rPr>
              <a:t> ПНС</a:t>
            </a:r>
            <a:endParaRPr lang="uk-UA" sz="2000" b="1" i="1" dirty="0">
              <a:solidFill>
                <a:srgbClr val="595959"/>
              </a:solidFill>
              <a:latin typeface="Book Antiqua" panose="02040602050305030304" pitchFamily="18" charset="0"/>
              <a:cs typeface="Arial" panose="020B0604020202020204" pitchFamily="34" charset="0"/>
            </a:endParaRPr>
          </a:p>
          <a:p>
            <a:pPr lvl="0" indent="450850"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uk-UA" sz="2000" b="1" i="1" dirty="0" smtClean="0">
              <a:solidFill>
                <a:srgbClr val="595959"/>
              </a:solidFill>
              <a:latin typeface="Book Antiqua" panose="02040602050305030304" pitchFamily="18" charset="0"/>
              <a:cs typeface="Arial" panose="020B0604020202020204" pitchFamily="34" charset="0"/>
            </a:endParaRPr>
          </a:p>
          <a:p>
            <a:pPr lvl="0" indent="450850"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uk-UA" sz="2000" b="1" i="1" dirty="0">
              <a:solidFill>
                <a:srgbClr val="595959"/>
              </a:solidFill>
              <a:latin typeface="Book Antiqua" panose="02040602050305030304" pitchFamily="18" charset="0"/>
              <a:cs typeface="Arial" panose="020B0604020202020204" pitchFamily="34" charset="0"/>
            </a:endParaRPr>
          </a:p>
          <a:p>
            <a:pPr lvl="0" indent="45085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k-UA" sz="2000" b="1" i="1" dirty="0" smtClean="0">
                <a:latin typeface="Book Antiqua" panose="02040602050305030304" pitchFamily="18" charset="0"/>
                <a:cs typeface="Arial" panose="020B0604020202020204" pitchFamily="34" charset="0"/>
              </a:rPr>
              <a:t>3 </a:t>
            </a:r>
            <a:r>
              <a:rPr lang="uk-UA" sz="2000" b="1" i="1" dirty="0">
                <a:latin typeface="Book Antiqua" panose="02040602050305030304" pitchFamily="18" charset="0"/>
                <a:cs typeface="Arial" panose="020B0604020202020204" pitchFamily="34" charset="0"/>
              </a:rPr>
              <a:t>підходи до визначення персонального навчального </a:t>
            </a:r>
            <a:r>
              <a:rPr lang="uk-UA" sz="2000" b="1" i="1" dirty="0" smtClean="0">
                <a:latin typeface="Book Antiqua" panose="02040602050305030304" pitchFamily="18" charset="0"/>
                <a:cs typeface="Arial" panose="020B0604020202020204" pitchFamily="34" charset="0"/>
              </a:rPr>
              <a:t>середовища:</a:t>
            </a:r>
          </a:p>
          <a:p>
            <a:pPr lvl="0" indent="450850"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uk-UA" sz="2000" b="1" i="1" dirty="0" smtClean="0">
              <a:latin typeface="Book Antiqua" panose="02040602050305030304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uk-UA" sz="2000" dirty="0" smtClean="0">
                <a:latin typeface="Book Antiqua" panose="02040602050305030304" pitchFamily="18" charset="0"/>
                <a:cs typeface="Arial" panose="020B0604020202020204" pitchFamily="34" charset="0"/>
              </a:rPr>
              <a:t>персональне навчальне середовище – це соціальні сервіси, які використовує особа для організації своєї роботи;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uk-UA" sz="2000" dirty="0" smtClean="0">
                <a:latin typeface="Book Antiqua" panose="02040602050305030304" pitchFamily="18" charset="0"/>
                <a:cs typeface="Arial" panose="020B0604020202020204" pitchFamily="34" charset="0"/>
              </a:rPr>
              <a:t>персональне </a:t>
            </a:r>
            <a:r>
              <a:rPr lang="uk-UA" sz="2000" dirty="0">
                <a:latin typeface="Book Antiqua" panose="02040602050305030304" pitchFamily="18" charset="0"/>
                <a:cs typeface="Arial" panose="020B0604020202020204" pitchFamily="34" charset="0"/>
              </a:rPr>
              <a:t>навчальне середовище формується за допомогою соціальних сервісів;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uk-UA" sz="2000" dirty="0">
                <a:latin typeface="Book Antiqua" panose="02040602050305030304" pitchFamily="18" charset="0"/>
                <a:cs typeface="Arial" panose="020B0604020202020204" pitchFamily="34" charset="0"/>
              </a:rPr>
              <a:t>персональне навчальне середовище є особливим підходом до навчання</a:t>
            </a:r>
            <a:r>
              <a:rPr lang="uk-UA" sz="2000" dirty="0" smtClean="0">
                <a:latin typeface="Book Antiqua" panose="02040602050305030304" pitchFamily="18" charset="0"/>
                <a:cs typeface="Arial" panose="020B0604020202020204" pitchFamily="34" charset="0"/>
              </a:rPr>
              <a:t>.</a:t>
            </a:r>
            <a:endParaRPr lang="uk-UA" sz="4000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33488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smConfetti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Картинки по запросу персональне навчальне середовище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3062" y="257176"/>
            <a:ext cx="6996895" cy="64023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812176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537</TotalTime>
  <Words>420</Words>
  <Application>Microsoft Office PowerPoint</Application>
  <PresentationFormat>Экран (4:3)</PresentationFormat>
  <Paragraphs>44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17</vt:i4>
      </vt:variant>
    </vt:vector>
  </HeadingPairs>
  <TitlesOfParts>
    <vt:vector size="19" baseType="lpstr">
      <vt:lpstr>Специальное оформление</vt:lpstr>
      <vt:lpstr>Эркер</vt:lpstr>
      <vt:lpstr>Поняття персонального навчального середовища. Хмарні технології </vt:lpstr>
      <vt:lpstr>Слайд 2</vt:lpstr>
      <vt:lpstr>Слайд 3</vt:lpstr>
      <vt:lpstr>Беручи участь у вебінарі до Дня безпечного інтернету у 2018 році, ви реєструвалися  на сайті «Моя академія». Створили власний акаунт і ,одночасно, персональне середовище для навчання, в якому переглянули навчальне відео, пройшли тестування та отримали сертифікати</vt:lpstr>
      <vt:lpstr>Слайд 5</vt:lpstr>
      <vt:lpstr>Слайд 6</vt:lpstr>
      <vt:lpstr>Виконуючи випереджальне домашнє завдання, ви створили акаунт Google,  який відкрив доступність  до різних служб, таких як пошта Gmail, соціальне коло Google+, відеобібліотеки YouTube й чимало інших. Отже, ви отримали ще одне середовище для навчання.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Д/З §9.1( Ст. 237-242). Завантажити на Google диск документ Word, надати спільний доступ, надіслати документ вчителю на електронку. Додаткове завдання Зареєструватися в Office 365, зробити скріншот профілю, надіслати вчителеві  електронкою. 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Поняття персонального навчального середовища. Хмарні технології</dc:title>
  <dc:creator>Наталия</dc:creator>
  <cp:lastModifiedBy>Lara</cp:lastModifiedBy>
  <cp:revision>55</cp:revision>
  <dcterms:created xsi:type="dcterms:W3CDTF">2018-02-12T15:59:53Z</dcterms:created>
  <dcterms:modified xsi:type="dcterms:W3CDTF">2018-02-23T14:08:38Z</dcterms:modified>
</cp:coreProperties>
</file>