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7" r:id="rId2"/>
    <p:sldId id="259" r:id="rId3"/>
    <p:sldId id="260" r:id="rId4"/>
    <p:sldId id="265" r:id="rId5"/>
    <p:sldId id="261" r:id="rId6"/>
    <p:sldId id="266" r:id="rId7"/>
    <p:sldId id="264" r:id="rId8"/>
    <p:sldId id="267" r:id="rId9"/>
    <p:sldId id="268" r:id="rId10"/>
    <p:sldId id="269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9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-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2-2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DA58A-B674-4B4D-BC7E-1764DF31E8C9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C4295-3219-4C2A-9EE2-575BDE17F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-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9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0614-47E7-419C-A2AE-FF565262FB8D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865B5-1BE6-4534-8ADB-037103BCB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-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9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6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90F9B-EA30-4CDA-9716-33EB1F034916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11D9C-AADA-47EF-9D7B-7D7021F46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-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9" descr="7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938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D8E13-0514-434E-8F68-595F5B2A163C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10702-CCCF-4B58-9871-A4913CEC1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290896-57E9-4E10-B5F6-5DCEEA889731}" type="datetimeFigureOut">
              <a:rPr lang="ru-RU"/>
              <a:pPr>
                <a:defRPr/>
              </a:pPr>
              <a:t>28.09.2017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FC1D9B-CB0D-4CB0-940C-3473B910D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08175" y="836613"/>
            <a:ext cx="6913563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200" b="1">
                <a:latin typeface="Times New Roman" pitchFamily="18" charset="0"/>
              </a:rPr>
              <a:t>Може, десь земля є краща й вища,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latin typeface="Times New Roman" pitchFamily="18" charset="0"/>
              </a:rPr>
              <a:t>А над нею – небо золоте,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latin typeface="Times New Roman" pitchFamily="18" charset="0"/>
              </a:rPr>
              <a:t>Та мені найкраща та, де вишня,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latin typeface="Times New Roman" pitchFamily="18" charset="0"/>
              </a:rPr>
              <a:t>Та, де вишня мамина цвіте.</a:t>
            </a:r>
          </a:p>
          <a:p>
            <a:pPr algn="r">
              <a:lnSpc>
                <a:spcPct val="150000"/>
              </a:lnSpc>
            </a:pPr>
            <a:r>
              <a:rPr lang="uk-UA" sz="3200" b="1">
                <a:latin typeface="Times New Roman" pitchFamily="18" charset="0"/>
              </a:rPr>
              <a:t>Б.Радиш</a:t>
            </a:r>
            <a:endParaRPr lang="ru-RU" sz="3200" b="1">
              <a:latin typeface="Times New Roman" pitchFamily="18" charset="0"/>
            </a:endParaRPr>
          </a:p>
        </p:txBody>
      </p:sp>
      <p:pic>
        <p:nvPicPr>
          <p:cNvPr id="14342" name="Picture 6" descr="ukr_din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933825"/>
            <a:ext cx="4429125" cy="273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Заголовок 1"/>
          <p:cNvSpPr>
            <a:spLocks/>
          </p:cNvSpPr>
          <p:nvPr/>
        </p:nvSpPr>
        <p:spPr bwMode="auto">
          <a:xfrm>
            <a:off x="323850" y="260350"/>
            <a:ext cx="84963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4400" b="1" u="sng">
                <a:solidFill>
                  <a:srgbClr val="800000"/>
                </a:solidFill>
                <a:latin typeface="Times New Roman" pitchFamily="18" charset="0"/>
              </a:rPr>
              <a:t>Прочитайте зашифроване речення</a:t>
            </a:r>
            <a:endParaRPr lang="ru-RU" sz="4400" b="1" u="sng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33797" name="Picture 5" descr="ukr_din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586038"/>
            <a:ext cx="3798888" cy="2344737"/>
          </a:xfrm>
          <a:prstGeom prst="rect">
            <a:avLst/>
          </a:prstGeom>
          <a:noFill/>
        </p:spPr>
      </p:pic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2555875" y="1989138"/>
            <a:ext cx="4175125" cy="3887787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4211638" y="134143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Хай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4859338" y="141287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за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5508625" y="1484313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ди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5940425" y="1700213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не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6516688" y="1916113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ти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7235825" y="270827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бу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7524750" y="306863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про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7667625" y="3573463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ни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7667625" y="407670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де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09" name="Oval 17"/>
          <p:cNvSpPr>
            <a:spLocks noChangeArrowheads="1"/>
          </p:cNvSpPr>
          <p:nvPr/>
        </p:nvSpPr>
        <p:spPr bwMode="auto">
          <a:xfrm>
            <a:off x="7451725" y="450850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чу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0" name="Oval 18"/>
          <p:cNvSpPr>
            <a:spLocks noChangeArrowheads="1"/>
          </p:cNvSpPr>
          <p:nvPr/>
        </p:nvSpPr>
        <p:spPr bwMode="auto">
          <a:xfrm>
            <a:off x="7164388" y="49418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що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1" name="Oval 19"/>
          <p:cNvSpPr>
            <a:spLocks noChangeArrowheads="1"/>
          </p:cNvSpPr>
          <p:nvPr/>
        </p:nvSpPr>
        <p:spPr bwMode="auto">
          <a:xfrm>
            <a:off x="6804025" y="53736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ні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2" name="Oval 20"/>
          <p:cNvSpPr>
            <a:spLocks noChangeArrowheads="1"/>
          </p:cNvSpPr>
          <p:nvPr/>
        </p:nvSpPr>
        <p:spPr bwMode="auto">
          <a:xfrm>
            <a:off x="6227763" y="55895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до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3" name="Oval 21"/>
          <p:cNvSpPr>
            <a:spLocks noChangeArrowheads="1"/>
          </p:cNvSpPr>
          <p:nvPr/>
        </p:nvSpPr>
        <p:spPr bwMode="auto">
          <a:xfrm>
            <a:off x="5724525" y="587692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не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4" name="Oval 22"/>
          <p:cNvSpPr>
            <a:spLocks noChangeArrowheads="1"/>
          </p:cNvSpPr>
          <p:nvPr/>
        </p:nvSpPr>
        <p:spPr bwMode="auto">
          <a:xfrm>
            <a:off x="5076825" y="594995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од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15" name="Oval 23"/>
          <p:cNvSpPr>
            <a:spLocks noChangeArrowheads="1"/>
          </p:cNvSpPr>
          <p:nvPr/>
        </p:nvSpPr>
        <p:spPr bwMode="auto">
          <a:xfrm>
            <a:off x="4427538" y="60213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ву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1" name="Oval 39"/>
          <p:cNvSpPr>
            <a:spLocks noChangeArrowheads="1"/>
          </p:cNvSpPr>
          <p:nvPr/>
        </p:nvSpPr>
        <p:spPr bwMode="auto">
          <a:xfrm>
            <a:off x="-1908175" y="98107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Хай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2" name="Oval 40"/>
          <p:cNvSpPr>
            <a:spLocks noChangeArrowheads="1"/>
          </p:cNvSpPr>
          <p:nvPr/>
        </p:nvSpPr>
        <p:spPr bwMode="auto">
          <a:xfrm>
            <a:off x="3563938" y="141287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ської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3" name="Oval 41"/>
          <p:cNvSpPr>
            <a:spLocks noChangeArrowheads="1"/>
          </p:cNvSpPr>
          <p:nvPr/>
        </p:nvSpPr>
        <p:spPr bwMode="auto">
          <a:xfrm>
            <a:off x="2916238" y="155733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ка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4" name="Oval 42"/>
          <p:cNvSpPr>
            <a:spLocks noChangeArrowheads="1"/>
          </p:cNvSpPr>
          <p:nvPr/>
        </p:nvSpPr>
        <p:spPr bwMode="auto">
          <a:xfrm>
            <a:off x="2339975" y="184467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5" name="Oval 43"/>
          <p:cNvSpPr>
            <a:spLocks noChangeArrowheads="1"/>
          </p:cNvSpPr>
          <p:nvPr/>
        </p:nvSpPr>
        <p:spPr bwMode="auto">
          <a:xfrm>
            <a:off x="1908175" y="220503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їн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6" name="Oval 44"/>
          <p:cNvSpPr>
            <a:spLocks noChangeArrowheads="1"/>
          </p:cNvSpPr>
          <p:nvPr/>
        </p:nvSpPr>
        <p:spPr bwMode="auto">
          <a:xfrm>
            <a:off x="1547813" y="263683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роз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7" name="Oval 45"/>
          <p:cNvSpPr>
            <a:spLocks noChangeArrowheads="1"/>
          </p:cNvSpPr>
          <p:nvPr/>
        </p:nvSpPr>
        <p:spPr bwMode="auto">
          <a:xfrm>
            <a:off x="1476375" y="3141663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ї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8" name="Oval 46"/>
          <p:cNvSpPr>
            <a:spLocks noChangeArrowheads="1"/>
          </p:cNvSpPr>
          <p:nvPr/>
        </p:nvSpPr>
        <p:spPr bwMode="auto">
          <a:xfrm>
            <a:off x="1331913" y="364490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кра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39" name="Oval 47"/>
          <p:cNvSpPr>
            <a:spLocks noChangeArrowheads="1"/>
          </p:cNvSpPr>
          <p:nvPr/>
        </p:nvSpPr>
        <p:spPr bwMode="auto">
          <a:xfrm>
            <a:off x="1258888" y="414972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б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0" name="Oval 48"/>
          <p:cNvSpPr>
            <a:spLocks noChangeArrowheads="1"/>
          </p:cNvSpPr>
          <p:nvPr/>
        </p:nvSpPr>
        <p:spPr bwMode="auto">
          <a:xfrm>
            <a:off x="1619250" y="458152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кра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1" name="Oval 49"/>
          <p:cNvSpPr>
            <a:spLocks noChangeArrowheads="1"/>
          </p:cNvSpPr>
          <p:nvPr/>
        </p:nvSpPr>
        <p:spPr bwMode="auto">
          <a:xfrm>
            <a:off x="1979613" y="49418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2" name="Oval 50"/>
          <p:cNvSpPr>
            <a:spLocks noChangeArrowheads="1"/>
          </p:cNvSpPr>
          <p:nvPr/>
        </p:nvSpPr>
        <p:spPr bwMode="auto">
          <a:xfrm>
            <a:off x="2268538" y="5373688"/>
            <a:ext cx="647700" cy="503237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ла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3" name="Oval 51"/>
          <p:cNvSpPr>
            <a:spLocks noChangeArrowheads="1"/>
          </p:cNvSpPr>
          <p:nvPr/>
        </p:nvSpPr>
        <p:spPr bwMode="auto">
          <a:xfrm>
            <a:off x="2700338" y="566102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У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4" name="Oval 52"/>
          <p:cNvSpPr>
            <a:spLocks noChangeArrowheads="1"/>
          </p:cNvSpPr>
          <p:nvPr/>
        </p:nvSpPr>
        <p:spPr bwMode="auto">
          <a:xfrm>
            <a:off x="3203575" y="5876925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ної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5" name="Oval 53"/>
          <p:cNvSpPr>
            <a:spLocks noChangeArrowheads="1"/>
          </p:cNvSpPr>
          <p:nvPr/>
        </p:nvSpPr>
        <p:spPr bwMode="auto">
          <a:xfrm>
            <a:off x="3779838" y="594995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вмі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33846" name="Oval 54"/>
          <p:cNvSpPr>
            <a:spLocks noChangeArrowheads="1"/>
          </p:cNvSpPr>
          <p:nvPr/>
        </p:nvSpPr>
        <p:spPr bwMode="auto">
          <a:xfrm>
            <a:off x="6877050" y="2349500"/>
            <a:ext cx="647700" cy="503238"/>
          </a:xfrm>
          <a:prstGeom prst="ellipse">
            <a:avLst/>
          </a:prstGeom>
          <a:solidFill>
            <a:schemeClr val="accent1">
              <a:alpha val="48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uk-UA">
                <a:latin typeface="Times New Roman" pitchFamily="18" charset="0"/>
              </a:rPr>
              <a:t>ти</a:t>
            </a: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755650" y="1773238"/>
            <a:ext cx="777557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200" b="1" dirty="0">
                <a:solidFill>
                  <a:schemeClr val="tx2"/>
                </a:solidFill>
                <a:latin typeface="Times New Roman" pitchFamily="18" charset="0"/>
              </a:rPr>
              <a:t>Хай не буде ні одної української дитини, що не вміла б розказати про чудову </a:t>
            </a:r>
            <a:r>
              <a:rPr lang="uk-UA" sz="3200" b="1" dirty="0" smtClean="0">
                <a:solidFill>
                  <a:schemeClr val="tx2"/>
                </a:solidFill>
                <a:latin typeface="Times New Roman" pitchFamily="18" charset="0"/>
              </a:rPr>
              <a:t>Україну!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6867" name="Заголовок 1"/>
          <p:cNvSpPr>
            <a:spLocks/>
          </p:cNvSpPr>
          <p:nvPr/>
        </p:nvSpPr>
        <p:spPr bwMode="auto">
          <a:xfrm>
            <a:off x="827088" y="260350"/>
            <a:ext cx="7561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4400" b="1" u="sng">
                <a:solidFill>
                  <a:srgbClr val="800000"/>
                </a:solidFill>
                <a:latin typeface="Times New Roman" pitchFamily="18" charset="0"/>
              </a:rPr>
              <a:t>ПРАВИЛЬНИЙ ВАРІАНТ</a:t>
            </a:r>
            <a:endParaRPr lang="ru-RU" sz="4400" b="1" u="sng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36868" name="Picture 4" descr="ukr_din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4221163"/>
            <a:ext cx="3798887" cy="2344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258888" y="1628775"/>
            <a:ext cx="6913562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200" b="1">
                <a:solidFill>
                  <a:srgbClr val="800000"/>
                </a:solidFill>
                <a:latin typeface="Times New Roman" pitchFamily="18" charset="0"/>
              </a:rPr>
              <a:t>Любіть Україну, як сонце, любіть,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solidFill>
                  <a:srgbClr val="800000"/>
                </a:solidFill>
                <a:latin typeface="Times New Roman" pitchFamily="18" charset="0"/>
              </a:rPr>
              <a:t>Як вітер, і трави, і води…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solidFill>
                  <a:srgbClr val="800000"/>
                </a:solidFill>
                <a:latin typeface="Times New Roman" pitchFamily="18" charset="0"/>
              </a:rPr>
              <a:t>В годину щасливу і в радості мить,</a:t>
            </a:r>
          </a:p>
          <a:p>
            <a:pPr algn="ctr">
              <a:lnSpc>
                <a:spcPct val="150000"/>
              </a:lnSpc>
            </a:pPr>
            <a:r>
              <a:rPr lang="uk-UA" sz="3200" b="1">
                <a:solidFill>
                  <a:srgbClr val="800000"/>
                </a:solidFill>
                <a:latin typeface="Times New Roman" pitchFamily="18" charset="0"/>
              </a:rPr>
              <a:t>Любіть у годину негоди.</a:t>
            </a:r>
          </a:p>
          <a:p>
            <a:pPr algn="r">
              <a:lnSpc>
                <a:spcPct val="150000"/>
              </a:lnSpc>
            </a:pPr>
            <a:r>
              <a:rPr lang="uk-UA" sz="3200" b="1">
                <a:solidFill>
                  <a:srgbClr val="800000"/>
                </a:solidFill>
                <a:latin typeface="Times New Roman" pitchFamily="18" charset="0"/>
              </a:rPr>
              <a:t>В.Сосюра</a:t>
            </a:r>
            <a:endParaRPr lang="ru-RU" sz="3200" b="1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uk-UA" sz="5400" b="1" u="sng" smtClean="0">
                <a:solidFill>
                  <a:schemeClr val="tx2"/>
                </a:solidFill>
                <a:latin typeface="Times New Roman" pitchFamily="18" charset="0"/>
              </a:rPr>
              <a:t>Тема заняття</a:t>
            </a:r>
            <a:endParaRPr lang="ru-RU" sz="5400" b="1" u="sng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16013" y="2276475"/>
            <a:ext cx="6985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4400" b="1" i="1">
                <a:solidFill>
                  <a:srgbClr val="800000"/>
                </a:solidFill>
                <a:latin typeface="Times New Roman" pitchFamily="18" charset="0"/>
              </a:rPr>
              <a:t>“ Все, що рідне, хай нам буде найдорожче і святе,               рідна віра, рідна мова, рідний край наш над усе!”</a:t>
            </a:r>
            <a:endParaRPr lang="ru-RU" sz="4400" b="1" i="1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u="sng" smtClean="0">
                <a:solidFill>
                  <a:schemeClr val="tx2"/>
                </a:solidFill>
                <a:latin typeface="Times New Roman" pitchFamily="18" charset="0"/>
              </a:rPr>
              <a:t>“РОЗСИПАНКА”</a:t>
            </a:r>
            <a:endParaRPr lang="ru-RU" b="1" u="sng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539750" y="2420938"/>
            <a:ext cx="8280400" cy="302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33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FFFFFF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найкраще,  Де,   землі,   </a:t>
            </a:r>
          </a:p>
          <a:p>
            <a:pPr algn="ctr"/>
            <a:r>
              <a:rPr lang="ru-RU" sz="3600" b="1" kern="10">
                <a:ln w="9525">
                  <a:solidFill>
                    <a:srgbClr val="0033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FFFFFF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на,   місце  ?</a:t>
            </a:r>
            <a:endParaRPr lang="en-US" sz="3600" b="1" kern="10">
              <a:ln w="9525">
                <a:solidFill>
                  <a:srgbClr val="003366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50000">
                    <a:srgbClr val="FFFFFF"/>
                  </a:gs>
                  <a:gs pos="100000">
                    <a:schemeClr val="tx2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33375"/>
            <a:ext cx="7834313" cy="1143000"/>
          </a:xfrm>
        </p:spPr>
        <p:txBody>
          <a:bodyPr/>
          <a:lstStyle/>
          <a:p>
            <a:r>
              <a:rPr lang="uk-UA" b="1" u="sng" smtClean="0">
                <a:solidFill>
                  <a:srgbClr val="800000"/>
                </a:solidFill>
                <a:latin typeface="Times New Roman" pitchFamily="18" charset="0"/>
              </a:rPr>
              <a:t>ПРАВИЛЬНА ВІДПОВІДЬ:</a:t>
            </a:r>
            <a:endParaRPr lang="ru-RU" b="1" u="sng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539750" y="2420938"/>
            <a:ext cx="7848600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33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FFFFFF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Де  найкраще  </a:t>
            </a:r>
          </a:p>
          <a:p>
            <a:pPr algn="ctr"/>
            <a:r>
              <a:rPr lang="ru-RU" sz="3600" b="1" kern="10">
                <a:ln w="9525">
                  <a:solidFill>
                    <a:srgbClr val="0033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rgbClr val="FFFFFF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місце   на  землі?</a:t>
            </a:r>
            <a:endParaRPr lang="en-US" sz="3600" b="1" kern="10">
              <a:ln w="9525">
                <a:solidFill>
                  <a:srgbClr val="003366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50000">
                    <a:srgbClr val="FFFFFF"/>
                  </a:gs>
                  <a:gs pos="100000">
                    <a:schemeClr val="tx2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Результат пошуку зображень за запитом &quot;Дмитро Павличко&quot;"/>
          <p:cNvPicPr>
            <a:picLocks noChangeAspect="1" noChangeArrowheads="1"/>
          </p:cNvPicPr>
          <p:nvPr/>
        </p:nvPicPr>
        <p:blipFill>
          <a:blip r:embed="rId2"/>
          <a:srcRect l="11710" r="12685"/>
          <a:stretch>
            <a:fillRect/>
          </a:stretch>
        </p:blipFill>
        <p:spPr bwMode="auto">
          <a:xfrm>
            <a:off x="1476374" y="188913"/>
            <a:ext cx="5881707" cy="5954731"/>
          </a:xfrm>
          <a:prstGeom prst="rect">
            <a:avLst/>
          </a:prstGeom>
          <a:noFill/>
        </p:spPr>
      </p:pic>
      <p:sp>
        <p:nvSpPr>
          <p:cNvPr id="18441" name="WordArt 9"/>
          <p:cNvSpPr>
            <a:spLocks noChangeArrowheads="1" noChangeShapeType="1" noTextEdit="1"/>
          </p:cNvSpPr>
          <p:nvPr/>
        </p:nvSpPr>
        <p:spPr bwMode="auto">
          <a:xfrm>
            <a:off x="4286248" y="5572140"/>
            <a:ext cx="150971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 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Заголовок 1"/>
          <p:cNvSpPr>
            <a:spLocks/>
          </p:cNvSpPr>
          <p:nvPr/>
        </p:nvSpPr>
        <p:spPr bwMode="auto">
          <a:xfrm>
            <a:off x="827088" y="260350"/>
            <a:ext cx="7561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4400" b="1" u="sng">
                <a:solidFill>
                  <a:srgbClr val="800000"/>
                </a:solidFill>
                <a:latin typeface="Times New Roman" pitchFamily="18" charset="0"/>
              </a:rPr>
              <a:t>СЛОВНИКОВА РОБОТА</a:t>
            </a:r>
            <a:endParaRPr lang="ru-RU" sz="4400" b="1" u="sng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827088" y="1700213"/>
            <a:ext cx="7777162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4000">
                <a:latin typeface="Times New Roman" pitchFamily="18" charset="0"/>
              </a:rPr>
              <a:t>Гірські шпилі  -  вершини гір</a:t>
            </a:r>
          </a:p>
          <a:p>
            <a:pPr>
              <a:spcBef>
                <a:spcPct val="50000"/>
              </a:spcBef>
            </a:pPr>
            <a:endParaRPr lang="uk-UA" sz="40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uk-UA" sz="4000">
                <a:latin typeface="Times New Roman" pitchFamily="18" charset="0"/>
              </a:rPr>
              <a:t>Здаля – здалеку</a:t>
            </a:r>
          </a:p>
          <a:p>
            <a:pPr>
              <a:spcBef>
                <a:spcPct val="50000"/>
              </a:spcBef>
            </a:pPr>
            <a:endParaRPr lang="uk-UA" sz="40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uk-UA" sz="4000">
                <a:latin typeface="Times New Roman" pitchFamily="18" charset="0"/>
              </a:rPr>
              <a:t>Явір  - білий клен </a:t>
            </a:r>
            <a:endParaRPr lang="ru-RU" sz="4000">
              <a:latin typeface="Times New Roman" pitchFamily="18" charset="0"/>
            </a:endParaRPr>
          </a:p>
        </p:txBody>
      </p:sp>
      <p:pic>
        <p:nvPicPr>
          <p:cNvPr id="30726" name="Picture 6" descr="800px-Acer_pseudoplatanus_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643438"/>
            <a:ext cx="2952750" cy="2214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55650" y="476250"/>
            <a:ext cx="8137525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800000"/>
                </a:solidFill>
                <a:latin typeface="Times New Roman" pitchFamily="18" charset="0"/>
              </a:rPr>
              <a:t>Батьківщина - мати, умій за неї постояти.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Батьківщину, як і батьків, на чужині не знайдеш.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800000"/>
                </a:solidFill>
                <a:latin typeface="Times New Roman" pitchFamily="18" charset="0"/>
              </a:rPr>
              <a:t>Тільки тому шана буде, хто батьківщину не на словах, а ділом любить.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Без верби і калини немає України.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3200" b="1">
                <a:solidFill>
                  <a:srgbClr val="800000"/>
                </a:solidFill>
                <a:latin typeface="Times New Roman" pitchFamily="18" charset="0"/>
              </a:rPr>
              <a:t>Людина без Вітчизни, як соловей                             без пісні.</a:t>
            </a:r>
          </a:p>
          <a:p>
            <a:pPr>
              <a:spcBef>
                <a:spcPct val="50000"/>
              </a:spcBef>
            </a:pPr>
            <a:endParaRPr lang="ru-RU" sz="3200" b="1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14348" y="642918"/>
            <a:ext cx="777716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uk-UA" sz="4000" b="1" dirty="0" smtClean="0">
                <a:latin typeface="Times New Roman" pitchFamily="18" charset="0"/>
              </a:rPr>
              <a:t>Як любо тут, як славно </a:t>
            </a:r>
            <a:r>
              <a:rPr lang="uk-UA" sz="4000" b="1" dirty="0" err="1" smtClean="0">
                <a:latin typeface="Times New Roman" pitchFamily="18" charset="0"/>
              </a:rPr>
              <a:t>жить</a:t>
            </a:r>
            <a:r>
              <a:rPr lang="uk-UA" sz="4000" b="1" dirty="0" smtClean="0">
                <a:latin typeface="Times New Roman" pitchFamily="18" charset="0"/>
              </a:rPr>
              <a:t> серед цієї вроди.</a:t>
            </a:r>
          </a:p>
          <a:p>
            <a:pPr marL="342900" indent="-342900">
              <a:spcBef>
                <a:spcPct val="50000"/>
              </a:spcBef>
            </a:pPr>
            <a:r>
              <a:rPr lang="uk-UA" sz="4000" b="1" dirty="0" smtClean="0">
                <a:latin typeface="Times New Roman" pitchFamily="18" charset="0"/>
              </a:rPr>
              <a:t> </a:t>
            </a:r>
            <a:r>
              <a:rPr lang="uk-UA" sz="4000" b="1" dirty="0">
                <a:latin typeface="Times New Roman" pitchFamily="18" charset="0"/>
              </a:rPr>
              <a:t>Босоніж стежка побіжить левадою в городи…</a:t>
            </a:r>
          </a:p>
          <a:p>
            <a:pPr marL="342900" indent="-342900">
              <a:spcBef>
                <a:spcPct val="50000"/>
              </a:spcBef>
            </a:pPr>
            <a:r>
              <a:rPr lang="uk-UA" sz="4000" b="1" dirty="0" smtClean="0">
                <a:latin typeface="Times New Roman" pitchFamily="18" charset="0"/>
              </a:rPr>
              <a:t> Вітчизні хочу я своїй зрости достойним сином </a:t>
            </a:r>
            <a:r>
              <a:rPr lang="uk-UA" sz="4000" b="1" dirty="0" smtClean="0">
                <a:latin typeface="Times New Roman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uk-UA" sz="4000" b="1" dirty="0" smtClean="0">
                <a:latin typeface="Times New Roman" pitchFamily="18" charset="0"/>
              </a:rPr>
              <a:t>Кохаю </a:t>
            </a:r>
            <a:r>
              <a:rPr lang="uk-UA" sz="4000" b="1" dirty="0">
                <a:latin typeface="Times New Roman" pitchFamily="18" charset="0"/>
              </a:rPr>
              <a:t>край наш дорогий, що зветься Україна.</a:t>
            </a:r>
          </a:p>
          <a:p>
            <a:pPr marL="342900" indent="-342900">
              <a:spcBef>
                <a:spcPct val="50000"/>
              </a:spcBef>
            </a:pPr>
            <a:r>
              <a:rPr lang="uk-UA" sz="4000" b="1" dirty="0" smtClean="0">
                <a:latin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642910" y="1643050"/>
            <a:ext cx="777716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uk-UA" sz="2800" b="1" dirty="0" smtClean="0">
                <a:latin typeface="Times New Roman" pitchFamily="18" charset="0"/>
              </a:rPr>
              <a:t>  Босоніж стежка побіжить левадою в городи…</a:t>
            </a:r>
          </a:p>
          <a:p>
            <a:pPr marL="342900" indent="-342900">
              <a:spcBef>
                <a:spcPct val="50000"/>
              </a:spcBef>
            </a:pPr>
            <a:r>
              <a:rPr lang="uk-UA" sz="2800" b="1" dirty="0" smtClean="0">
                <a:latin typeface="Times New Roman" pitchFamily="18" charset="0"/>
              </a:rPr>
              <a:t>Як </a:t>
            </a:r>
            <a:r>
              <a:rPr lang="uk-UA" sz="2800" b="1" dirty="0">
                <a:latin typeface="Times New Roman" pitchFamily="18" charset="0"/>
              </a:rPr>
              <a:t>любо тут, як славно </a:t>
            </a:r>
            <a:r>
              <a:rPr lang="uk-UA" sz="2800" b="1" dirty="0" err="1">
                <a:latin typeface="Times New Roman" pitchFamily="18" charset="0"/>
              </a:rPr>
              <a:t>жить</a:t>
            </a:r>
            <a:r>
              <a:rPr lang="uk-UA" sz="2800" b="1" dirty="0">
                <a:latin typeface="Times New Roman" pitchFamily="18" charset="0"/>
              </a:rPr>
              <a:t> серед цієї вроди.</a:t>
            </a:r>
          </a:p>
          <a:p>
            <a:pPr marL="342900" indent="-342900">
              <a:spcBef>
                <a:spcPct val="50000"/>
              </a:spcBef>
            </a:pPr>
            <a:r>
              <a:rPr lang="uk-UA" sz="2800" b="1" dirty="0" smtClean="0">
                <a:latin typeface="Times New Roman" pitchFamily="18" charset="0"/>
              </a:rPr>
              <a:t> </a:t>
            </a:r>
            <a:r>
              <a:rPr lang="uk-UA" sz="2800" b="1" dirty="0">
                <a:latin typeface="Times New Roman" pitchFamily="18" charset="0"/>
              </a:rPr>
              <a:t>Кохаю край наш дорогий, що зветься Україна.</a:t>
            </a:r>
          </a:p>
          <a:p>
            <a:pPr marL="342900" indent="-342900">
              <a:spcBef>
                <a:spcPct val="50000"/>
              </a:spcBef>
            </a:pPr>
            <a:r>
              <a:rPr lang="uk-UA" sz="2800" b="1" dirty="0" smtClean="0">
                <a:latin typeface="Times New Roman" pitchFamily="18" charset="0"/>
              </a:rPr>
              <a:t>Вітчизні хочу я своїй зрости достойним сином.</a:t>
            </a:r>
          </a:p>
          <a:p>
            <a:pPr marL="342900" indent="-342900">
              <a:spcBef>
                <a:spcPct val="50000"/>
              </a:spcBef>
            </a:pPr>
            <a:r>
              <a:rPr lang="uk-UA" sz="2800" b="1" dirty="0" smtClean="0">
                <a:latin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2771" name="Заголовок 1"/>
          <p:cNvSpPr>
            <a:spLocks/>
          </p:cNvSpPr>
          <p:nvPr/>
        </p:nvSpPr>
        <p:spPr bwMode="auto">
          <a:xfrm>
            <a:off x="827088" y="260350"/>
            <a:ext cx="75612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4400" b="1" u="sng" dirty="0">
                <a:solidFill>
                  <a:srgbClr val="800000"/>
                </a:solidFill>
                <a:latin typeface="Times New Roman" pitchFamily="18" charset="0"/>
              </a:rPr>
              <a:t>ПРАВИЛЬНИЙ ВАРІАНТ</a:t>
            </a:r>
            <a:endParaRPr lang="ru-RU" sz="4400" b="1" u="sng" dirty="0">
              <a:solidFill>
                <a:srgbClr val="8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ма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310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Тема заняття</vt:lpstr>
      <vt:lpstr>“РОЗСИПАНКА”</vt:lpstr>
      <vt:lpstr>ПРАВИЛЬНА ВІДПОВІДЬ: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9</cp:revision>
  <dcterms:created xsi:type="dcterms:W3CDTF">2015-03-20T17:04:15Z</dcterms:created>
  <dcterms:modified xsi:type="dcterms:W3CDTF">2017-09-28T15:09:41Z</dcterms:modified>
</cp:coreProperties>
</file>