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6" r:id="rId4"/>
    <p:sldId id="268" r:id="rId5"/>
    <p:sldId id="271" r:id="rId6"/>
    <p:sldId id="272" r:id="rId7"/>
    <p:sldId id="273" r:id="rId8"/>
    <p:sldId id="274" r:id="rId9"/>
    <p:sldId id="277" r:id="rId10"/>
    <p:sldId id="275" r:id="rId11"/>
    <p:sldId id="280" r:id="rId12"/>
    <p:sldId id="276" r:id="rId13"/>
    <p:sldId id="261" r:id="rId14"/>
    <p:sldId id="278" r:id="rId15"/>
    <p:sldId id="270" r:id="rId16"/>
    <p:sldId id="279" r:id="rId17"/>
    <p:sldId id="284" r:id="rId18"/>
    <p:sldId id="281" r:id="rId19"/>
    <p:sldId id="265" r:id="rId20"/>
    <p:sldId id="260" r:id="rId21"/>
    <p:sldId id="25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285E-BB37-4F1B-B08E-60343749001B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0E83-038E-4223-B50F-B0601EB2F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70025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Хвилинка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каліграф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ії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4000" cy="175260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5, 10, 15, 20, 25, 30, 35, 40, 45, 50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Порівняй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3 … 3 ∙ 5</a:t>
            </a:r>
          </a:p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 : 5 … 35 - 30</a:t>
            </a:r>
          </a:p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: 5 … 15 : 3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4211960" cy="4525963"/>
          </a:xfrm>
        </p:spPr>
        <p:txBody>
          <a:bodyPr/>
          <a:lstStyle/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 : 5 … 50 – 45</a:t>
            </a:r>
          </a:p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: 5 … 20 : 4</a:t>
            </a:r>
          </a:p>
          <a:p>
            <a:pPr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: 5 … 16 : 2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700808"/>
            <a:ext cx="72008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2492896"/>
            <a:ext cx="72008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˃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3140968"/>
            <a:ext cx="648072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C00000"/>
                </a:solidFill>
              </a:rPr>
              <a:t>˂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1700808"/>
            <a:ext cx="72008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˃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2348880"/>
            <a:ext cx="648072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C00000"/>
                </a:solidFill>
              </a:rPr>
              <a:t>˂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3212976"/>
            <a:ext cx="72008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4876189" y="3861048"/>
            <a:ext cx="4267810" cy="2996952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13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4876190" y="3861048"/>
            <a:ext cx="4267810" cy="2996952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Вдохни запах Весны Весна картинки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164067">
            <a:off x="4121702" y="1668722"/>
            <a:ext cx="5035205" cy="4904698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5" name="Picture 4" descr="С первым днем Весны! Мать и мачеха смайлик гифка анимац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179" t="19656" r="15033" b="12305"/>
          <a:stretch>
            <a:fillRect/>
          </a:stretch>
        </p:blipFill>
        <p:spPr bwMode="auto">
          <a:xfrm>
            <a:off x="827584" y="1628800"/>
            <a:ext cx="4172319" cy="4940929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Самостійна  робота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одзаголовок 23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568952" cy="3937992"/>
          </a:xfrm>
        </p:spPr>
        <p:txBody>
          <a:bodyPr>
            <a:normAutofit fontScale="77500" lnSpcReduction="20000"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6 =                      5  ∙ 7 =                         5 ∙ 8 =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∙ 5 =                      3  ∙ 5 =                         5 ∙ 2 =  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∙ 2 = 14                     ∙ 2 = 16                       ∙ 5 = 45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:      = 2             16 :      = 2                     3 ∙      = 18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      = 20             6  ∙      = 30                   12 :      = 2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∙      = 16              5  ∙      = 40                    7 ∙      = 28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39552" y="2564904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31640" y="2996952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87624" y="3429000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43608" y="3861048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63888" y="2564904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67944" y="2996952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995936" y="3429000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995936" y="3861048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660232" y="2564904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236296" y="2996952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452320" y="3356992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308304" y="3789040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5343734" y="4189368"/>
            <a:ext cx="3800266" cy="2668632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38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63310" y="-61313"/>
            <a:ext cx="2802291" cy="168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Ура, весна пришла!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93"/>
          </a:xfrm>
          <a:prstGeom prst="rect">
            <a:avLst/>
          </a:prstGeom>
          <a:noFill/>
        </p:spPr>
      </p:pic>
      <p:pic>
        <p:nvPicPr>
          <p:cNvPr id="4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63308" y="-133321"/>
            <a:ext cx="2802291" cy="1685460"/>
          </a:xfrm>
          <a:prstGeom prst="rect">
            <a:avLst/>
          </a:prstGeom>
          <a:noFill/>
        </p:spPr>
      </p:pic>
      <p:pic>
        <p:nvPicPr>
          <p:cNvPr id="5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63309" y="110088"/>
            <a:ext cx="2802291" cy="1685460"/>
          </a:xfrm>
          <a:prstGeom prst="rect">
            <a:avLst/>
          </a:prstGeom>
          <a:noFill/>
        </p:spPr>
      </p:pic>
      <p:pic>
        <p:nvPicPr>
          <p:cNvPr id="6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2043022" y="-61311"/>
            <a:ext cx="2802291" cy="168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073427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група</a:t>
            </a:r>
          </a:p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Бабуся спекла 15 жайворонків для 5 онуків. По скільки жайворонків отримав кожен онук?</a:t>
            </a:r>
          </a:p>
          <a:p>
            <a:pPr>
              <a:buNone/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група</a:t>
            </a:r>
          </a:p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Білочка 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зʹїла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35 горішків за 5 днів.  По скільки горішків з ʹ їдала білочка щодня?</a:t>
            </a:r>
          </a:p>
          <a:p>
            <a:pPr>
              <a:buNone/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ІІІ група</a:t>
            </a:r>
          </a:p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Бджілка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Майа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запилила 45 квіток за 5 хвилин.</a:t>
            </a:r>
          </a:p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Скільки квіток вона запилює за 1 хвилину?</a:t>
            </a:r>
          </a:p>
          <a:p>
            <a:pPr>
              <a:buNone/>
            </a:pPr>
            <a:endParaRPr lang="uk-UA" dirty="0" smtClean="0">
              <a:solidFill>
                <a:srgbClr val="002060"/>
              </a:solidFill>
            </a:endParaRPr>
          </a:p>
        </p:txBody>
      </p:sp>
      <p:pic>
        <p:nvPicPr>
          <p:cNvPr id="4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6516878" y="0"/>
            <a:ext cx="2627122" cy="1844824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ustunchik.ua/images/interesting/Svyato/Stritennya/zyma_lito_stritenn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applikaciya-korablik-6"/>
          <p:cNvPicPr>
            <a:picLocks noChangeAspect="1" noChangeArrowheads="1"/>
          </p:cNvPicPr>
          <p:nvPr/>
        </p:nvPicPr>
        <p:blipFill>
          <a:blip r:embed="rId2" cstate="print"/>
          <a:srcRect l="20463" t="38959" r="30654" b="22688"/>
          <a:stretch>
            <a:fillRect/>
          </a:stretch>
        </p:blipFill>
        <p:spPr bwMode="auto">
          <a:xfrm>
            <a:off x="1814893" y="260648"/>
            <a:ext cx="5573419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420888"/>
            <a:ext cx="1944216" cy="11521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563888" y="2348880"/>
            <a:ext cx="1512168" cy="1224136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0" y="2348880"/>
            <a:ext cx="1512168" cy="1224136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932040" y="2276872"/>
            <a:ext cx="1368152" cy="13681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156176" y="2348880"/>
            <a:ext cx="1584176" cy="118499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7596336" y="2204864"/>
            <a:ext cx="1368152" cy="13681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988840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861048"/>
            <a:ext cx="1944216" cy="11521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979712" y="3789040"/>
            <a:ext cx="1512168" cy="1224136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491880" y="3789040"/>
            <a:ext cx="1512168" cy="1224136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860032" y="3717032"/>
            <a:ext cx="1368152" cy="13681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084168" y="3861048"/>
            <a:ext cx="1512168" cy="1224136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452320" y="3789040"/>
            <a:ext cx="1368152" cy="13681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ень весеннего равноденствия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0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ЗДРАВСТВУЙ, ВЕСНА!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8722"/>
          </a:xfrm>
          <a:prstGeom prst="rect">
            <a:avLst/>
          </a:prstGeom>
          <a:noFill/>
        </p:spPr>
      </p:pic>
      <p:pic>
        <p:nvPicPr>
          <p:cNvPr id="3" name="Picture 2" descr="Открытки. С первым днем весны! Цветочек первый смайлик гифка анимация"/>
          <p:cNvPicPr>
            <a:picLocks noChangeAspect="1" noChangeArrowheads="1"/>
          </p:cNvPicPr>
          <p:nvPr/>
        </p:nvPicPr>
        <p:blipFill>
          <a:blip r:embed="rId3" cstate="print"/>
          <a:srcRect l="33264" t="8064" r="27425" b="19361"/>
          <a:stretch>
            <a:fillRect/>
          </a:stretch>
        </p:blipFill>
        <p:spPr bwMode="auto">
          <a:xfrm>
            <a:off x="3275856" y="4265712"/>
            <a:ext cx="1872208" cy="2592288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4" name="Picture 4" descr="С первым днем Весны! Мать и мачеха смайлик гифка анимация"/>
          <p:cNvPicPr>
            <a:picLocks noChangeAspect="1" noChangeArrowheads="1"/>
          </p:cNvPicPr>
          <p:nvPr/>
        </p:nvPicPr>
        <p:blipFill>
          <a:blip r:embed="rId4" cstate="print"/>
          <a:srcRect l="2179" t="19656" r="15033" b="12305"/>
          <a:stretch>
            <a:fillRect/>
          </a:stretch>
        </p:blipFill>
        <p:spPr bwMode="auto">
          <a:xfrm>
            <a:off x="1547664" y="4437112"/>
            <a:ext cx="2044305" cy="2420888"/>
          </a:xfrm>
          <a:prstGeom prst="ellipse">
            <a:avLst/>
          </a:prstGeom>
          <a:noFill/>
        </p:spPr>
      </p:pic>
      <p:pic>
        <p:nvPicPr>
          <p:cNvPr id="5" name="Picture 8" descr="Открытка. С первым днем Весны! Голубые первоцветы смайлик гифка анимация"/>
          <p:cNvPicPr>
            <a:picLocks noChangeAspect="1" noChangeArrowheads="1"/>
          </p:cNvPicPr>
          <p:nvPr/>
        </p:nvPicPr>
        <p:blipFill>
          <a:blip r:embed="rId5" cstate="print"/>
          <a:srcRect l="15120" t="24826"/>
          <a:stretch>
            <a:fillRect/>
          </a:stretch>
        </p:blipFill>
        <p:spPr bwMode="auto">
          <a:xfrm>
            <a:off x="4572000" y="4941168"/>
            <a:ext cx="2870456" cy="1916832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6" name="Picture 4" descr="Открытка. Пусть чудесным будет май! Не грусти и не скучай... смайлик гифка анимация"/>
          <p:cNvPicPr>
            <a:picLocks noChangeAspect="1" noChangeArrowheads="1"/>
          </p:cNvPicPr>
          <p:nvPr/>
        </p:nvPicPr>
        <p:blipFill>
          <a:blip r:embed="rId6" cstate="print"/>
          <a:srcRect t="22680" r="68248" b="43301"/>
          <a:stretch>
            <a:fillRect/>
          </a:stretch>
        </p:blipFill>
        <p:spPr bwMode="auto">
          <a:xfrm>
            <a:off x="7631832" y="5561856"/>
            <a:ext cx="1512168" cy="1296144"/>
          </a:xfrm>
          <a:prstGeom prst="ellipse">
            <a:avLst/>
          </a:prstGeom>
          <a:noFill/>
          <a:effectLst>
            <a:softEdge rad="63500"/>
          </a:effectLst>
        </p:spPr>
      </p:pic>
      <p:pic>
        <p:nvPicPr>
          <p:cNvPr id="7" name="Picture 4" descr="Открытка. Пусть чудесным будет май! Не грусти и не скучай... смайлик гифка анимация"/>
          <p:cNvPicPr>
            <a:picLocks noChangeAspect="1" noChangeArrowheads="1"/>
          </p:cNvPicPr>
          <p:nvPr/>
        </p:nvPicPr>
        <p:blipFill>
          <a:blip r:embed="rId6" cstate="print"/>
          <a:srcRect t="22680" r="68248" b="43301"/>
          <a:stretch>
            <a:fillRect/>
          </a:stretch>
        </p:blipFill>
        <p:spPr bwMode="auto">
          <a:xfrm>
            <a:off x="0" y="5373216"/>
            <a:ext cx="1512168" cy="1296144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Привет, весна!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580112" cy="4125416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251010" y="110479"/>
            <a:ext cx="2820233" cy="1889556"/>
          </a:xfrm>
          <a:prstGeom prst="rect">
            <a:avLst/>
          </a:prstGeom>
          <a:noFill/>
        </p:spPr>
      </p:pic>
      <p:pic>
        <p:nvPicPr>
          <p:cNvPr id="6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6392710" y="-93219"/>
            <a:ext cx="2917976" cy="1755040"/>
          </a:xfrm>
          <a:prstGeom prst="rect">
            <a:avLst/>
          </a:prstGeom>
          <a:noFill/>
        </p:spPr>
      </p:pic>
      <p:pic>
        <p:nvPicPr>
          <p:cNvPr id="7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5712940" y="-83108"/>
            <a:ext cx="3556719" cy="2139217"/>
          </a:xfrm>
          <a:prstGeom prst="rect">
            <a:avLst/>
          </a:prstGeom>
          <a:noFill/>
        </p:spPr>
      </p:pic>
      <p:pic>
        <p:nvPicPr>
          <p:cNvPr id="8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2435962" y="1204786"/>
            <a:ext cx="4258665" cy="2561408"/>
          </a:xfrm>
          <a:prstGeom prst="rect">
            <a:avLst/>
          </a:prstGeom>
          <a:noFill/>
        </p:spPr>
      </p:pic>
      <p:pic>
        <p:nvPicPr>
          <p:cNvPr id="9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3276988" y="-260242"/>
            <a:ext cx="3237415" cy="1947169"/>
          </a:xfrm>
          <a:prstGeom prst="rect">
            <a:avLst/>
          </a:prstGeom>
          <a:noFill/>
        </p:spPr>
      </p:pic>
      <p:pic>
        <p:nvPicPr>
          <p:cNvPr id="10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5500930" y="3325714"/>
            <a:ext cx="2869773" cy="1726048"/>
          </a:xfrm>
          <a:prstGeom prst="rect">
            <a:avLst/>
          </a:prstGeom>
          <a:noFill/>
        </p:spPr>
      </p:pic>
      <p:pic>
        <p:nvPicPr>
          <p:cNvPr id="11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5017125" y="1632737"/>
            <a:ext cx="3766153" cy="2265183"/>
          </a:xfrm>
          <a:prstGeom prst="rect">
            <a:avLst/>
          </a:prstGeom>
          <a:noFill/>
        </p:spPr>
      </p:pic>
      <p:pic>
        <p:nvPicPr>
          <p:cNvPr id="12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617706" y="1908716"/>
            <a:ext cx="3459339" cy="2080647"/>
          </a:xfrm>
          <a:prstGeom prst="rect">
            <a:avLst/>
          </a:prstGeom>
          <a:noFill/>
        </p:spPr>
      </p:pic>
      <p:pic>
        <p:nvPicPr>
          <p:cNvPr id="13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2785962" y="2786751"/>
            <a:ext cx="3814169" cy="2294062"/>
          </a:xfrm>
          <a:prstGeom prst="rect">
            <a:avLst/>
          </a:prstGeom>
          <a:noFill/>
        </p:spPr>
      </p:pic>
      <p:pic>
        <p:nvPicPr>
          <p:cNvPr id="14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5721275" y="4713365"/>
            <a:ext cx="3347107" cy="2013144"/>
          </a:xfrm>
          <a:prstGeom prst="rect">
            <a:avLst/>
          </a:prstGeom>
          <a:noFill/>
        </p:spPr>
      </p:pic>
      <p:pic>
        <p:nvPicPr>
          <p:cNvPr id="15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80275" y="4288667"/>
            <a:ext cx="3553204" cy="213710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83568" y="692696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8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32089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260648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4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99784" y="476672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2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5976" y="1628800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7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611521">
            <a:off x="6660232" y="2060848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3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611521">
            <a:off x="3997780" y="3233017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6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611521">
            <a:off x="6374043" y="3593058"/>
            <a:ext cx="19442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∙ 9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ришло время Весны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140968"/>
            <a:ext cx="5410200" cy="3717032"/>
          </a:xfrm>
          <a:prstGeom prst="rect">
            <a:avLst/>
          </a:prstGeom>
          <a:noFill/>
        </p:spPr>
      </p:pic>
      <p:pic>
        <p:nvPicPr>
          <p:cNvPr id="17412" name="Picture 4" descr="Весны вам ласковой и нежной Весна картинк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5592"/>
            <a:ext cx="6204689" cy="3672408"/>
          </a:xfrm>
          <a:prstGeom prst="rect">
            <a:avLst/>
          </a:prstGeom>
          <a:noFill/>
        </p:spPr>
      </p:pic>
      <p:pic>
        <p:nvPicPr>
          <p:cNvPr id="4" name="Picture 2" descr="Весеннего настроения! Весна картинк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44216" y="3429000"/>
            <a:ext cx="3888432" cy="371168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251520" y="1412776"/>
            <a:ext cx="8712968" cy="15841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Дякую, любі діти! Чекайте на мене!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-4711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Пам’ятайте, любі діти,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житті всім потрібні знання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Завжди слід добро творити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Щохвилини і щодня.</a:t>
            </a:r>
            <a:endParaRPr kumimoji="0" lang="uk-UA" sz="36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04689" y="6237312"/>
            <a:ext cx="2939311" cy="6206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подснежники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96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Весна просила передать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86" cy="6858000"/>
          </a:xfrm>
          <a:prstGeom prst="rect">
            <a:avLst/>
          </a:prstGeom>
          <a:noFill/>
        </p:spPr>
      </p:pic>
      <p:pic>
        <p:nvPicPr>
          <p:cNvPr id="14338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-243408"/>
            <a:ext cx="514806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5106594" cy="3585965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357301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: 4 = 7      12 : 3 = 4       69 - 5 = 64   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: 3 = 5      2 ∙  7 = 14        4  ∙ 8 = 32    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: 2 = 5      18 : 3 = 6          3  ∙ 9 = 27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 ∙ 6 = 24     28 : 4 = 7          3 ∙ 3 = 9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717032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221088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725144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5229200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3717032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4293096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4797152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5301208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3717032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84168" y="4221088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4797152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5301208"/>
            <a:ext cx="28803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oblako-animatsionnaya-kartinka-00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7118" flipV="1">
            <a:off x="4112242" y="-185183"/>
            <a:ext cx="514806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здравляю с первым днем весны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46"/>
          </a:xfrm>
          <a:prstGeom prst="rect">
            <a:avLst/>
          </a:prstGeom>
          <a:noFill/>
        </p:spPr>
      </p:pic>
      <p:sp>
        <p:nvSpPr>
          <p:cNvPr id="3" name="Волна 2"/>
          <p:cNvSpPr/>
          <p:nvPr/>
        </p:nvSpPr>
        <p:spPr>
          <a:xfrm flipV="1">
            <a:off x="395536" y="0"/>
            <a:ext cx="8280920" cy="2636912"/>
          </a:xfrm>
          <a:prstGeom prst="wave">
            <a:avLst>
              <a:gd name="adj1" fmla="val 20000"/>
              <a:gd name="adj2" fmla="val 184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90872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Молодці!</a:t>
            </a:r>
            <a:endParaRPr lang="ru-RU" sz="54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812360" y="6165304"/>
            <a:ext cx="864096" cy="692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Продовж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ланцюжок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i="1" dirty="0">
                <a:solidFill>
                  <a:srgbClr val="7030A0"/>
                </a:solidFill>
              </a:rPr>
              <a:t>а) 17 </a:t>
            </a:r>
            <a:r>
              <a:rPr lang="ru-RU" b="1" i="1" dirty="0" smtClean="0">
                <a:solidFill>
                  <a:srgbClr val="7030A0"/>
                </a:solidFill>
              </a:rPr>
              <a:t> 25  33  41  49  57  65</a:t>
            </a:r>
            <a:endParaRPr lang="ru-RU" b="1" i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б) 36 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42  48  54  60  66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27  57  87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lain" startAt="3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772816"/>
            <a:ext cx="576064" cy="288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628800"/>
            <a:ext cx="648072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700808"/>
            <a:ext cx="50405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628800"/>
            <a:ext cx="504056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348880"/>
            <a:ext cx="576064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2348880"/>
            <a:ext cx="57606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2348880"/>
            <a:ext cx="50405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2276872"/>
            <a:ext cx="648072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2852936"/>
            <a:ext cx="79208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3707903" y="2780928"/>
            <a:ext cx="5414223" cy="3801989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здравляю с первым днем весны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Волна 4"/>
          <p:cNvSpPr/>
          <p:nvPr/>
        </p:nvSpPr>
        <p:spPr>
          <a:xfrm rot="10800000" flipV="1">
            <a:off x="467544" y="0"/>
            <a:ext cx="7776864" cy="2753544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uk-U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Дякую!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8" descr="Открытка. С первым днем Весны! Голубые первоцветы смайлик гифка анимация"/>
          <p:cNvPicPr>
            <a:picLocks noChangeAspect="1" noChangeArrowheads="1"/>
          </p:cNvPicPr>
          <p:nvPr/>
        </p:nvPicPr>
        <p:blipFill>
          <a:blip r:embed="rId3" cstate="print"/>
          <a:srcRect l="15120" t="24826"/>
          <a:stretch>
            <a:fillRect/>
          </a:stretch>
        </p:blipFill>
        <p:spPr bwMode="auto">
          <a:xfrm rot="3502865">
            <a:off x="6550548" y="4417893"/>
            <a:ext cx="2870456" cy="2191620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Математичний диктант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половину чисел 20; 14; 16; 8; 12.</a:t>
            </a:r>
          </a:p>
          <a:p>
            <a:pPr>
              <a:buNone/>
            </a:pP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третину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чисел 15; 24; 18; 21; 9.</a:t>
            </a:r>
          </a:p>
          <a:p>
            <a:pPr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чверть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числа 16; 28; 24; 32; 8.</a:t>
            </a:r>
          </a:p>
          <a:p>
            <a:endParaRPr lang="ru-RU" dirty="0"/>
          </a:p>
        </p:txBody>
      </p:sp>
      <p:pic>
        <p:nvPicPr>
          <p:cNvPr id="4" name="Picture 6" descr="Скупая старуха Зима... (Любовь Мокеева 2) / Стихи.ру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flipH="1">
            <a:off x="4055845" y="3284984"/>
            <a:ext cx="5088154" cy="3573016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Весна запоздалая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387424"/>
            <a:ext cx="3819525" cy="571500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5" name="Picture 2" descr="Весна запоздалая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132856"/>
            <a:ext cx="3819525" cy="571500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6" name="Picture 2" descr="Весна запоздалая Весна картин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11960" y="2204864"/>
            <a:ext cx="3819525" cy="5715000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339</Words>
  <Application>Microsoft Office PowerPoint</Application>
  <PresentationFormat>Экран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Хвилинка каліграфії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Продовж  ланцюжок</vt:lpstr>
      <vt:lpstr>Презентация PowerPoint</vt:lpstr>
      <vt:lpstr>Математичний диктант</vt:lpstr>
      <vt:lpstr>Презентация PowerPoint</vt:lpstr>
      <vt:lpstr>Порівняй </vt:lpstr>
      <vt:lpstr>Презентация PowerPoint</vt:lpstr>
      <vt:lpstr>               Самостійна  робота</vt:lpstr>
      <vt:lpstr>Презентация PowerPoint</vt:lpstr>
      <vt:lpstr>Робота в групах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Admin</cp:lastModifiedBy>
  <cp:revision>33</cp:revision>
  <dcterms:created xsi:type="dcterms:W3CDTF">2018-02-20T16:36:25Z</dcterms:created>
  <dcterms:modified xsi:type="dcterms:W3CDTF">2018-02-22T06:45:56Z</dcterms:modified>
</cp:coreProperties>
</file>