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60" r:id="rId4"/>
    <p:sldId id="268" r:id="rId5"/>
    <p:sldId id="269" r:id="rId6"/>
    <p:sldId id="270" r:id="rId7"/>
    <p:sldId id="271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CC00"/>
    <a:srgbClr val="A7FFFF"/>
    <a:srgbClr val="00FFFF"/>
    <a:srgbClr val="BBEE76"/>
    <a:srgbClr val="9EE73D"/>
    <a:srgbClr val="FF7757"/>
    <a:srgbClr val="6600CC"/>
    <a:srgbClr val="66003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88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20B6954-F62D-4189-B1EE-EA8B31F0462D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6261C9-90C2-426F-8633-BA171EE426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7.jpe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19.jpeg"/><Relationship Id="rId4" Type="http://schemas.microsoft.com/office/2007/relationships/hdphoto" Target="../media/hdphoto1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5" Type="http://schemas.openxmlformats.org/officeDocument/2006/relationships/image" Target="../media/image21.jpeg"/><Relationship Id="rId4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27783" y="980728"/>
            <a:ext cx="6376739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800" b="1" i="1" dirty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Кількісні  й  порядкові  </a:t>
            </a:r>
            <a:r>
              <a:rPr lang="uk-UA" sz="4800" b="1" i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числівники</a:t>
            </a:r>
          </a:p>
          <a:p>
            <a:r>
              <a:rPr lang="uk-UA" sz="4800" b="1" i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Числівники  </a:t>
            </a:r>
            <a:r>
              <a:rPr lang="uk-UA" sz="4800" b="1" i="1" dirty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прості,  складні  і  </a:t>
            </a:r>
            <a:r>
              <a:rPr lang="uk-UA" sz="4800" b="1" i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складені</a:t>
            </a:r>
          </a:p>
          <a:p>
            <a:r>
              <a:rPr lang="uk-UA" sz="4800" b="1" i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Вживання </a:t>
            </a:r>
            <a:r>
              <a:rPr lang="uk-UA" sz="4800" b="1" i="1" dirty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900" dist="88900" dir="18600000" sx="101000" sy="101000" algn="bl" rotWithShape="0">
                    <a:prstClr val="black">
                      <a:alpha val="38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числівників з іменниками</a:t>
            </a:r>
            <a:endParaRPr lang="ru-RU" sz="4800" b="1" i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8900" dist="88900" dir="18600000" sx="101000" sy="101000" algn="bl" rotWithShape="0">
                  <a:prstClr val="black">
                    <a:alpha val="38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2520279" cy="590465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3703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97" y="4221088"/>
            <a:ext cx="2993136" cy="23408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88640"/>
            <a:ext cx="4993360" cy="388843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 rot="1067114">
            <a:off x="308968" y="3800924"/>
            <a:ext cx="8280920" cy="1200329"/>
          </a:xfrm>
          <a:prstGeom prst="rect">
            <a:avLst/>
          </a:prstGeom>
          <a:noFill/>
          <a:ln>
            <a:solidFill>
              <a:srgbClr val="EE86E7"/>
            </a:solidFill>
          </a:ln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err="1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68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Тральфреалізм</a:t>
            </a:r>
            <a:r>
              <a:rPr lang="uk-UA" sz="36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68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 – це любов, радість, щастя, які можна побачити</a:t>
            </a:r>
            <a:endParaRPr lang="uk-UA" sz="3600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76200" dist="76200" dir="16800000" sx="103000" sy="103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217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8" y="116632"/>
            <a:ext cx="4781550" cy="4276725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3" name="TextBox 2"/>
          <p:cNvSpPr txBox="1"/>
          <p:nvPr/>
        </p:nvSpPr>
        <p:spPr>
          <a:xfrm>
            <a:off x="2570287" y="251356"/>
            <a:ext cx="646620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Лавандовий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вечір</a:t>
            </a:r>
          </a:p>
          <a:p>
            <a:endParaRPr lang="uk-UA" sz="2400" b="1" dirty="0" smtClean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sz="2400" b="1" dirty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Перша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зірка в </a:t>
            </a:r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мережеві 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хмар,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Півпрозорий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місяць, </a:t>
            </a:r>
            <a:endParaRPr lang="uk-UA" sz="2400" b="1" dirty="0" smtClean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ледь знаний,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І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лаванди духмяний шал,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Трав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лілових легке </a:t>
            </a:r>
            <a:endParaRPr lang="uk-UA" sz="2400" b="1" dirty="0" smtClean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зітхання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uk-UA" sz="2400" b="1" dirty="0" smtClean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sz="2400" b="1" dirty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П’ять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лавандових тихих снів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І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чотири навхрест дороги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Ніби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манять у таїнство мрій,</a:t>
            </a:r>
          </a:p>
          <a:p>
            <a:r>
              <a:rPr lang="uk-UA" sz="2400" b="1" dirty="0" smtClean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Що </a:t>
            </a:r>
            <a:r>
              <a:rPr lang="uk-UA" sz="2400" b="1" dirty="0">
                <a:solidFill>
                  <a:srgbClr val="D11D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чекають нас за порогом.</a:t>
            </a:r>
            <a:endParaRPr lang="uk-UA" sz="2400" b="1" dirty="0" smtClean="0">
              <a:solidFill>
                <a:srgbClr val="D11D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22108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6F408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Божественний надлишок краси</a:t>
            </a:r>
            <a:endParaRPr lang="ru-RU" sz="2000" b="1" i="1" dirty="0">
              <a:solidFill>
                <a:srgbClr val="6F40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33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0648"/>
            <a:ext cx="3629025" cy="47815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683568" y="505729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185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Забудеш цю зиму</a:t>
            </a:r>
            <a:endParaRPr lang="ru-RU" b="1" dirty="0">
              <a:solidFill>
                <a:srgbClr val="185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703" y="2060848"/>
            <a:ext cx="4781550" cy="37814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5461354" y="583404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Ода </a:t>
            </a:r>
            <a:r>
              <a:rPr lang="uk-UA" sz="2400" b="1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Псіхеї</a:t>
            </a:r>
            <a:endParaRPr lang="ru-RU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44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60648"/>
            <a:ext cx="4781550" cy="36385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18558" y="3899198"/>
            <a:ext cx="3513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6F408C"/>
                  </a:solidFill>
                </a:ln>
                <a:solidFill>
                  <a:srgbClr val="7444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Мовчазний полудень</a:t>
            </a:r>
            <a:endParaRPr lang="ru-RU" b="1" dirty="0">
              <a:ln>
                <a:solidFill>
                  <a:srgbClr val="6F408C"/>
                </a:solidFill>
              </a:ln>
              <a:solidFill>
                <a:srgbClr val="7444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8840"/>
            <a:ext cx="4608512" cy="40207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669007" y="590955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Метелик січня</a:t>
            </a:r>
            <a:endParaRPr lang="ru-RU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75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3505200" cy="47815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24744"/>
            <a:ext cx="3209925" cy="47815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924000" y="5036149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9B314A"/>
                  </a:solidFill>
                </a:ln>
                <a:solidFill>
                  <a:srgbClr val="9B31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Світанок</a:t>
            </a:r>
            <a:endParaRPr lang="ru-RU" b="1" dirty="0">
              <a:ln>
                <a:solidFill>
                  <a:srgbClr val="9B314A"/>
                </a:solidFill>
              </a:ln>
              <a:solidFill>
                <a:srgbClr val="9B314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9637" y="609329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B04B00"/>
                  </a:solidFill>
                </a:ln>
                <a:solidFill>
                  <a:srgbClr val="B04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Сонячний ранок</a:t>
            </a:r>
            <a:endParaRPr lang="ru-RU" b="1" dirty="0">
              <a:ln>
                <a:solidFill>
                  <a:srgbClr val="B04B00"/>
                </a:solidFill>
              </a:ln>
              <a:solidFill>
                <a:srgbClr val="B04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40968"/>
            <a:ext cx="1905000" cy="1606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634542"/>
            <a:ext cx="1209675" cy="619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4547">
            <a:off x="6055395" y="2612962"/>
            <a:ext cx="1209675" cy="619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21007">
            <a:off x="5379515" y="1824935"/>
            <a:ext cx="1209675" cy="619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616" y="3634543"/>
            <a:ext cx="1209675" cy="619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518" flipH="1">
            <a:off x="1475656" y="2718756"/>
            <a:ext cx="1209675" cy="6191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531" flipH="1">
            <a:off x="2080492" y="1834879"/>
            <a:ext cx="1209675" cy="6191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700661" y="1059979"/>
            <a:ext cx="1209675" cy="6191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584" y="501317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err="1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Найбільший</a:t>
            </a:r>
            <a:r>
              <a:rPr lang="ru-RU" sz="3600" b="1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 скарб – </a:t>
            </a:r>
            <a:r>
              <a:rPr lang="ru-RU" sz="3600" b="1" dirty="0" err="1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це</a:t>
            </a:r>
            <a:r>
              <a:rPr lang="ru-RU" sz="3600" b="1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600" b="1" dirty="0" err="1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знання</a:t>
            </a:r>
            <a:endParaRPr lang="ru-RU" sz="3600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76200" dist="76200" dir="17400000" sx="103000" sy="103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0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172" y="955293"/>
            <a:ext cx="2520280" cy="547260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381212" y="1700808"/>
            <a:ext cx="612068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32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«</a:t>
            </a:r>
            <a:r>
              <a:rPr lang="uk-UA" sz="32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Не в кількості знань полягає освіта, а в повному розумінні й майстерному застосуванні всього, що ти знаєш»</a:t>
            </a:r>
            <a:r>
              <a:rPr lang="uk-UA" sz="36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endParaRPr lang="uk-UA" sz="2800" b="1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50800" dist="762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pPr algn="r"/>
            <a:endParaRPr lang="uk-UA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pPr algn="r"/>
            <a:r>
              <a:rPr lang="uk-UA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Arial" pitchFamily="34" charset="0"/>
              </a:rPr>
              <a:t>                                             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Георг 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Вільгельм </a:t>
            </a:r>
            <a:endParaRPr lang="uk-UA" sz="2800" b="1" i="1" dirty="0" smtClean="0">
              <a:solidFill>
                <a:srgbClr val="C00000"/>
              </a:solidFill>
              <a:effectLst>
                <a:outerShdw blurRad="50800" dist="762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pPr algn="r"/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                                 Фрідріх 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Гегель </a:t>
            </a:r>
            <a:endParaRPr lang="uk-UA" sz="2800" b="1" i="1" dirty="0" smtClean="0">
              <a:solidFill>
                <a:srgbClr val="C00000"/>
              </a:solidFill>
              <a:effectLst>
                <a:outerShdw blurRad="50800" dist="762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pPr algn="r"/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                                 (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1770 – 1831),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       </a:t>
            </a:r>
          </a:p>
          <a:p>
            <a:pPr algn="r"/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                          німецький 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філософ</a:t>
            </a:r>
            <a:endParaRPr lang="ru-RU" sz="1400" dirty="0">
              <a:effectLst>
                <a:outerShdw blurRad="50800" dist="762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2068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i="1" dirty="0">
                <a:ln w="11430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outerShdw blurRad="76200" dist="889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Епіграф уроку:</a:t>
            </a:r>
            <a:endParaRPr lang="ru-RU" b="1" dirty="0">
              <a:ln w="11430">
                <a:solidFill>
                  <a:srgbClr val="800000"/>
                </a:solidFill>
              </a:ln>
              <a:solidFill>
                <a:srgbClr val="800000"/>
              </a:solidFill>
              <a:effectLst>
                <a:outerShdw blurRad="76200" dist="88900" dir="17400000" sx="103000" sy="103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207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95" y="1700809"/>
            <a:ext cx="4233777" cy="41155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48" y="4509120"/>
            <a:ext cx="1905000" cy="1606277"/>
          </a:xfrm>
          <a:prstGeom prst="rect">
            <a:avLst/>
          </a:prstGeom>
          <a:effectLst>
            <a:outerShdw blurRad="88900" dist="76200" dir="600000" sx="104000" sy="104000" algn="tl" rotWithShape="0">
              <a:prstClr val="black">
                <a:alpha val="37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 rot="20580403">
            <a:off x="5647761" y="1651007"/>
            <a:ext cx="3168352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НЕОРГАНІЗОВАНІСТЬ</a:t>
            </a:r>
            <a:endParaRPr lang="ru-RU" sz="1600" b="1" dirty="0">
              <a:solidFill>
                <a:srgbClr val="7030A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195303">
            <a:off x="1259138" y="1500754"/>
            <a:ext cx="2294766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2000" b="1" spc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ЛІНОЩІ</a:t>
            </a:r>
            <a:endParaRPr lang="ru-RU" sz="1600" b="1" spc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9811268">
            <a:off x="4173777" y="996695"/>
            <a:ext cx="3168352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НЕУВАЖНІСТЬ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42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i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Розряди кількісних числівників за значенням</a:t>
            </a:r>
            <a:endParaRPr lang="ru-RU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76200" dist="76200" dir="17400000" sx="103000" sy="103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71700" y="1772816"/>
            <a:ext cx="5544616" cy="792088"/>
          </a:xfrm>
          <a:prstGeom prst="roundRect">
            <a:avLst>
              <a:gd name="adj" fmla="val 43219"/>
            </a:avLst>
          </a:prstGeom>
          <a:solidFill>
            <a:schemeClr val="accent3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>
            <a:bevelT w="114300" prst="artDeco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в</a:t>
            </a:r>
            <a:r>
              <a:rPr lang="uk-UA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л а с н е    к і л ь к і с н і</a:t>
            </a: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7804" y="2896376"/>
            <a:ext cx="3672408" cy="792088"/>
          </a:xfrm>
          <a:prstGeom prst="roundRect">
            <a:avLst>
              <a:gd name="adj" fmla="val 43219"/>
            </a:avLst>
          </a:prstGeom>
          <a:solidFill>
            <a:srgbClr val="F62F00"/>
          </a:solidFill>
          <a:ln>
            <a:solidFill>
              <a:srgbClr val="CC3300"/>
            </a:solidFill>
          </a:ln>
          <a:effectLst>
            <a:outerShdw blurRad="63500" dist="889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>
            <a:bevelT w="114300" prst="artDeco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</a:t>
            </a:r>
            <a:r>
              <a:rPr lang="uk-UA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р о б о в і</a:t>
            </a:r>
            <a:endParaRPr lang="ru-RU" sz="2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4119352"/>
            <a:ext cx="3168352" cy="792088"/>
          </a:xfrm>
          <a:prstGeom prst="roundRect">
            <a:avLst>
              <a:gd name="adj" fmla="val 43219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63500" dist="889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>
            <a:bevelT w="114300" prst="artDeco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з</a:t>
            </a: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б і р н і</a:t>
            </a:r>
            <a:endParaRPr lang="ru-RU" sz="24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6428" y="5373216"/>
            <a:ext cx="7992888" cy="792088"/>
          </a:xfrm>
          <a:prstGeom prst="roundRect">
            <a:avLst>
              <a:gd name="adj" fmla="val 43219"/>
            </a:avLst>
          </a:prstGeom>
          <a:solidFill>
            <a:srgbClr val="FF5050"/>
          </a:solidFill>
          <a:ln>
            <a:solidFill>
              <a:srgbClr val="FFC000"/>
            </a:solidFill>
          </a:ln>
          <a:effectLst>
            <a:outerShdw blurRad="63500" dist="889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>
            <a:bevelT w="114300" prst="artDeco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н</a:t>
            </a:r>
            <a:r>
              <a:rPr lang="uk-UA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е о з н а ч е н о – к і л ь к і с н і</a:t>
            </a:r>
            <a:endParaRPr lang="ru-RU" sz="2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21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5" b="98794" l="977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12296"/>
            <a:ext cx="6192688" cy="5065360"/>
          </a:xfrm>
          <a:prstGeom prst="rect">
            <a:avLst/>
          </a:prstGeom>
          <a:effectLst>
            <a:outerShdw blurRad="76200" dist="762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11560" y="422736"/>
            <a:ext cx="24196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two  windows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ten  schoolgirls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four  men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nine  rabbits </a:t>
            </a:r>
            <a:r>
              <a:rPr lang="uk-UA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five  doors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eight  cows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seven  hunters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four sisters 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two  gates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three  puppies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seven chairs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en-US" sz="2400" b="1" dirty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two letters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33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422735"/>
            <a:ext cx="28951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</a:t>
            </a:r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воє вікон</a:t>
            </a:r>
            <a:r>
              <a:rPr lang="en-US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</a:t>
            </a:r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есять </a:t>
            </a:r>
            <a:r>
              <a:rPr lang="en-US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 </a:t>
            </a:r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школярок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ч</a:t>
            </a:r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етверо чоловіків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дев‘ятеро кроликів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п‘ятеро дверей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в</a:t>
            </a:r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ісім корів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семеро мисливців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чотири сестри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двоє воріт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троє цуценят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сім стільців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  <a:p>
            <a:r>
              <a:rPr lang="uk-UA" sz="2400" b="1" dirty="0" smtClean="0">
                <a:solidFill>
                  <a:srgbClr val="66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два листи</a:t>
            </a:r>
            <a:endParaRPr lang="ru-RU" sz="2400" b="1" dirty="0">
              <a:solidFill>
                <a:srgbClr val="66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92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2" y="44624"/>
            <a:ext cx="9144000" cy="666936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526043"/>
              </p:ext>
            </p:extLst>
          </p:nvPr>
        </p:nvGraphicFramePr>
        <p:xfrm>
          <a:off x="226328" y="692696"/>
          <a:ext cx="8640960" cy="4023360"/>
        </p:xfrm>
        <a:graphic>
          <a:graphicData uri="http://schemas.openxmlformats.org/drawingml/2006/table">
            <a:tbl>
              <a:tblPr firstRow="1" bandRow="1">
                <a:effectLst>
                  <a:outerShdw blurRad="88900" dist="76200" dir="4800000" sx="102000" sy="102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2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0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В одну дудку грати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наговорити дурниць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До сьомих віників пам‘ятати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заодно 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Після третіх півнів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дуже далеко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 сьомому небі бути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Ґ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один одного вартий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Обоє </a:t>
                      </a:r>
                      <a:r>
                        <a:rPr lang="uk-UA" sz="2400" b="1" dirty="0" err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рябоє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Ґ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млявий 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Наговорити сорок бочок арештантів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безмежно щасливим 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7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Як три дні хліба не їв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Е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дуже довго не забувати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Є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 світанку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A7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12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657780"/>
              </p:ext>
            </p:extLst>
          </p:nvPr>
        </p:nvGraphicFramePr>
        <p:xfrm>
          <a:off x="107504" y="2060848"/>
          <a:ext cx="8640960" cy="4023360"/>
        </p:xfrm>
        <a:graphic>
          <a:graphicData uri="http://schemas.openxmlformats.org/drawingml/2006/table">
            <a:tbl>
              <a:tblPr firstRow="1" bandRow="1">
                <a:effectLst>
                  <a:outerShdw blurRad="88900" dist="101600" dir="4800000" sx="102000" sy="102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2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0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В одну дудку грати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 заодно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До сьомих віників пам‘ятати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Е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дуже довго не забувати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Після третіх півнів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Є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 світанку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 сьомому небі бути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Д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2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безмежно щасливим</a:t>
                      </a:r>
                      <a:endParaRPr lang="ru-RU" sz="22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Обоє </a:t>
                      </a:r>
                      <a:r>
                        <a:rPr lang="uk-UA" sz="2400" b="1" dirty="0" err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рябоє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один одного</a:t>
                      </a:r>
                      <a:r>
                        <a:rPr lang="uk-UA" sz="24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 вартий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Наговорити сорок бочок арештантів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наговорити дурниць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7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Як три дні хліба не їв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Ґ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млявий 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В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бути дуже далеко</a:t>
                      </a:r>
                      <a:r>
                        <a:rPr lang="uk-UA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bel" pitchFamily="34" charset="0"/>
                        </a:rPr>
                        <a:t> 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be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BEE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35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16632"/>
            <a:ext cx="2047875" cy="47815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611560" y="671263"/>
            <a:ext cx="6336704" cy="45858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000" b="1" i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Дозвольте	                         </a:t>
            </a:r>
          </a:p>
          <a:p>
            <a:r>
              <a:rPr lang="uk-UA" sz="4000" b="1" i="1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4000" b="1" i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      познайомитися!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</a:t>
            </a:r>
          </a:p>
          <a:p>
            <a:pPr algn="ctr"/>
            <a:endParaRPr lang="uk-UA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6200" dist="76200" dir="17400000" sx="103000" sy="103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r>
              <a:rPr lang="uk-UA" sz="6600" b="1" i="1" dirty="0" smtClean="0">
                <a:ln w="11430">
                  <a:solidFill>
                    <a:srgbClr val="426D0D"/>
                  </a:solidFill>
                </a:ln>
                <a:solidFill>
                  <a:srgbClr val="426D0D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Тетяна </a:t>
            </a:r>
          </a:p>
          <a:p>
            <a:pPr algn="ctr"/>
            <a:r>
              <a:rPr lang="uk-UA" sz="6600" b="1" i="1" dirty="0">
                <a:ln w="11430">
                  <a:solidFill>
                    <a:srgbClr val="426D0D"/>
                  </a:solidFill>
                </a:ln>
                <a:solidFill>
                  <a:srgbClr val="426D0D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</a:t>
            </a:r>
            <a:r>
              <a:rPr lang="uk-UA" sz="6600" b="1" i="1" dirty="0" smtClean="0">
                <a:ln w="11430">
                  <a:solidFill>
                    <a:srgbClr val="426D0D"/>
                  </a:solidFill>
                </a:ln>
                <a:solidFill>
                  <a:srgbClr val="426D0D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            </a:t>
            </a:r>
            <a:r>
              <a:rPr lang="uk-UA" sz="6600" b="1" i="1" dirty="0" err="1" smtClean="0">
                <a:ln w="11430">
                  <a:solidFill>
                    <a:srgbClr val="426D0D"/>
                  </a:solidFill>
                </a:ln>
                <a:solidFill>
                  <a:srgbClr val="426D0D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  <a:cs typeface="Arial" pitchFamily="34" charset="0"/>
              </a:rPr>
              <a:t>Чеброва</a:t>
            </a:r>
            <a:endParaRPr lang="uk-UA" sz="6600" b="1" i="1" dirty="0" smtClean="0">
              <a:ln w="11430">
                <a:solidFill>
                  <a:srgbClr val="426D0D"/>
                </a:solidFill>
              </a:ln>
              <a:solidFill>
                <a:srgbClr val="426D0D"/>
              </a:solidFill>
              <a:effectLst>
                <a:outerShdw blurRad="76200" dist="76200" dir="17400000" sx="103000" sy="103000" algn="b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  <a:cs typeface="Arial" pitchFamily="34" charset="0"/>
            </a:endParaRPr>
          </a:p>
          <a:p>
            <a:pPr algn="ctr"/>
            <a:endParaRPr lang="uk-UA" sz="4000" b="1" i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rbel" pitchFamily="34" charset="0"/>
              <a:cs typeface="Arial" pitchFamily="34" charset="0"/>
            </a:endParaRPr>
          </a:p>
        </p:txBody>
      </p:sp>
      <p:pic>
        <p:nvPicPr>
          <p:cNvPr id="2050" name="Picture 2" descr="http://moikrug.ru/img/3011/person_Portrait/144307951.jpg?modified=133761155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3312368" cy="25304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9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620688"/>
            <a:ext cx="64807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28575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    Тетяна </a:t>
            </a:r>
            <a:r>
              <a:rPr lang="uk-UA" sz="4000" b="1" dirty="0" err="1" smtClean="0">
                <a:ln w="28575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Чеброва</a:t>
            </a:r>
            <a:r>
              <a:rPr lang="uk-UA" sz="4000" b="1" dirty="0" smtClean="0">
                <a:ln w="28575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76200" dir="17400000" sx="103000" sy="103000" algn="b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571500" indent="-571500">
              <a:buFont typeface="Courier New" pitchFamily="49" charset="0"/>
              <a:buChar char="o"/>
            </a:pPr>
            <a:r>
              <a:rPr lang="uk-UA" sz="4000" b="1" dirty="0" smtClean="0">
                <a:ln w="28575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Дослідник кольорів. Член Асоціації арт-терапевтів (лікування мистецтвом)</a:t>
            </a:r>
          </a:p>
          <a:p>
            <a:endParaRPr lang="uk-UA" sz="4000" b="1" dirty="0" smtClean="0">
              <a:ln w="28575">
                <a:solidFill>
                  <a:schemeClr val="accent5">
                    <a:lumMod val="75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Courier New" pitchFamily="49" charset="0"/>
              <a:buChar char="o"/>
            </a:pPr>
            <a:r>
              <a:rPr lang="uk-UA" sz="4000" b="1" dirty="0" smtClean="0">
                <a:ln w="28575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Створила новий напрямок у живопису – </a:t>
            </a:r>
            <a:r>
              <a:rPr lang="uk-UA" sz="4000" b="1" dirty="0" err="1" smtClean="0">
                <a:ln w="285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тральфреалізм</a:t>
            </a:r>
            <a:endParaRPr lang="uk-UA" sz="4000" b="1" dirty="0">
              <a:ln w="28575"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www.artmajeur.com/files/jamart/images/artworks/650x650/5588830__E_____E_O_N______E___i_u_______O__________E___O_u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1268760"/>
            <a:ext cx="2502024" cy="537894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43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519</TotalTime>
  <Words>392</Words>
  <Application>Microsoft Office PowerPoint</Application>
  <PresentationFormat>Экран (4:3)</PresentationFormat>
  <Paragraphs>136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Century Schoolbook</vt:lpstr>
      <vt:lpstr>Comic Sans MS</vt:lpstr>
      <vt:lpstr>Corbel</vt:lpstr>
      <vt:lpstr>Courier New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 Windows</cp:lastModifiedBy>
  <cp:revision>112</cp:revision>
  <dcterms:created xsi:type="dcterms:W3CDTF">2012-08-27T11:48:46Z</dcterms:created>
  <dcterms:modified xsi:type="dcterms:W3CDTF">2018-02-09T13:07:13Z</dcterms:modified>
</cp:coreProperties>
</file>