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71" r:id="rId5"/>
    <p:sldId id="272" r:id="rId6"/>
    <p:sldId id="274" r:id="rId7"/>
    <p:sldId id="275" r:id="rId8"/>
    <p:sldId id="269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60"/>
  </p:normalViewPr>
  <p:slideViewPr>
    <p:cSldViewPr>
      <p:cViewPr varScale="1">
        <p:scale>
          <a:sx n="81" d="100"/>
          <a:sy n="81" d="100"/>
        </p:scale>
        <p:origin x="-8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newsflash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445224"/>
            <a:ext cx="8458200" cy="1222375"/>
          </a:xfrm>
        </p:spPr>
        <p:txBody>
          <a:bodyPr/>
          <a:lstStyle/>
          <a:p>
            <a:pPr algn="ctr"/>
            <a:r>
              <a:rPr lang="en-US" dirty="0" smtClean="0"/>
              <a:t>Popular sports and games. </a:t>
            </a:r>
            <a:endParaRPr lang="ru-RU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79512" y="188640"/>
            <a:ext cx="2520280" cy="2448272"/>
          </a:xfrm>
          <a:prstGeom prst="rect">
            <a:avLst/>
          </a:prstGeom>
        </p:spPr>
      </p:pic>
      <p:pic>
        <p:nvPicPr>
          <p:cNvPr id="6" name="Объект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843808" y="188640"/>
            <a:ext cx="4248472" cy="2448272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2780928"/>
            <a:ext cx="4680520" cy="2553587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716016" y="2492896"/>
            <a:ext cx="4248472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05182467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Group these activities into winter and summer sports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8568952" cy="4803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74333208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dirty="0">
                <a:effectLst/>
              </a:rPr>
              <a:t>Which are team sports, which are individual sports? 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40696"/>
            <a:ext cx="8352928" cy="5084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72797026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6120680"/>
          </a:xfrm>
        </p:spPr>
        <p:txBody>
          <a:bodyPr>
            <a:normAutofit/>
          </a:bodyPr>
          <a:lstStyle/>
          <a:p>
            <a:r>
              <a:rPr lang="en-US" sz="2800" b="1" u="sng" dirty="0"/>
              <a:t> </a:t>
            </a:r>
            <a:r>
              <a:rPr lang="en-US" sz="2800" b="1" u="sng" dirty="0" smtClean="0"/>
              <a:t>When </a:t>
            </a:r>
            <a:r>
              <a:rPr lang="en-US" sz="2800" b="1" u="sng" dirty="0"/>
              <a:t>do we use…?</a:t>
            </a:r>
            <a:r>
              <a:rPr lang="en-US" sz="2800" u="sng" dirty="0"/>
              <a:t> </a:t>
            </a:r>
            <a:endParaRPr lang="en-US" sz="2800" u="sng" dirty="0" smtClean="0"/>
          </a:p>
          <a:p>
            <a:r>
              <a:rPr lang="en-US" sz="2800" b="1" dirty="0" smtClean="0"/>
              <a:t> </a:t>
            </a:r>
            <a:r>
              <a:rPr lang="en-US" sz="2800" b="1" i="1" dirty="0" smtClean="0">
                <a:solidFill>
                  <a:srgbClr val="C00000"/>
                </a:solidFill>
              </a:rPr>
              <a:t>GO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800" dirty="0"/>
              <a:t>– if you speak about sport ending </a:t>
            </a:r>
            <a:endParaRPr lang="en-US" sz="2800" dirty="0" smtClean="0"/>
          </a:p>
          <a:p>
            <a:pPr marL="4572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in – </a:t>
            </a:r>
            <a:r>
              <a:rPr lang="en-US" sz="2800" dirty="0" err="1" smtClean="0"/>
              <a:t>ing</a:t>
            </a:r>
            <a:r>
              <a:rPr lang="en-US" sz="2800" dirty="0"/>
              <a:t>. </a:t>
            </a:r>
            <a:endParaRPr lang="ru-RU" sz="2800" dirty="0"/>
          </a:p>
          <a:p>
            <a:pPr marL="4572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</a:t>
            </a:r>
            <a:r>
              <a:rPr lang="en-US" sz="2800" dirty="0"/>
              <a:t>(e.g. I go swimming.)</a:t>
            </a:r>
            <a:endParaRPr lang="ru-RU" sz="2800" dirty="0"/>
          </a:p>
          <a:p>
            <a:r>
              <a:rPr lang="en-US" sz="2800" b="1" i="1" dirty="0">
                <a:solidFill>
                  <a:srgbClr val="002060"/>
                </a:solidFill>
              </a:rPr>
              <a:t>PLAY</a:t>
            </a:r>
            <a:r>
              <a:rPr lang="en-US" sz="2800" dirty="0"/>
              <a:t> – if you speak about ball games </a:t>
            </a:r>
            <a:endParaRPr lang="en-US" sz="2800" dirty="0" smtClean="0"/>
          </a:p>
          <a:p>
            <a:pPr marL="45720" indent="0">
              <a:buNone/>
            </a:pPr>
            <a:r>
              <a:rPr lang="en-US" sz="2800" dirty="0" smtClean="0"/>
              <a:t>or chess.</a:t>
            </a:r>
            <a:endParaRPr lang="ru-RU" sz="2800" dirty="0"/>
          </a:p>
          <a:p>
            <a:pPr marL="4572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  </a:t>
            </a:r>
            <a:r>
              <a:rPr lang="en-US" sz="2800" dirty="0"/>
              <a:t>(e.g. I play football.)</a:t>
            </a:r>
            <a:endParaRPr lang="ru-RU" sz="2800" dirty="0"/>
          </a:p>
          <a:p>
            <a:r>
              <a:rPr lang="en-US" sz="2800" b="1" i="1" dirty="0">
                <a:solidFill>
                  <a:schemeClr val="accent6">
                    <a:lumMod val="50000"/>
                  </a:schemeClr>
                </a:solidFill>
              </a:rPr>
              <a:t>DO</a:t>
            </a:r>
            <a:r>
              <a:rPr lang="en-US" sz="2800" b="1" dirty="0"/>
              <a:t> </a:t>
            </a:r>
            <a:r>
              <a:rPr lang="en-US" sz="2800" dirty="0"/>
              <a:t>– if you speak about other sports.</a:t>
            </a:r>
            <a:endParaRPr lang="ru-RU" sz="2800" dirty="0"/>
          </a:p>
          <a:p>
            <a:pPr marL="4572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   </a:t>
            </a:r>
            <a:r>
              <a:rPr lang="en-US" sz="2800" dirty="0"/>
              <a:t>(e.g. I do athletics.)</a:t>
            </a:r>
            <a:endParaRPr lang="ru-RU" sz="2800" dirty="0"/>
          </a:p>
          <a:p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604867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3200" b="1" u="sng" dirty="0" smtClean="0"/>
              <a:t>What sport can we…</a:t>
            </a:r>
          </a:p>
          <a:p>
            <a:pPr marL="45720" indent="0">
              <a:buNone/>
            </a:pPr>
            <a:endParaRPr lang="en-US" sz="2400" b="1" dirty="0" smtClean="0"/>
          </a:p>
          <a:p>
            <a:pPr marL="45720" indent="0">
              <a:buNone/>
            </a:pPr>
            <a:r>
              <a:rPr lang="en-US" sz="2800" b="1" dirty="0" smtClean="0">
                <a:solidFill>
                  <a:srgbClr val="0070C0"/>
                </a:solidFill>
              </a:rPr>
              <a:t>GO?                    </a:t>
            </a:r>
            <a:r>
              <a:rPr lang="en-US" sz="2800" b="1" dirty="0" smtClean="0"/>
              <a:t>skating                  handball</a:t>
            </a:r>
          </a:p>
          <a:p>
            <a:pPr marL="45720" indent="0">
              <a:buNone/>
            </a:pPr>
            <a:r>
              <a:rPr lang="en-US" sz="2800" b="1" dirty="0" smtClean="0"/>
              <a:t>                         ice – hockey           karate</a:t>
            </a:r>
          </a:p>
          <a:p>
            <a:pPr marL="45720" indent="0">
              <a:buNone/>
            </a:pPr>
            <a:r>
              <a:rPr lang="en-US" sz="2800" b="1" dirty="0" smtClean="0">
                <a:solidFill>
                  <a:schemeClr val="accent6"/>
                </a:solidFill>
              </a:rPr>
              <a:t>PLAY?</a:t>
            </a:r>
            <a:r>
              <a:rPr lang="en-US" sz="2800" b="1" dirty="0" smtClean="0"/>
              <a:t>                aerobics              gymnastics</a:t>
            </a:r>
          </a:p>
          <a:p>
            <a:pPr marL="45720" indent="0">
              <a:buNone/>
            </a:pPr>
            <a:r>
              <a:rPr lang="en-US" sz="2800" b="1" dirty="0"/>
              <a:t> </a:t>
            </a:r>
            <a:r>
              <a:rPr lang="en-US" sz="2800" b="1" dirty="0" smtClean="0"/>
              <a:t>                        judo                     swimming</a:t>
            </a:r>
          </a:p>
          <a:p>
            <a:pPr marL="45720" indent="0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DO?                   </a:t>
            </a:r>
            <a:r>
              <a:rPr lang="en-US" sz="2800" b="1" dirty="0" smtClean="0"/>
              <a:t>football                 athletics</a:t>
            </a:r>
          </a:p>
          <a:p>
            <a:pPr marL="45720" indent="0">
              <a:buNone/>
            </a:pPr>
            <a:r>
              <a:rPr lang="en-US" sz="2800" b="1" dirty="0"/>
              <a:t> </a:t>
            </a:r>
            <a:r>
              <a:rPr lang="en-US" sz="2800" b="1" dirty="0" smtClean="0"/>
              <a:t>                        tennis                   basketball</a:t>
            </a:r>
            <a:endParaRPr lang="ru-RU" sz="2800" b="1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6048672"/>
          </a:xfrm>
        </p:spPr>
        <p:txBody>
          <a:bodyPr>
            <a:normAutofit/>
          </a:bodyPr>
          <a:lstStyle/>
          <a:p>
            <a:endParaRPr lang="en-US" sz="3200" b="1" dirty="0" smtClean="0"/>
          </a:p>
          <a:p>
            <a:r>
              <a:rPr lang="en-US" sz="4000" b="1" i="1" u="sng" dirty="0" smtClean="0"/>
              <a:t>Check yourself: </a:t>
            </a:r>
          </a:p>
          <a:p>
            <a:r>
              <a:rPr lang="en-US" sz="3200" b="1" dirty="0" smtClean="0">
                <a:solidFill>
                  <a:srgbClr val="C00000"/>
                </a:solidFill>
              </a:rPr>
              <a:t>GO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en-US" sz="3200" dirty="0"/>
              <a:t>– skating, swimming</a:t>
            </a:r>
            <a:r>
              <a:rPr lang="en-US" sz="3200" dirty="0" smtClean="0"/>
              <a:t>;</a:t>
            </a:r>
          </a:p>
          <a:p>
            <a:endParaRPr lang="ru-RU" sz="3200" dirty="0"/>
          </a:p>
          <a:p>
            <a:r>
              <a:rPr lang="en-US" sz="3200" b="1" dirty="0">
                <a:solidFill>
                  <a:srgbClr val="7030A0"/>
                </a:solidFill>
              </a:rPr>
              <a:t>PLAY</a:t>
            </a:r>
            <a:r>
              <a:rPr lang="en-US" sz="3200" dirty="0"/>
              <a:t> – ice – hockey, tennis, football, handball, basketball</a:t>
            </a:r>
            <a:r>
              <a:rPr lang="en-US" sz="3200" dirty="0" smtClean="0"/>
              <a:t>;</a:t>
            </a:r>
          </a:p>
          <a:p>
            <a:pPr marL="45720" indent="0">
              <a:buNone/>
            </a:pPr>
            <a:endParaRPr lang="ru-RU" sz="3200" dirty="0"/>
          </a:p>
          <a:p>
            <a:r>
              <a:rPr lang="en-US" sz="3200" b="1" dirty="0">
                <a:solidFill>
                  <a:schemeClr val="accent6"/>
                </a:solidFill>
              </a:rPr>
              <a:t>DO</a:t>
            </a:r>
            <a:r>
              <a:rPr lang="en-US" sz="3200" dirty="0"/>
              <a:t> – aerobics, judo, karate, gymnastics, athletics.</a:t>
            </a:r>
            <a:endParaRPr lang="ru-RU" sz="3200" dirty="0"/>
          </a:p>
          <a:p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Guess the sport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Is </a:t>
            </a:r>
            <a:r>
              <a:rPr lang="en-US" dirty="0" smtClean="0"/>
              <a:t>it a team sport/game?</a:t>
            </a:r>
            <a:endParaRPr lang="ru-RU" dirty="0" smtClean="0"/>
          </a:p>
          <a:p>
            <a:pPr lvl="0"/>
            <a:r>
              <a:rPr lang="en-US" dirty="0" smtClean="0"/>
              <a:t>Do </a:t>
            </a:r>
            <a:r>
              <a:rPr lang="en-US" dirty="0" smtClean="0"/>
              <a:t>we </a:t>
            </a:r>
            <a:r>
              <a:rPr lang="en-US" dirty="0" smtClean="0"/>
              <a:t>use a ball?</a:t>
            </a:r>
            <a:endParaRPr lang="ru-RU" dirty="0" smtClean="0"/>
          </a:p>
          <a:p>
            <a:pPr lvl="0"/>
            <a:r>
              <a:rPr lang="en-US" dirty="0" smtClean="0"/>
              <a:t>Do </a:t>
            </a:r>
            <a:r>
              <a:rPr lang="en-US" dirty="0" smtClean="0"/>
              <a:t>we </a:t>
            </a:r>
            <a:r>
              <a:rPr lang="en-US" dirty="0" smtClean="0"/>
              <a:t>compete with the others?</a:t>
            </a:r>
            <a:endParaRPr lang="ru-RU" dirty="0" smtClean="0"/>
          </a:p>
          <a:p>
            <a:pPr lvl="0"/>
            <a:r>
              <a:rPr lang="en-US" dirty="0" smtClean="0"/>
              <a:t>Is it a water sport?</a:t>
            </a:r>
            <a:endParaRPr lang="ru-RU" dirty="0" smtClean="0"/>
          </a:p>
          <a:p>
            <a:pPr lvl="0"/>
            <a:r>
              <a:rPr lang="en-US" dirty="0" smtClean="0"/>
              <a:t>Is it… (swimming)?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newsfla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600" i="1" dirty="0" smtClean="0"/>
              <a:t>Tell </a:t>
            </a:r>
            <a:r>
              <a:rPr lang="en-US" sz="3600" i="1" dirty="0"/>
              <a:t>about your </a:t>
            </a:r>
            <a:r>
              <a:rPr lang="en-US" sz="3600" i="1" dirty="0" err="1"/>
              <a:t>favourite</a:t>
            </a:r>
            <a:r>
              <a:rPr lang="en-US" sz="3600" i="1" dirty="0"/>
              <a:t> Ukrainian sportsman. </a:t>
            </a:r>
            <a:endParaRPr lang="ru-RU" sz="3600" i="1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HOME ASSIGNMENT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2492896"/>
            <a:ext cx="5148064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40034046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24384" y="548680"/>
            <a:ext cx="6668699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sz="5400" b="1" i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Thank you. Goodbye!</a:t>
            </a:r>
            <a:endParaRPr lang="ru-RU" sz="5400" b="1" i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2060848"/>
            <a:ext cx="5734794" cy="3634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4394608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56</TotalTime>
  <Words>199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Popular sports and games. </vt:lpstr>
      <vt:lpstr>Group these activities into winter and summer sports.</vt:lpstr>
      <vt:lpstr>Which are team sports, which are individual sports? </vt:lpstr>
      <vt:lpstr>Слайд 4</vt:lpstr>
      <vt:lpstr>Слайд 5</vt:lpstr>
      <vt:lpstr>Слайд 6</vt:lpstr>
      <vt:lpstr>Guess the sport</vt:lpstr>
      <vt:lpstr>HOME ASSIGNMENT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Popular sports and games. Ukrainian sportsmen</dc:title>
  <dc:creator>Тарас</dc:creator>
  <cp:lastModifiedBy>xxx</cp:lastModifiedBy>
  <cp:revision>25</cp:revision>
  <dcterms:created xsi:type="dcterms:W3CDTF">2013-07-25T17:05:33Z</dcterms:created>
  <dcterms:modified xsi:type="dcterms:W3CDTF">2017-12-03T18:30:41Z</dcterms:modified>
</cp:coreProperties>
</file>