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58" r:id="rId10"/>
    <p:sldId id="259" r:id="rId11"/>
    <p:sldId id="257" r:id="rId12"/>
    <p:sldId id="267" r:id="rId13"/>
    <p:sldId id="268" r:id="rId14"/>
    <p:sldId id="269" r:id="rId15"/>
    <p:sldId id="271" r:id="rId16"/>
    <p:sldId id="273" r:id="rId17"/>
    <p:sldId id="274" r:id="rId18"/>
    <p:sldId id="270" r:id="rId19"/>
    <p:sldId id="272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19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8" autoAdjust="0"/>
    <p:restoredTop sz="86340" autoAdjust="0"/>
  </p:normalViewPr>
  <p:slideViewPr>
    <p:cSldViewPr>
      <p:cViewPr varScale="1">
        <p:scale>
          <a:sx n="75" d="100"/>
          <a:sy n="75" d="100"/>
        </p:scale>
        <p:origin x="-8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2743200" y="19050"/>
            <a:ext cx="6400800" cy="25209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Екологічні проблеми сьогодення</a:t>
            </a:r>
            <a:endParaRPr lang="uk-UA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2764"/>
            <a:ext cx="4303165" cy="496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9688"/>
            <a:ext cx="3992739" cy="25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1387"/>
            <a:ext cx="3698340" cy="270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1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0649"/>
            <a:ext cx="3750345" cy="500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55892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Лейтенант Віктор Кібенок</a:t>
            </a:r>
          </a:p>
        </p:txBody>
      </p:sp>
    </p:spTree>
    <p:extLst>
      <p:ext uri="{BB962C8B-B14F-4D97-AF65-F5344CB8AC3E}">
        <p14:creationId xmlns:p14="http://schemas.microsoft.com/office/powerpoint/2010/main" val="33315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656"/>
            <a:ext cx="3579837" cy="476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5517232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Старший сержант Микола Титенок</a:t>
            </a:r>
          </a:p>
        </p:txBody>
      </p:sp>
    </p:spTree>
    <p:extLst>
      <p:ext uri="{BB962C8B-B14F-4D97-AF65-F5344CB8AC3E}">
        <p14:creationId xmlns:p14="http://schemas.microsoft.com/office/powerpoint/2010/main" val="19311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188" y="332656"/>
            <a:ext cx="334106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5229200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Сержант Володимир Тищура</a:t>
            </a:r>
          </a:p>
        </p:txBody>
      </p:sp>
    </p:spTree>
    <p:extLst>
      <p:ext uri="{BB962C8B-B14F-4D97-AF65-F5344CB8AC3E}">
        <p14:creationId xmlns:p14="http://schemas.microsoft.com/office/powerpoint/2010/main" val="18702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656"/>
            <a:ext cx="367477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5589240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Лейтенант Володимир Правик</a:t>
            </a:r>
          </a:p>
        </p:txBody>
      </p:sp>
    </p:spTree>
    <p:extLst>
      <p:ext uri="{BB962C8B-B14F-4D97-AF65-F5344CB8AC3E}">
        <p14:creationId xmlns:p14="http://schemas.microsoft.com/office/powerpoint/2010/main" val="23415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978" y="3518741"/>
            <a:ext cx="4843022" cy="336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09" y="3625730"/>
            <a:ext cx="4355976" cy="326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978" y="0"/>
            <a:ext cx="4816515" cy="362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4329667" cy="362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0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47744" cy="59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5768" y="78091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F0"/>
                </a:solidFill>
              </a:rPr>
              <a:t>Свіча поминальна – надії свіча,</a:t>
            </a:r>
          </a:p>
          <a:p>
            <a:pPr algn="ctr"/>
            <a:r>
              <a:rPr lang="uk-UA" sz="2400" b="1" dirty="0" smtClean="0">
                <a:solidFill>
                  <a:srgbClr val="00B0F0"/>
                </a:solidFill>
              </a:rPr>
              <a:t>У полум’ї  б’ються згоряють серця</a:t>
            </a:r>
          </a:p>
          <a:p>
            <a:pPr algn="ctr"/>
            <a:r>
              <a:rPr lang="uk-UA" sz="2400" b="1" dirty="0" smtClean="0">
                <a:solidFill>
                  <a:srgbClr val="00B0F0"/>
                </a:solidFill>
              </a:rPr>
              <a:t>Про них пам’ятаймо!</a:t>
            </a:r>
            <a:endParaRPr lang="uk-UA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7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3501684" cy="329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421" y="3501009"/>
            <a:ext cx="504056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65" y="3142887"/>
            <a:ext cx="3689761" cy="354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945" y="49561"/>
            <a:ext cx="4654214" cy="30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1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" y="28972"/>
            <a:ext cx="498061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312" y="3107423"/>
            <a:ext cx="4248472" cy="371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3362982" cy="262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53" y="3573016"/>
            <a:ext cx="4407768" cy="303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3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496" y="2636912"/>
            <a:ext cx="2670175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197" y="2001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496" y="2001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384" y="482364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85543"/>
            <a:ext cx="2571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060" y="4814118"/>
            <a:ext cx="2619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1524"/>
            <a:ext cx="2533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12" y="2574739"/>
            <a:ext cx="2501081" cy="192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871" y="2615459"/>
            <a:ext cx="2184601" cy="193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7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295316"/>
            <a:ext cx="3912096" cy="260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768" y="3222680"/>
            <a:ext cx="3312368" cy="314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7" y="188640"/>
            <a:ext cx="4578269" cy="281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47" y="3212976"/>
            <a:ext cx="4749239" cy="316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04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86600" cy="1828800"/>
          </a:xfrm>
        </p:spPr>
        <p:txBody>
          <a:bodyPr/>
          <a:lstStyle/>
          <a:p>
            <a:pPr algn="ctr"/>
            <a:r>
              <a:rPr lang="ru-RU" sz="8800" dirty="0">
                <a:solidFill>
                  <a:srgbClr val="C00000"/>
                </a:solidFill>
                <a:latin typeface="+mn-lt"/>
              </a:rPr>
              <a:t>26 </a:t>
            </a:r>
            <a:r>
              <a:rPr lang="ru-RU" sz="8800" dirty="0" smtClean="0">
                <a:solidFill>
                  <a:srgbClr val="C00000"/>
                </a:solidFill>
                <a:latin typeface="+mn-lt"/>
              </a:rPr>
              <a:t>квітня</a:t>
            </a:r>
            <a:endParaRPr lang="ru-RU" sz="8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3501008"/>
            <a:ext cx="7086600" cy="1509712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>
                <a:solidFill>
                  <a:srgbClr val="C00000"/>
                </a:solidFill>
              </a:rPr>
              <a:t>1986 року</a:t>
            </a:r>
          </a:p>
        </p:txBody>
      </p:sp>
    </p:spTree>
    <p:extLst>
      <p:ext uri="{BB962C8B-B14F-4D97-AF65-F5344CB8AC3E}">
        <p14:creationId xmlns:p14="http://schemas.microsoft.com/office/powerpoint/2010/main" val="195557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397" y="2165382"/>
            <a:ext cx="24685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735" y="4124523"/>
            <a:ext cx="18002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9" y="171128"/>
            <a:ext cx="2833118" cy="283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9" y="3776861"/>
            <a:ext cx="3633920" cy="272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260" y="2975398"/>
            <a:ext cx="2850137" cy="213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267" y="188640"/>
            <a:ext cx="326856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4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756592" y="332656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C000"/>
                </a:solidFill>
              </a:rPr>
              <a:t>Чи буде квітень, як завжди,</a:t>
            </a:r>
          </a:p>
          <a:p>
            <a:pPr algn="ctr"/>
            <a:r>
              <a:rPr lang="uk-UA" sz="3200" b="1" dirty="0" smtClean="0">
                <a:solidFill>
                  <a:srgbClr val="FFC000"/>
                </a:solidFill>
              </a:rPr>
              <a:t>	Дарунком весняної здоби,</a:t>
            </a:r>
          </a:p>
          <a:p>
            <a:pPr algn="ctr"/>
            <a:r>
              <a:rPr lang="uk-UA" sz="3200" b="1" dirty="0" smtClean="0">
                <a:solidFill>
                  <a:srgbClr val="FFC000"/>
                </a:solidFill>
              </a:rPr>
              <a:t>	Чи власним іменем біди</a:t>
            </a:r>
          </a:p>
          <a:p>
            <a:pPr algn="ctr"/>
            <a:r>
              <a:rPr lang="uk-UA" sz="3200" b="1" dirty="0" smtClean="0">
                <a:solidFill>
                  <a:srgbClr val="FFC000"/>
                </a:solidFill>
              </a:rPr>
              <a:t>	Ми назвемо його – “Чорнобиль”?</a:t>
            </a:r>
            <a:endParaRPr lang="uk-UA" sz="3200" b="1" dirty="0">
              <a:solidFill>
                <a:srgbClr val="FFC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3024336" cy="419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40968"/>
            <a:ext cx="2520280" cy="327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77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6084168" cy="2160240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Вклонись</a:t>
            </a:r>
            <a:r>
              <a:rPr lang="ru-RU" sz="4400" dirty="0" smtClean="0"/>
              <a:t>, </a:t>
            </a:r>
            <a:r>
              <a:rPr lang="uk-UA" sz="4400" dirty="0" smtClean="0"/>
              <a:t>Україно</a:t>
            </a:r>
            <a:r>
              <a:rPr lang="ru-RU" sz="4400" dirty="0" smtClean="0"/>
              <a:t>, </a:t>
            </a:r>
            <a:r>
              <a:rPr lang="ru-RU" sz="4400" dirty="0"/>
              <a:t>героям </a:t>
            </a:r>
            <a:r>
              <a:rPr lang="uk-UA" sz="4400" dirty="0" smtClean="0"/>
              <a:t>Чорнобиля</a:t>
            </a:r>
            <a:endParaRPr lang="uk-UA" sz="4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194" y="3337444"/>
            <a:ext cx="4253580" cy="272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" y="2636912"/>
            <a:ext cx="3096344" cy="412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504" y="0"/>
            <a:ext cx="2961496" cy="395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6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39248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916832"/>
            <a:ext cx="473717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4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1124744"/>
            <a:ext cx="52565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C000"/>
                </a:solidFill>
              </a:rPr>
              <a:t>Хай буде мир на землі,</a:t>
            </a:r>
          </a:p>
          <a:p>
            <a:pPr algn="ctr"/>
            <a:r>
              <a:rPr lang="uk-UA" sz="4800" b="1" dirty="0" smtClean="0">
                <a:solidFill>
                  <a:srgbClr val="FFC000"/>
                </a:solidFill>
              </a:rPr>
              <a:t>Хліб на столі,</a:t>
            </a:r>
          </a:p>
          <a:p>
            <a:pPr algn="ctr"/>
            <a:r>
              <a:rPr lang="uk-UA" sz="4800" b="1" dirty="0" smtClean="0">
                <a:solidFill>
                  <a:srgbClr val="FFC000"/>
                </a:solidFill>
              </a:rPr>
              <a:t>Успіх у справі</a:t>
            </a:r>
          </a:p>
          <a:p>
            <a:pPr algn="ctr"/>
            <a:r>
              <a:rPr lang="uk-UA" sz="4800" b="1" dirty="0" smtClean="0">
                <a:solidFill>
                  <a:srgbClr val="FFC000"/>
                </a:solidFill>
              </a:rPr>
              <a:t>Здоров’я у тілі. </a:t>
            </a:r>
            <a:endParaRPr lang="uk-UA" sz="4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1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dirty="0" smtClean="0">
                <a:latin typeface="+mn-lt"/>
              </a:rPr>
              <a:t>БУДЕМ</a:t>
            </a:r>
            <a:r>
              <a:rPr lang="uk-UA" dirty="0" smtClean="0">
                <a:latin typeface="+mn-lt"/>
              </a:rPr>
              <a:t> </a:t>
            </a:r>
            <a:r>
              <a:rPr lang="uk-UA" sz="4800" dirty="0" smtClean="0">
                <a:latin typeface="+mn-lt"/>
              </a:rPr>
              <a:t>ПАМ</a:t>
            </a:r>
            <a:r>
              <a:rPr lang="uk-UA" sz="4800" dirty="0">
                <a:latin typeface="+mn-lt"/>
              </a:rPr>
              <a:t>'</a:t>
            </a:r>
            <a:r>
              <a:rPr lang="uk-UA" sz="4800" dirty="0" smtClean="0">
                <a:latin typeface="+mn-lt"/>
              </a:rPr>
              <a:t>ЯТАТИ</a:t>
            </a:r>
            <a:endParaRPr lang="ru-RU" sz="4800" dirty="0"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3904101"/>
            <a:ext cx="2232248" cy="298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14" y="1298476"/>
            <a:ext cx="4010230" cy="24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635"/>
            <a:ext cx="376466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5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3373" y="332656"/>
            <a:ext cx="4081066" cy="3074888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FFC000"/>
                </a:solidFill>
              </a:rPr>
              <a:t>Зойкнула Земля чайчиним криком:</a:t>
            </a:r>
            <a:br>
              <a:rPr lang="uk-UA" sz="3600" b="1" dirty="0">
                <a:solidFill>
                  <a:srgbClr val="FFC000"/>
                </a:solidFill>
              </a:rPr>
            </a:br>
            <a:endParaRPr lang="uk-UA" sz="3600" b="1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07544"/>
            <a:ext cx="4812479" cy="345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8" y="-248"/>
            <a:ext cx="476842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7764" y="3645024"/>
            <a:ext cx="4075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-Сину</a:t>
            </a:r>
            <a:r>
              <a:rPr lang="ru-RU" sz="3600" b="1" dirty="0">
                <a:solidFill>
                  <a:srgbClr val="FFC000"/>
                </a:solidFill>
              </a:rPr>
              <a:t>, </a:t>
            </a:r>
            <a:r>
              <a:rPr lang="uk-UA" sz="3600" b="1" dirty="0" smtClean="0">
                <a:solidFill>
                  <a:srgbClr val="FFC000"/>
                </a:solidFill>
              </a:rPr>
              <a:t>вбережи</a:t>
            </a:r>
            <a:r>
              <a:rPr lang="ru-RU" sz="3600" b="1" dirty="0" smtClean="0">
                <a:solidFill>
                  <a:srgbClr val="FFC000"/>
                </a:solidFill>
              </a:rPr>
              <a:t> </a:t>
            </a:r>
            <a:r>
              <a:rPr lang="ru-RU" sz="3600" b="1" dirty="0">
                <a:solidFill>
                  <a:srgbClr val="FFC000"/>
                </a:solidFill>
              </a:rPr>
              <a:t>і </a:t>
            </a:r>
            <a:r>
              <a:rPr lang="uk-UA" sz="3600" b="1" dirty="0" smtClean="0">
                <a:solidFill>
                  <a:srgbClr val="FFC000"/>
                </a:solidFill>
              </a:rPr>
              <a:t>захисти</a:t>
            </a:r>
            <a:r>
              <a:rPr lang="ru-RU" sz="3600" b="1" dirty="0" smtClean="0">
                <a:solidFill>
                  <a:srgbClr val="FFC000"/>
                </a:solidFill>
              </a:rPr>
              <a:t>!</a:t>
            </a:r>
            <a:endParaRPr lang="ru-RU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348881"/>
            <a:ext cx="7344816" cy="2232248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C00000"/>
                </a:solidFill>
                <a:latin typeface="+mn-lt"/>
              </a:rPr>
              <a:t>“…І засурмив третій ангел, - і велика зоря спала з неба, палаючи як смолоскип. І спала вона на третину річок та на </a:t>
            </a:r>
            <a:r>
              <a:rPr lang="uk-UA" sz="2800" dirty="0" smtClean="0">
                <a:solidFill>
                  <a:srgbClr val="C00000"/>
                </a:solidFill>
                <a:latin typeface="+mn-lt"/>
              </a:rPr>
              <a:t>водні джерела</a:t>
            </a:r>
            <a:r>
              <a:rPr lang="uk-UA" sz="2800" dirty="0" smtClean="0">
                <a:solidFill>
                  <a:srgbClr val="C00000"/>
                </a:solidFill>
                <a:latin typeface="+mn-lt"/>
              </a:rPr>
              <a:t>.</a:t>
            </a:r>
            <a:br>
              <a:rPr lang="uk-UA" sz="2800" dirty="0" smtClean="0">
                <a:solidFill>
                  <a:srgbClr val="C00000"/>
                </a:solidFill>
                <a:latin typeface="+mn-lt"/>
              </a:rPr>
            </a:br>
            <a:r>
              <a:rPr lang="uk-UA" sz="2800" dirty="0" smtClean="0">
                <a:solidFill>
                  <a:srgbClr val="C00000"/>
                </a:solidFill>
                <a:latin typeface="+mn-lt"/>
              </a:rPr>
              <a:t>	А ймення зорі тій Полин. І стала третина води, як полин, і багато людей </a:t>
            </a:r>
            <a:r>
              <a:rPr lang="uk-UA" sz="2800" dirty="0" err="1" smtClean="0">
                <a:solidFill>
                  <a:srgbClr val="C00000"/>
                </a:solidFill>
                <a:latin typeface="+mn-lt"/>
              </a:rPr>
              <a:t>повмира</a:t>
            </a:r>
            <a:r>
              <a:rPr lang="uk-UA" sz="2800" dirty="0" smtClean="0">
                <a:solidFill>
                  <a:srgbClr val="C00000"/>
                </a:solidFill>
                <a:latin typeface="+mn-lt"/>
              </a:rPr>
              <a:t> з води, бо згіркла вона”</a:t>
            </a:r>
            <a:br>
              <a:rPr lang="uk-UA" sz="2800" dirty="0" smtClean="0">
                <a:solidFill>
                  <a:srgbClr val="C00000"/>
                </a:solidFill>
                <a:latin typeface="+mn-lt"/>
              </a:rPr>
            </a:br>
            <a:r>
              <a:rPr lang="uk-UA" sz="2800" dirty="0" smtClean="0">
                <a:solidFill>
                  <a:srgbClr val="C00000"/>
                </a:solidFill>
                <a:latin typeface="+mn-lt"/>
              </a:rPr>
              <a:t>(Об’явлення св. Івана Богослова гл.8, ст.10-11.)</a:t>
            </a:r>
            <a:br>
              <a:rPr lang="uk-UA" sz="2800" dirty="0" smtClean="0">
                <a:solidFill>
                  <a:srgbClr val="C00000"/>
                </a:solidFill>
                <a:latin typeface="+mn-lt"/>
              </a:rPr>
            </a:br>
            <a:endParaRPr lang="uk-UA" sz="28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75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5975" y="908720"/>
            <a:ext cx="4680521" cy="4896544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C00000"/>
                </a:solidFill>
                <a:latin typeface="Arial Black" pitchFamily="34" charset="0"/>
              </a:rPr>
              <a:t>Володимир </a:t>
            </a:r>
            <a:r>
              <a:rPr lang="ru-RU" sz="5400" dirty="0" smtClean="0">
                <a:solidFill>
                  <a:srgbClr val="C00000"/>
                </a:solidFill>
                <a:latin typeface="Arial Black" pitchFamily="34" charset="0"/>
              </a:rPr>
              <a:t>Павлович Правик</a:t>
            </a:r>
            <a:endParaRPr lang="ru-RU" sz="5400" dirty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3168352" cy="423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2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9080" y="1052736"/>
            <a:ext cx="5247416" cy="4752528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>
                <a:solidFill>
                  <a:srgbClr val="C00000"/>
                </a:solidFill>
                <a:latin typeface="Arial Black" pitchFamily="34" charset="0"/>
              </a:rPr>
              <a:t>Віктор Миколайович Кибеник</a:t>
            </a:r>
            <a:endParaRPr lang="ru-RU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384376" cy="452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83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5518"/>
            <a:ext cx="1831892" cy="244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075" y="332596"/>
            <a:ext cx="1819393" cy="243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60287" y="442006"/>
            <a:ext cx="18997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Володимир Павлович Правик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56469" y="349674"/>
            <a:ext cx="19875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Віктор Миколайович </a:t>
            </a:r>
            <a:r>
              <a:rPr lang="uk-UA" b="1" dirty="0" smtClean="0">
                <a:solidFill>
                  <a:srgbClr val="C00000"/>
                </a:solidFill>
              </a:rPr>
              <a:t>Кібенок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04972"/>
            <a:ext cx="1584176" cy="211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582" y="3049895"/>
            <a:ext cx="1579012" cy="210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04973"/>
            <a:ext cx="1537742" cy="205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49895"/>
            <a:ext cx="1579012" cy="210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5457715"/>
            <a:ext cx="19697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Ігнатенко </a:t>
            </a:r>
            <a:r>
              <a:rPr lang="uk-UA" b="1" dirty="0" smtClean="0">
                <a:solidFill>
                  <a:srgbClr val="C00000"/>
                </a:solidFill>
              </a:rPr>
              <a:t>Василь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Іванович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03731" y="5457715"/>
            <a:ext cx="1783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Тищура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Володимир </a:t>
            </a:r>
            <a:r>
              <a:rPr lang="uk-UA" b="1" dirty="0" smtClean="0">
                <a:solidFill>
                  <a:srgbClr val="C00000"/>
                </a:solidFill>
              </a:rPr>
              <a:t>Іванович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907" y="5457715"/>
            <a:ext cx="1801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Титенок </a:t>
            </a:r>
            <a:r>
              <a:rPr lang="uk-UA" b="1" dirty="0" smtClean="0">
                <a:solidFill>
                  <a:srgbClr val="C00000"/>
                </a:solidFill>
              </a:rPr>
              <a:t>Микола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І</a:t>
            </a:r>
            <a:r>
              <a:rPr lang="ru-RU" b="1" dirty="0" smtClean="0">
                <a:solidFill>
                  <a:srgbClr val="C00000"/>
                </a:solidFill>
              </a:rPr>
              <a:t>ванович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48264" y="5457715"/>
            <a:ext cx="15790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Ващук Микола Васильович</a:t>
            </a:r>
            <a:endParaRPr lang="uk-U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3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587" y="332656"/>
            <a:ext cx="3742903" cy="499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5445224"/>
            <a:ext cx="36724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Сержант </a:t>
            </a:r>
            <a:r>
              <a:rPr lang="ru-RU" sz="2800" b="1" dirty="0">
                <a:solidFill>
                  <a:srgbClr val="C00000"/>
                </a:solidFill>
              </a:rPr>
              <a:t>Микола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Ващук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392" y="476672"/>
            <a:ext cx="3720678" cy="497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5805264"/>
            <a:ext cx="8012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Старший сержант Василь Ігнатенко</a:t>
            </a:r>
          </a:p>
        </p:txBody>
      </p:sp>
    </p:spTree>
    <p:extLst>
      <p:ext uri="{BB962C8B-B14F-4D97-AF65-F5344CB8AC3E}">
        <p14:creationId xmlns:p14="http://schemas.microsoft.com/office/powerpoint/2010/main" val="243318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292</TotalTime>
  <Words>139</Words>
  <Application>Microsoft Office PowerPoint</Application>
  <PresentationFormat>Экран (4:3)</PresentationFormat>
  <Paragraphs>35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Екологічні проблеми сьогодення</vt:lpstr>
      <vt:lpstr>26 квітня</vt:lpstr>
      <vt:lpstr> </vt:lpstr>
      <vt:lpstr>“…І засурмив третій ангел, - і велика зоря спала з неба, палаючи як смолоскип. І спала вона на третину річок та на водні джерела.  А ймення зорі тій Полин. І стала третина води, як полин, і багато людей повмира з води, бо згіркла вона” (Об’явлення св. Івана Богослова гл.8, ст.10-11.)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Вклонись, Україно, героям Чорнобиля</vt:lpstr>
      <vt:lpstr>Презентация PowerPoint</vt:lpstr>
      <vt:lpstr>Презентация PowerPoint</vt:lpstr>
      <vt:lpstr>БУДЕМ ПАМ'ЯТАТИ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Екологічні проблеми сьогодення</dc:title>
  <cp:lastModifiedBy>Admin</cp:lastModifiedBy>
  <cp:revision>31</cp:revision>
  <dcterms:modified xsi:type="dcterms:W3CDTF">2013-04-13T19:10:44Z</dcterms:modified>
</cp:coreProperties>
</file>