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0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2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4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3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4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3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1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8A3DC2-CE67-4D91-B16D-583E9608B8C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833582-6BCF-449D-87F3-075DA036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природознавства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темі: «Зимуючі  та осілі птахи»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2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учитель початкових класів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 «БОГОДУХІВСЬКА ЗОШ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№2»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ПЕТРЕНКО  АЛЛА  ОЛЕКСАНДРІВНА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асфальту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чимчикує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людьми про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воркує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Сизокрилий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птах,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Знається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листах!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16" y="294146"/>
            <a:ext cx="7251700" cy="3937000"/>
          </a:xfrm>
        </p:spPr>
      </p:pic>
      <p:sp>
        <p:nvSpPr>
          <p:cNvPr id="5" name="Прямоугольник 4"/>
          <p:cNvSpPr/>
          <p:nvPr/>
        </p:nvSpPr>
        <p:spPr>
          <a:xfrm>
            <a:off x="463639" y="1859340"/>
            <a:ext cx="112432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голуби доставили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15000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Наука </a:t>
            </a: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однозначного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голуби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версій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птахи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зірками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магнітне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поле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запускаючи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голубів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можете не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турбуватися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 птахами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трапиться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повернуться в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голубник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сойка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6" y="2057400"/>
            <a:ext cx="10397685" cy="4038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птахи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теж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завчасно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Готуються</a:t>
            </a:r>
            <a:r>
              <a:rPr lang="ru-RU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різноманітний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комахи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насіння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горіхи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Але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взимку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живляться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жолудями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восени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шукають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жолуді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ховають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дуплах дерев,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корінням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пеньками.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Причому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ховають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добірні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жолуді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нерідко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навесні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проростають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Завдяки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хорошій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птахи з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легкістю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знаходять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притулки</a:t>
            </a:r>
            <a:endParaRPr lang="ru-RU" sz="9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35" y="296214"/>
            <a:ext cx="5824872" cy="45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Гордо птаха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походжає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Пташенят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мудра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розізлиться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80" y="303996"/>
            <a:ext cx="6096336" cy="4056835"/>
          </a:xfrm>
        </p:spPr>
      </p:pic>
      <p:sp>
        <p:nvSpPr>
          <p:cNvPr id="5" name="Прямоугольник 4"/>
          <p:cNvSpPr/>
          <p:nvPr/>
        </p:nvSpPr>
        <p:spPr>
          <a:xfrm>
            <a:off x="399245" y="1970468"/>
            <a:ext cx="11792755" cy="455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Ворона — одна з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небагатьох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здатна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маневри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аналогічні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авіаційним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фігурам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пілотажу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ворони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живуть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10-15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неволі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75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Ворона —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всеїдний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Птах. Ворона — одна з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найрозумніших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одному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експерименті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давали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воду з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глибокого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глечика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не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змогла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дістати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птах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додумалася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кидати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ємність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підняти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ньому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води. Ворона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домашньої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приручити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неважко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подорослішавши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не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нікого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господаря і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ревнивою.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сокири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без рук,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indent="0" fontAlgn="base">
              <a:buNone/>
            </a:pPr>
            <a:endParaRPr lang="uk-UA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Двічі  народжується, а раз помирає.</a:t>
            </a:r>
          </a:p>
          <a:p>
            <a:pPr marL="0" indent="0" fontAlgn="base">
              <a:buNone/>
            </a:pPr>
            <a:endParaRPr lang="uk-U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uk-UA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uk-U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92" y="3579053"/>
            <a:ext cx="5715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00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Вставте пропущені  букви і ви прочитаєте  тему  сьогоднішнього  уроку</a:t>
            </a:r>
          </a:p>
          <a:p>
            <a:pPr marL="0" indent="0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З…М…ЮЧ…   Т…    …С…Л…</a:t>
            </a:r>
          </a:p>
          <a:p>
            <a:pPr marL="0" indent="0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ПТ…Х…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0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Сіт-сіт-сіт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сигнал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летить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пташка так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свистить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деревах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повзать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звичку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запасає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</a:t>
            </a:r>
            <a:b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знищує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жуків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Довгоносиків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клопів</a:t>
            </a:r>
            <a:r>
              <a:rPr lang="ru-RU" sz="27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83" y="306593"/>
            <a:ext cx="6569661" cy="4374300"/>
          </a:xfrm>
        </p:spPr>
      </p:pic>
      <p:sp>
        <p:nvSpPr>
          <p:cNvPr id="6" name="Прямоугольник 5"/>
          <p:cNvSpPr/>
          <p:nvPr/>
        </p:nvSpPr>
        <p:spPr>
          <a:xfrm>
            <a:off x="838200" y="2493743"/>
            <a:ext cx="1036642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Повзик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невеликий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рухливий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довжиною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12-14,5 см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Існіє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підвидів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повзиків,що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розрізняються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розміром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забарвленням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оперення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Крила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повзика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махових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пір’їн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пташенятами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доглядають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приносячи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їжу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350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день. 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дикої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птахи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живуть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моє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віконечко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Прилетить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сонечко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Мила пташка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жовтогруда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Запищить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і день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розбудить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горобчик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невеличка.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діточки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99" y="275486"/>
            <a:ext cx="5728685" cy="4296514"/>
          </a:xfrm>
        </p:spPr>
      </p:pic>
      <p:sp>
        <p:nvSpPr>
          <p:cNvPr id="5" name="Прямоугольник 4"/>
          <p:cNvSpPr/>
          <p:nvPr/>
        </p:nvSpPr>
        <p:spPr>
          <a:xfrm>
            <a:off x="252137" y="2627258"/>
            <a:ext cx="116456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Один з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найпоширеніших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птахів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</a:p>
          <a:p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Європі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справжні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працьовиті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помічники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синиці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мордочка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викликає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купу </a:t>
            </a:r>
          </a:p>
          <a:p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душевних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емоцій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адже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вона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нікого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залишити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байдужою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Милі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оченята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намистинки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чомусь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сумний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вираз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Синиця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зовсім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відмовляє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їжі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Вона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харчується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постійно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відчуття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голоду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зовсім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невідомо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 основному, вона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поїдає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дрібних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жучків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павучків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слимаків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Ви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знаєте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синиці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зимують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межах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своєї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батьківщини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не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відлітають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південні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Просто в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холодний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період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часу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пташка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воліє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жити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десь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поблизу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людиною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91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червонім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фартушку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стрибає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сніжку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розпитує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синичку                                         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найближчу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годівничку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5700188" cy="4889455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997839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дивно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мороз,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спокійніше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снігурі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літають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невеликими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зграйками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снігурі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оживають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з’їсти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ягідку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Харчуються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снігурі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насінням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ягодами. Особливо вони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горобини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9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Вірно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людям я служу,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стережу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Дзьоб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міцний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маю,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Шкідників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добуваю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07" y="365125"/>
            <a:ext cx="5734050" cy="3810000"/>
          </a:xfrm>
        </p:spPr>
      </p:pic>
      <p:sp>
        <p:nvSpPr>
          <p:cNvPr id="5" name="Прямоугольник 4"/>
          <p:cNvSpPr/>
          <p:nvPr/>
        </p:nvSpPr>
        <p:spPr>
          <a:xfrm>
            <a:off x="412124" y="1443840"/>
            <a:ext cx="113076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постерігати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зимівлею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дятлів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відлітати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і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зимувати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в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дуплах,які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видовбують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харчуються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ягодами і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звужується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рятують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ялинових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соснових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шишок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з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пернатими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комах, великий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плямистий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харчується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яйцями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пташенятами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Дятел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один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з’їсти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1000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4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сіренька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пташка?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гусінь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комашок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Цвірінчить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вона,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стрибає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не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відлітає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маленький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жвавий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хлопчик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394875"/>
            <a:ext cx="5762625" cy="3838575"/>
          </a:xfrm>
        </p:spPr>
      </p:pic>
      <p:sp>
        <p:nvSpPr>
          <p:cNvPr id="5" name="Прямоугольник 4"/>
          <p:cNvSpPr/>
          <p:nvPr/>
        </p:nvSpPr>
        <p:spPr>
          <a:xfrm>
            <a:off x="1017431" y="2413338"/>
            <a:ext cx="105614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горобці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невибагливі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пташки 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Харчуються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горобці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насінням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зерном,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хлібними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крихтами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endParaRPr lang="ru-RU" sz="2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підгодовувати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завітає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відлітає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лінивець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сплюх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…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69" y="365125"/>
            <a:ext cx="5822190" cy="3273365"/>
          </a:xfrm>
        </p:spPr>
      </p:pic>
      <p:sp>
        <p:nvSpPr>
          <p:cNvPr id="5" name="Прямоугольник 4"/>
          <p:cNvSpPr/>
          <p:nvPr/>
        </p:nvSpPr>
        <p:spPr>
          <a:xfrm>
            <a:off x="592429" y="-79653"/>
            <a:ext cx="1135916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b="1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b="1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b="1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b="1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ОМЕЛЮХ 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житель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тайг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нас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прилітає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жовтні-листопаді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зникає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шпака, вагою до 75 г.,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омелюхи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прилітати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зграями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200-300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вирізнити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забарвленням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чубчиком на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голові.Свою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омелюхи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дістали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те,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харчуватися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ягодами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паразитичної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омели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нас вони то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всією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зграєю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якомусь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горобини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ягідної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розбиваючись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групки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розлітаються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кущів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калини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терену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горобини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наших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кормом.</a:t>
            </a:r>
          </a:p>
        </p:txBody>
      </p:sp>
    </p:spTree>
    <p:extLst>
      <p:ext uri="{BB962C8B-B14F-4D97-AF65-F5344CB8AC3E}">
        <p14:creationId xmlns:p14="http://schemas.microsoft.com/office/powerpoint/2010/main" val="545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155</TotalTime>
  <Words>641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verdana</vt:lpstr>
      <vt:lpstr>Базис</vt:lpstr>
      <vt:lpstr>Презентація з природознавства по темі: «Зимуючі  та осілі птахи»  для  2 класу</vt:lpstr>
      <vt:lpstr>Презентация PowerPoint</vt:lpstr>
      <vt:lpstr>Презентация PowerPoint</vt:lpstr>
      <vt:lpstr>   Сіт-сіт-сіт — сигнал летить. Що за пташка так свистить? По деревах повзать звичку має, На зиму їжу запасає.                                      Влітку знищує жуків, Довгоносиків, клопів.  </vt:lpstr>
      <vt:lpstr>    На моє віконечко  Прилетить, мов сонечко,  Мила пташка жовтогруда,  Запищить — і день розбудить!  Як горобчик невеличка. Хто це, діточки? …   </vt:lpstr>
      <vt:lpstr>У червонім фартушку  птах стрибає по сніжку  і розпитує синичку                                           про найближчу годівничку. </vt:lpstr>
      <vt:lpstr>Вірно людям я служу,  Їм дерева стережу.  Дзьоб міцний і гострий маю, Шкідників їм добуваю. </vt:lpstr>
      <vt:lpstr>      Що це за сіренька пташка?  Ловить гусінь і комашок,  Цвірінчить вона, стрибає, В теплий край не відлітає.  Цей маленький жвавий хлопчик Називається …  </vt:lpstr>
      <vt:lpstr>   Скрізь стрибає, наче свій,  А, як стихне сніговій,  День весняний завітає –  Знов на північ відлітає». Не лінивець, і не сплюх  Гість північний – … </vt:lpstr>
      <vt:lpstr>По асфальту чимчикує,  Із людьми про щось воркує…  Сизокрилий, добрий птах,  Знається він на листах! </vt:lpstr>
      <vt:lpstr>сойка</vt:lpstr>
      <vt:lpstr>Гордо птаха походжає,  Пташенят життю навчає. Дуже мудра чорна птиця,  І біда, як розізлиться.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природознавства по темі: «Зимуючі  та осілі птахи»  для  2 класу</dc:title>
  <dc:creator>Вита Петренко</dc:creator>
  <cp:lastModifiedBy>Вита Петренко</cp:lastModifiedBy>
  <cp:revision>13</cp:revision>
  <dcterms:created xsi:type="dcterms:W3CDTF">2018-02-04T12:43:48Z</dcterms:created>
  <dcterms:modified xsi:type="dcterms:W3CDTF">2018-02-04T15:19:09Z</dcterms:modified>
</cp:coreProperties>
</file>