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6559C-E730-496F-8B3E-F22BB064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95" r="519" b="833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04883-D088-4683-A1FD-AEE53B3361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04EC1-26B9-40BD-84A6-B2C0A913D0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AB74E2-5A82-47FD-BBB4-BFD47779FF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4FFB60-A034-4994-8F55-E38D4F31C8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EFD07-25C9-433D-9051-68642115F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uk-UA" sz="4800"/>
              <a:t>Українська мова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56B5C9-DD59-4F6E-8C6A-A7BEFBAEA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uk-UA" sz="1800"/>
              <a:t>Підготувала Бесединська Н. І.</a:t>
            </a:r>
          </a:p>
        </p:txBody>
      </p:sp>
    </p:spTree>
    <p:extLst>
      <p:ext uri="{BB962C8B-B14F-4D97-AF65-F5344CB8AC3E}">
        <p14:creationId xmlns:p14="http://schemas.microsoft.com/office/powerpoint/2010/main" val="283982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65E47-4365-4F21-B8EA-13B2C12BCB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5F4344AE-95AC-4600-9CAC-32E841560D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432" r="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BC1C09-8FD1-4619-B317-E9EED5E55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143E80-C928-46DB-9299-0BD06348A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99FB4-8153-48C2-BB20-3FCB7C61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НАВЧІТЬ ЛИСИЧКУ СКЛАДАТИ РЕЧЕННЯ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EC46FE-5CE5-4C59-9B28-DAB488321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832" y="2148370"/>
            <a:ext cx="5577153" cy="39564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3200" i="1" dirty="0"/>
              <a:t>Вставте пропущені слова таким чином, щоб вийшло зв</a:t>
            </a:r>
            <a:r>
              <a:rPr lang="en-US" sz="3200" i="1" dirty="0"/>
              <a:t>’</a:t>
            </a:r>
            <a:r>
              <a:rPr lang="uk-UA" sz="3200" i="1" dirty="0" err="1"/>
              <a:t>язне</a:t>
            </a:r>
            <a:r>
              <a:rPr lang="uk-UA" sz="3200" i="1" dirty="0"/>
              <a:t> речення.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/>
              <a:t>Біля нашої школи ростуть…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/>
              <a:t>В оленя великі і красиві…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/>
              <a:t>На яблуні ростуть смачні…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78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BCFF1-6BF3-4941-973F-CE3A1F225E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170B3D-1B5C-4AA5-B670-B783ADC5FA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291"/>
            <a:ext cx="12192000" cy="275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3C243-B4B4-4FE3-AFF2-E81D7F48CA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795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FCC8-AE3D-44C6-80A8-3109315E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216404"/>
            <a:ext cx="9689360" cy="3841362"/>
          </a:xfrm>
        </p:spPr>
        <p:txBody>
          <a:bodyPr>
            <a:normAutofit/>
          </a:bodyPr>
          <a:lstStyle/>
          <a:p>
            <a:r>
              <a:rPr lang="uk-UA" sz="7200"/>
              <a:t>ДЯКУЮ ЗА УВАГУ!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FC2139F-D8FF-45E1-855B-31E311A1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643468"/>
            <a:ext cx="5715387" cy="572936"/>
          </a:xfrm>
        </p:spPr>
        <p:txBody>
          <a:bodyPr anchor="t">
            <a:normAutofit/>
          </a:bodyPr>
          <a:lstStyle/>
          <a:p>
            <a:endParaRPr lang="uk-UA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2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7A865E47-4365-4F21-B8EA-13B2C12BCB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26629E5-7C86-49E8-B695-85B7312F8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798" r="14223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13BC1C09-8FD1-4619-B317-E9EED5E55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id="{D3143E80-C928-46DB-9299-0BD06348A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470BA-CDB5-4C52-AC95-A8935DC7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Девіз</a:t>
            </a:r>
            <a:r>
              <a:rPr lang="en-US" b="1" dirty="0"/>
              <a:t> </a:t>
            </a:r>
            <a:r>
              <a:rPr lang="en-US" b="1" dirty="0" err="1"/>
              <a:t>уроку</a:t>
            </a:r>
            <a:r>
              <a:rPr lang="en-US" b="1" dirty="0"/>
              <a:t>: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CE33D8-991A-464F-BAE7-21023BEDB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просто</a:t>
            </a:r>
            <a:r>
              <a:rPr lang="en-US" sz="2400" b="1" dirty="0"/>
              <a:t> </a:t>
            </a:r>
            <a:r>
              <a:rPr lang="en-US" sz="2400" b="1" dirty="0" err="1"/>
              <a:t>слухати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а </a:t>
            </a:r>
            <a:r>
              <a:rPr lang="en-US" sz="2400" b="1" dirty="0" err="1">
                <a:solidFill>
                  <a:srgbClr val="92D050"/>
                </a:solidFill>
              </a:rPr>
              <a:t>чути</a:t>
            </a:r>
            <a:r>
              <a:rPr lang="en-US" sz="2400" b="1" dirty="0"/>
              <a:t>.</a:t>
            </a:r>
          </a:p>
          <a:p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просто</a:t>
            </a:r>
            <a:r>
              <a:rPr lang="en-US" sz="2400" b="1" dirty="0"/>
              <a:t> </a:t>
            </a:r>
            <a:r>
              <a:rPr lang="en-US" sz="2400" b="1" dirty="0" err="1"/>
              <a:t>дивитись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а </a:t>
            </a:r>
            <a:r>
              <a:rPr lang="en-US" sz="2400" b="1" dirty="0" err="1">
                <a:solidFill>
                  <a:srgbClr val="92D050"/>
                </a:solidFill>
              </a:rPr>
              <a:t>бачити</a:t>
            </a:r>
            <a:r>
              <a:rPr lang="en-US" sz="2400" b="1" dirty="0">
                <a:solidFill>
                  <a:srgbClr val="92D050"/>
                </a:solidFill>
              </a:rPr>
              <a:t>.</a:t>
            </a:r>
          </a:p>
          <a:p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просто</a:t>
            </a:r>
            <a:r>
              <a:rPr lang="en-US" sz="2400" b="1" dirty="0"/>
              <a:t> </a:t>
            </a:r>
            <a:r>
              <a:rPr lang="en-US" sz="2400" b="1" dirty="0" err="1"/>
              <a:t>відповідати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а </a:t>
            </a:r>
            <a:r>
              <a:rPr lang="en-US" sz="2400" b="1" dirty="0" err="1">
                <a:solidFill>
                  <a:srgbClr val="92D050"/>
                </a:solidFill>
              </a:rPr>
              <a:t>міркувати</a:t>
            </a:r>
            <a:r>
              <a:rPr lang="en-US" sz="2400" b="1" dirty="0">
                <a:solidFill>
                  <a:srgbClr val="92D050"/>
                </a:solidFill>
              </a:rPr>
              <a:t>.</a:t>
            </a:r>
          </a:p>
          <a:p>
            <a:r>
              <a:rPr lang="en-US" sz="2400" b="1" dirty="0" err="1"/>
              <a:t>Дружно</a:t>
            </a:r>
            <a:r>
              <a:rPr lang="en-US" sz="2400" b="1" dirty="0"/>
              <a:t> й </a:t>
            </a:r>
            <a:r>
              <a:rPr lang="en-US" sz="2400" b="1" dirty="0" err="1"/>
              <a:t>плідно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працювати</a:t>
            </a:r>
            <a:r>
              <a:rPr lang="en-US" sz="2400" b="1" dirty="0">
                <a:solidFill>
                  <a:srgbClr val="92D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064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573A24-AD84-4562-A993-7D04E1D182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C087F8-F09C-4C07-B55F-6081689A2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49D257-5737-4C0D-89EA-9C311AF2B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D267A-94F5-488A-94C6-5D7156D9A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CE3EB2-91DF-4F5D-8874-744AAAE311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C24129-38C4-4791-A693-F3F04C8CE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79" y="705142"/>
            <a:ext cx="4809490" cy="544771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1E68B-9099-48F8-8FEC-F5FAEF3C2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 anchor="ctr">
            <a:normAutofit/>
          </a:bodyPr>
          <a:lstStyle/>
          <a:p>
            <a:r>
              <a:rPr lang="uk-UA" sz="4600"/>
              <a:t>Поняття про речення. Основні ознаки речення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B2C6C3-B5FD-4469-AA2C-0EBE8B1D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7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A9BAA-B344-45D2-838C-73856C4B15D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2B05CF4F-2A1A-4649-948B-84064736BD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9285" r="-1" b="9226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8A4CDE5-C7BC-41E1-8A4A-79E024CC0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5C7952-5703-489E-8DBD-F2EFAC8EE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15AC0-B062-4AC4-A748-8B45C073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D1D07FB-1D6D-4D72-AD5C-79FAFFCE6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026" y="2341442"/>
            <a:ext cx="4261957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b="1" dirty="0"/>
              <a:t>Я маленький, я вухатий,</a:t>
            </a:r>
          </a:p>
          <a:p>
            <a:r>
              <a:rPr lang="uk-UA" sz="2400" b="1" dirty="0"/>
              <a:t>Попелястий, волохатий.</a:t>
            </a:r>
          </a:p>
          <a:p>
            <a:r>
              <a:rPr lang="uk-UA" sz="2400" b="1" dirty="0"/>
              <a:t>Я стрибаю і тікаю,</a:t>
            </a:r>
          </a:p>
          <a:p>
            <a:r>
              <a:rPr lang="uk-UA" sz="2400" b="1" dirty="0"/>
              <a:t>Дуже куций хвостик маю.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037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BC0C438-A39D-47F0-BEFE-7453AE15D6B1}"/>
              </a:ext>
            </a:extLst>
          </p:cNvPr>
          <p:cNvSpPr/>
          <p:nvPr/>
        </p:nvSpPr>
        <p:spPr>
          <a:xfrm>
            <a:off x="1714783" y="350744"/>
            <a:ext cx="763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Каліграфічна хвилинка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91670-C1E7-4BB2-B3B6-40BC08527947}"/>
              </a:ext>
            </a:extLst>
          </p:cNvPr>
          <p:cNvSpPr txBox="1"/>
          <p:nvPr/>
        </p:nvSpPr>
        <p:spPr>
          <a:xfrm>
            <a:off x="364285" y="1643186"/>
            <a:ext cx="1046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Оо ой йо </a:t>
            </a:r>
            <a:r>
              <a:rPr lang="uk-UA" sz="4400" dirty="0" err="1"/>
              <a:t>ом</a:t>
            </a:r>
            <a:r>
              <a:rPr lang="uk-UA" sz="4400" dirty="0"/>
              <a:t> </a:t>
            </a:r>
            <a:r>
              <a:rPr lang="uk-UA" sz="4400" dirty="0" err="1"/>
              <a:t>ор</a:t>
            </a:r>
            <a:r>
              <a:rPr lang="uk-UA" sz="4400" dirty="0"/>
              <a:t> </a:t>
            </a:r>
            <a:r>
              <a:rPr lang="uk-UA" sz="4400" dirty="0" err="1"/>
              <a:t>ов</a:t>
            </a:r>
            <a:r>
              <a:rPr lang="uk-UA" sz="4400" dirty="0"/>
              <a:t> он </a:t>
            </a:r>
            <a:r>
              <a:rPr lang="uk-UA" sz="4400" dirty="0" err="1"/>
              <a:t>Ол</a:t>
            </a:r>
            <a:r>
              <a:rPr lang="uk-UA" sz="4400" dirty="0"/>
              <a:t> </a:t>
            </a:r>
            <a:r>
              <a:rPr lang="uk-UA" sz="4400" dirty="0" err="1"/>
              <a:t>Ом</a:t>
            </a:r>
            <a:r>
              <a:rPr lang="uk-UA" sz="4400" dirty="0"/>
              <a:t> ох</a:t>
            </a:r>
          </a:p>
          <a:p>
            <a:r>
              <a:rPr lang="uk-UA" sz="4400" dirty="0"/>
              <a:t>Ой, яка чудова українська мова!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32BCD-DF4E-4FEF-87B8-FC1AC10A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8" y="3429000"/>
            <a:ext cx="3829922" cy="3197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C25F6-448D-4B6B-A29C-A078380A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10" y="3429000"/>
            <a:ext cx="4090035" cy="31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88D63-FA8B-436C-902E-E5005BC049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FCB46007-BFC7-4913-BC40-A43297754F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222" r="7408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93E730-2044-49B5-A022-B8D6F35934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976801-4346-4636-BA62-265C81DFE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05B16-56AC-422F-8D8D-7901992C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 err="1"/>
              <a:t>Мовна</a:t>
            </a:r>
            <a:r>
              <a:rPr lang="uk-UA" b="1" dirty="0"/>
              <a:t> розминка</a:t>
            </a:r>
            <a:endParaRPr lang="en-US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E8A0093-A706-4300-B0DF-21571E428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019" y="2291404"/>
            <a:ext cx="7197777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b="1" dirty="0"/>
              <a:t>З чого складається текст? (з речень).</a:t>
            </a:r>
          </a:p>
          <a:p>
            <a:r>
              <a:rPr lang="uk-UA" sz="2400" b="1" dirty="0"/>
              <a:t>Як відокремлюються речення в усному мовлені? (паузою). А писемному? (розділовими знаками).</a:t>
            </a:r>
          </a:p>
          <a:p>
            <a:r>
              <a:rPr lang="uk-UA" sz="2400" b="1" dirty="0"/>
              <a:t>З чого складається речення? (зі слів).</a:t>
            </a:r>
          </a:p>
          <a:p>
            <a:r>
              <a:rPr lang="uk-UA" sz="2400" b="1" dirty="0"/>
              <a:t>Як пишуться слова в реченні? (окремо).</a:t>
            </a:r>
          </a:p>
          <a:p>
            <a:r>
              <a:rPr lang="uk-UA" sz="2400" b="1" dirty="0"/>
              <a:t>З якої букви пишеться перше слово в реченні? (з великої).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135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1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2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905A9BAA-B344-45D2-838C-73856C4B15D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EF30FB4E-6123-4C2A-A18C-D050339AAF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922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78A4CDE5-C7BC-41E1-8A4A-79E024CC0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id="{025C7952-5703-489E-8DBD-F2EFAC8EE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7CF2-CB1A-49E5-8D58-513116EC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ДОПОМОЖІТЬ ЗАЙЧИКУ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1E31C2B-F94B-40EE-A604-DD0DAB170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224" y="2121426"/>
            <a:ext cx="4388608" cy="398334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uk-UA" sz="2800" dirty="0"/>
              <a:t>Зайчик склав речення, та не розуміє, чи правильно:</a:t>
            </a:r>
          </a:p>
          <a:p>
            <a:r>
              <a:rPr lang="uk-UA" sz="2800" b="1" dirty="0"/>
              <a:t>Рано вставати золоте сонечко.</a:t>
            </a:r>
          </a:p>
          <a:p>
            <a:r>
              <a:rPr lang="uk-UA" sz="2800" dirty="0"/>
              <a:t>Що потрібно змінити в реченні?</a:t>
            </a:r>
          </a:p>
          <a:p>
            <a:r>
              <a:rPr lang="uk-UA" sz="2800" i="1" dirty="0"/>
              <a:t>*Висновок: у реченні слова </a:t>
            </a:r>
            <a:r>
              <a:rPr lang="uk-UA" sz="2800" i="1" dirty="0" err="1"/>
              <a:t>пов</a:t>
            </a:r>
            <a:r>
              <a:rPr lang="en-US" sz="2800" i="1" dirty="0"/>
              <a:t>’</a:t>
            </a:r>
            <a:r>
              <a:rPr lang="uk-UA" sz="2800" i="1" dirty="0" err="1"/>
              <a:t>язані</a:t>
            </a:r>
            <a:r>
              <a:rPr lang="uk-UA" sz="2800" i="1" dirty="0"/>
              <a:t> між собою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684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988D63-FA8B-436C-902E-E5005BC049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1F50F00F-B03E-40B6-BA7A-5BA533ADBE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b="6750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93E730-2044-49B5-A022-B8D6F35934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976801-4346-4636-BA62-265C81DFE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2AC8-6742-4FF4-9942-6A78A895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Хвилинка відпочинку із Зайчиком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5C407E-456A-4864-8BE7-520A8AE7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425" y="2026777"/>
            <a:ext cx="7258209" cy="46553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Раз</a:t>
            </a:r>
            <a:r>
              <a:rPr lang="en-US" sz="2000" b="1" dirty="0"/>
              <a:t>, </a:t>
            </a:r>
            <a:r>
              <a:rPr lang="en-US" sz="2000" b="1" dirty="0" err="1"/>
              <a:t>два</a:t>
            </a:r>
            <a:r>
              <a:rPr lang="en-US" sz="2000" b="1" dirty="0"/>
              <a:t>!</a:t>
            </a:r>
          </a:p>
          <a:p>
            <a:r>
              <a:rPr lang="en-US" sz="2000" b="1" dirty="0" err="1"/>
              <a:t>Пострибали</a:t>
            </a:r>
            <a:r>
              <a:rPr lang="en-US" sz="2000" b="1" dirty="0"/>
              <a:t>!</a:t>
            </a:r>
          </a:p>
          <a:p>
            <a:r>
              <a:rPr lang="en-US" sz="2000" b="1" dirty="0" err="1"/>
              <a:t>Три</a:t>
            </a:r>
            <a:r>
              <a:rPr lang="en-US" sz="2000" b="1" dirty="0"/>
              <a:t>, </a:t>
            </a:r>
            <a:r>
              <a:rPr lang="en-US" sz="2000" b="1" dirty="0" err="1"/>
              <a:t>чотири</a:t>
            </a:r>
            <a:r>
              <a:rPr lang="en-US" sz="2000" b="1" dirty="0"/>
              <a:t>!</a:t>
            </a:r>
          </a:p>
          <a:p>
            <a:r>
              <a:rPr lang="en-US" sz="2000" b="1" dirty="0" err="1"/>
              <a:t>Рівно</a:t>
            </a:r>
            <a:r>
              <a:rPr lang="en-US" sz="2000" b="1" dirty="0"/>
              <a:t> </a:t>
            </a:r>
            <a:r>
              <a:rPr lang="en-US" sz="2000" b="1" dirty="0" err="1"/>
              <a:t>стали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Лапки</a:t>
            </a:r>
            <a:r>
              <a:rPr lang="en-US" sz="2000" b="1" dirty="0"/>
              <a:t> </a:t>
            </a:r>
            <a:r>
              <a:rPr lang="en-US" sz="2000" b="1" dirty="0" err="1"/>
              <a:t>вліво</a:t>
            </a:r>
            <a:r>
              <a:rPr lang="en-US" sz="2000" b="1" dirty="0"/>
              <a:t>,</a:t>
            </a:r>
          </a:p>
          <a:p>
            <a:r>
              <a:rPr lang="en-US" sz="2000" b="1" dirty="0" err="1"/>
              <a:t>Лапки</a:t>
            </a:r>
            <a:r>
              <a:rPr lang="en-US" sz="2000" b="1" dirty="0"/>
              <a:t> </a:t>
            </a:r>
            <a:r>
              <a:rPr lang="en-US" sz="2000" b="1" dirty="0" err="1"/>
              <a:t>вправо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Лапки</a:t>
            </a:r>
            <a:r>
              <a:rPr lang="en-US" sz="2000" b="1" dirty="0"/>
              <a:t> </a:t>
            </a:r>
            <a:r>
              <a:rPr lang="en-US" sz="2000" b="1" dirty="0" err="1"/>
              <a:t>вгору</a:t>
            </a:r>
            <a:r>
              <a:rPr lang="en-US" sz="2000" b="1" dirty="0"/>
              <a:t> </a:t>
            </a:r>
            <a:r>
              <a:rPr lang="en-US" sz="2000" b="1" dirty="0" err="1"/>
              <a:t>підняли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Всі</a:t>
            </a:r>
            <a:r>
              <a:rPr lang="en-US" sz="2000" b="1" dirty="0"/>
              <a:t> </a:t>
            </a:r>
            <a:r>
              <a:rPr lang="en-US" sz="2000" b="1" dirty="0" err="1"/>
              <a:t>тихесенько</a:t>
            </a:r>
            <a:r>
              <a:rPr lang="en-US" sz="2000" b="1" dirty="0"/>
              <a:t> </a:t>
            </a:r>
            <a:r>
              <a:rPr lang="en-US" sz="2000" b="1" dirty="0" err="1"/>
              <a:t>присіли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Потім</a:t>
            </a:r>
            <a:r>
              <a:rPr lang="en-US" sz="2000" b="1" dirty="0"/>
              <a:t> </a:t>
            </a:r>
            <a:r>
              <a:rPr lang="en-US" sz="2000" b="1" dirty="0" err="1"/>
              <a:t>вгору</a:t>
            </a:r>
            <a:r>
              <a:rPr lang="en-US" sz="2000" b="1" dirty="0"/>
              <a:t> </a:t>
            </a:r>
            <a:r>
              <a:rPr lang="en-US" sz="2000" b="1" dirty="0" err="1"/>
              <a:t>піднялись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Покрутились</a:t>
            </a:r>
            <a:r>
              <a:rPr lang="en-US" sz="2000" b="1" dirty="0"/>
              <a:t>, </a:t>
            </a:r>
            <a:r>
              <a:rPr lang="en-US" sz="2000" b="1" dirty="0" err="1"/>
              <a:t>посміхнулись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За</a:t>
            </a:r>
            <a:r>
              <a:rPr lang="en-US" sz="2000" b="1" dirty="0"/>
              <a:t> </a:t>
            </a:r>
            <a:r>
              <a:rPr lang="en-US" sz="2000" b="1" dirty="0" err="1"/>
              <a:t>науку</a:t>
            </a:r>
            <a:r>
              <a:rPr lang="en-US" sz="2000" b="1" dirty="0"/>
              <a:t> </a:t>
            </a:r>
            <a:r>
              <a:rPr lang="en-US" sz="2000" b="1" dirty="0" err="1"/>
              <a:t>знову</a:t>
            </a:r>
            <a:r>
              <a:rPr lang="en-US" sz="2000" b="1" dirty="0"/>
              <a:t> </a:t>
            </a:r>
            <a:r>
              <a:rPr lang="en-US" sz="2000" b="1" dirty="0" err="1"/>
              <a:t>взялись</a:t>
            </a:r>
            <a:r>
              <a:rPr lang="en-US" sz="2000" b="1" dirty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9717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88D63-FA8B-436C-902E-E5005BC049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2ED461A2-FD3D-4971-B30F-FB8F84002A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13772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93E730-2044-49B5-A022-B8D6F35934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976801-4346-4636-BA62-265C81DFE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20E8-EE28-485F-B1AB-F3DB58C8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ДОПОМОЖІТЬ ВЕДМЕДИКУ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71B58F5-6DC8-4160-B43C-B21FD99A8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764" y="2148370"/>
            <a:ext cx="7043032" cy="39564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i="1" dirty="0" err="1"/>
              <a:t>Складіть</a:t>
            </a:r>
            <a:r>
              <a:rPr lang="en-US" sz="3200" b="1" i="1" dirty="0"/>
              <a:t> </a:t>
            </a:r>
            <a:r>
              <a:rPr lang="en-US" sz="3200" b="1" i="1" dirty="0" err="1"/>
              <a:t>речення</a:t>
            </a:r>
            <a:r>
              <a:rPr lang="en-US" sz="3200" b="1" i="1" dirty="0"/>
              <a:t> з </a:t>
            </a:r>
            <a:r>
              <a:rPr lang="en-US" sz="3200" b="1" i="1" dirty="0" err="1"/>
              <a:t>розсипаних</a:t>
            </a:r>
            <a:r>
              <a:rPr lang="en-US" sz="3200" b="1" i="1" dirty="0"/>
              <a:t> </a:t>
            </a:r>
            <a:r>
              <a:rPr lang="en-US" sz="3200" b="1" i="1" dirty="0" err="1"/>
              <a:t>слів</a:t>
            </a:r>
            <a:endParaRPr lang="en-US" sz="3200" b="1" i="1" dirty="0"/>
          </a:p>
          <a:p>
            <a:r>
              <a:rPr lang="en-US" sz="3200" dirty="0" err="1"/>
              <a:t>ліс</a:t>
            </a:r>
            <a:r>
              <a:rPr lang="en-US" sz="3200" dirty="0"/>
              <a:t> </a:t>
            </a:r>
            <a:r>
              <a:rPr lang="en-US" sz="3200" dirty="0" err="1"/>
              <a:t>зима</a:t>
            </a:r>
            <a:r>
              <a:rPr lang="en-US" sz="3200" dirty="0"/>
              <a:t> У </a:t>
            </a:r>
            <a:r>
              <a:rPr lang="en-US" sz="3200" dirty="0" err="1"/>
              <a:t>прийшла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шубки</a:t>
            </a:r>
            <a:r>
              <a:rPr lang="en-US" sz="3200" dirty="0"/>
              <a:t> </a:t>
            </a:r>
            <a:r>
              <a:rPr lang="en-US" sz="3200" dirty="0" err="1"/>
              <a:t>білі</a:t>
            </a:r>
            <a:r>
              <a:rPr lang="en-US" sz="3200" dirty="0"/>
              <a:t> </a:t>
            </a:r>
            <a:r>
              <a:rPr lang="en-US" sz="3200" dirty="0" err="1"/>
              <a:t>Дерева</a:t>
            </a:r>
            <a:r>
              <a:rPr lang="en-US" sz="3200" dirty="0"/>
              <a:t> </a:t>
            </a:r>
            <a:r>
              <a:rPr lang="en-US" sz="3200" dirty="0" err="1"/>
              <a:t>одягли</a:t>
            </a:r>
            <a:r>
              <a:rPr lang="en-US" sz="3200" dirty="0"/>
              <a:t>.</a:t>
            </a:r>
          </a:p>
          <a:p>
            <a:r>
              <a:rPr lang="en-US" sz="3200" dirty="0"/>
              <a:t>у </a:t>
            </a:r>
            <a:r>
              <a:rPr lang="en-US" sz="3200" dirty="0" err="1"/>
              <a:t>краї</a:t>
            </a:r>
            <a:r>
              <a:rPr lang="en-US" sz="3200" dirty="0"/>
              <a:t> </a:t>
            </a:r>
            <a:r>
              <a:rPr lang="en-US" sz="3200" dirty="0" err="1"/>
              <a:t>відлетіли</a:t>
            </a:r>
            <a:r>
              <a:rPr lang="en-US" sz="3200" dirty="0"/>
              <a:t> </a:t>
            </a:r>
            <a:r>
              <a:rPr lang="en-US" sz="3200" dirty="0" err="1"/>
              <a:t>теплі</a:t>
            </a:r>
            <a:r>
              <a:rPr lang="en-US" sz="3200" dirty="0"/>
              <a:t> </a:t>
            </a:r>
            <a:r>
              <a:rPr lang="en-US" sz="3200" dirty="0" err="1"/>
              <a:t>Птахи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77738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і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TM04033917[[fn=Берлін]]</Template>
  <TotalTime>45</TotalTime>
  <Words>282</Words>
  <Application>Microsoft Office PowerPoint</Application>
  <PresentationFormat>Широкий екран</PresentationFormat>
  <Paragraphs>53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Берлін</vt:lpstr>
      <vt:lpstr>Українська мова </vt:lpstr>
      <vt:lpstr>Девіз уроку:</vt:lpstr>
      <vt:lpstr>Поняття про речення. Основні ознаки речення</vt:lpstr>
      <vt:lpstr>Презентація PowerPoint</vt:lpstr>
      <vt:lpstr>Презентація PowerPoint</vt:lpstr>
      <vt:lpstr>Мовна розминка</vt:lpstr>
      <vt:lpstr>ДОПОМОЖІТЬ ЗАЙЧИКУ</vt:lpstr>
      <vt:lpstr>Хвилинка відпочинку із Зайчиком</vt:lpstr>
      <vt:lpstr>ДОПОМОЖІТЬ ВЕДМЕДИКУ</vt:lpstr>
      <vt:lpstr>НАВЧІТЬ ЛИСИЧКУ СКЛАДАТИ РЕЧЕННЯ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</dc:title>
  <dc:creator>Admin</dc:creator>
  <cp:lastModifiedBy>Admin</cp:lastModifiedBy>
  <cp:revision>5</cp:revision>
  <dcterms:created xsi:type="dcterms:W3CDTF">2018-01-26T16:05:45Z</dcterms:created>
  <dcterms:modified xsi:type="dcterms:W3CDTF">2018-01-26T16:51:36Z</dcterms:modified>
</cp:coreProperties>
</file>