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323" r:id="rId2"/>
    <p:sldId id="260" r:id="rId3"/>
    <p:sldId id="283" r:id="rId4"/>
    <p:sldId id="285" r:id="rId5"/>
    <p:sldId id="284" r:id="rId6"/>
    <p:sldId id="280" r:id="rId7"/>
    <p:sldId id="286" r:id="rId8"/>
    <p:sldId id="324" r:id="rId9"/>
    <p:sldId id="281" r:id="rId10"/>
    <p:sldId id="297" r:id="rId11"/>
    <p:sldId id="298" r:id="rId12"/>
    <p:sldId id="302" r:id="rId13"/>
    <p:sldId id="299" r:id="rId14"/>
    <p:sldId id="303" r:id="rId15"/>
    <p:sldId id="304" r:id="rId16"/>
    <p:sldId id="279" r:id="rId17"/>
    <p:sldId id="305" r:id="rId18"/>
    <p:sldId id="306" r:id="rId19"/>
    <p:sldId id="287" r:id="rId20"/>
    <p:sldId id="288" r:id="rId21"/>
    <p:sldId id="289" r:id="rId22"/>
    <p:sldId id="307" r:id="rId23"/>
    <p:sldId id="293" r:id="rId24"/>
    <p:sldId id="294" r:id="rId25"/>
    <p:sldId id="308" r:id="rId26"/>
    <p:sldId id="295" r:id="rId27"/>
    <p:sldId id="296" r:id="rId28"/>
    <p:sldId id="309" r:id="rId29"/>
    <p:sldId id="310" r:id="rId30"/>
    <p:sldId id="311" r:id="rId31"/>
    <p:sldId id="312" r:id="rId32"/>
    <p:sldId id="313" r:id="rId33"/>
    <p:sldId id="314" r:id="rId34"/>
    <p:sldId id="315" r:id="rId35"/>
    <p:sldId id="316" r:id="rId36"/>
    <p:sldId id="317" r:id="rId37"/>
    <p:sldId id="322" r:id="rId38"/>
    <p:sldId id="320" r:id="rId3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9012" autoAdjust="0"/>
    <p:restoredTop sz="94660"/>
  </p:normalViewPr>
  <p:slideViewPr>
    <p:cSldViewPr snapToGrid="0">
      <p:cViewPr varScale="1">
        <p:scale>
          <a:sx n="68" d="100"/>
          <a:sy n="68" d="100"/>
        </p:scale>
        <p:origin x="-120" y="-2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710191-8324-4CB5-A560-FB7A65B498F5}" type="datetimeFigureOut">
              <a:rPr lang="ru-RU" smtClean="0"/>
              <a:pPr/>
              <a:t>17.12.2015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8D90ED-D51F-42E4-802C-A766D85F6E2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C1D1E-053B-456A-B3BC-AE94FCA754A3}" type="datetime1">
              <a:rPr lang="ru-RU" smtClean="0"/>
              <a:pPr/>
              <a:t>17.12.2015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951C-DE1A-4EF7-BF2D-81C7320DC6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22876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:pull/>
      </p:transition>
    </mc:Choice>
    <mc:Fallback>
      <p:transition spd="slow">
        <p:pull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C80F9-063B-427B-950A-FA4B131DD5C7}" type="datetime1">
              <a:rPr lang="ru-RU" smtClean="0"/>
              <a:pPr/>
              <a:t>17.12.2015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951C-DE1A-4EF7-BF2D-81C7320DC6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89910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:pull/>
      </p:transition>
    </mc:Choice>
    <mc:Fallback>
      <p:transition spd="slow">
        <p:pull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2689A-F0ED-4820-AC33-4A9CE04BFF2D}" type="datetime1">
              <a:rPr lang="ru-RU" smtClean="0"/>
              <a:pPr/>
              <a:t>17.12.2015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951C-DE1A-4EF7-BF2D-81C7320DC6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342614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:pull/>
      </p:transition>
    </mc:Choice>
    <mc:Fallback>
      <p:transition spd="slow">
        <p:pull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9A753-B1D2-4FED-9388-B0F2D9CECFBF}" type="datetime1">
              <a:rPr lang="ru-RU" smtClean="0"/>
              <a:pPr/>
              <a:t>17.12.2015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951C-DE1A-4EF7-BF2D-81C7320DC6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00416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:pull/>
      </p:transition>
    </mc:Choice>
    <mc:Fallback>
      <p:transition spd="slow">
        <p:pull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EB7C12-300F-4C8F-9EE6-9325000B71D5}" type="datetime1">
              <a:rPr lang="ru-RU" smtClean="0"/>
              <a:pPr/>
              <a:t>17.12.2015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951C-DE1A-4EF7-BF2D-81C7320DC6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8622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:pull/>
      </p:transition>
    </mc:Choice>
    <mc:Fallback>
      <p:transition spd="slow">
        <p:pull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4C91E-6307-43F6-A4D8-16D85245350D}" type="datetime1">
              <a:rPr lang="ru-RU" smtClean="0"/>
              <a:pPr/>
              <a:t>17.12.2015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951C-DE1A-4EF7-BF2D-81C7320DC6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738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:pull/>
      </p:transition>
    </mc:Choice>
    <mc:Fallback>
      <p:transition spd="slow">
        <p:pull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689AF3-1636-4DD9-AC9D-541CF76F7C70}" type="datetime1">
              <a:rPr lang="ru-RU" smtClean="0"/>
              <a:pPr/>
              <a:t>17.12.2015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951C-DE1A-4EF7-BF2D-81C7320DC6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360957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:pull/>
      </p:transition>
    </mc:Choice>
    <mc:Fallback>
      <p:transition spd="slow">
        <p:pull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0B461-B5C5-44BD-92DA-EFB5DEC36124}" type="datetime1">
              <a:rPr lang="ru-RU" smtClean="0"/>
              <a:pPr/>
              <a:t>17.12.2015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951C-DE1A-4EF7-BF2D-81C7320DC6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221553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:pull/>
      </p:transition>
    </mc:Choice>
    <mc:Fallback>
      <p:transition spd="slow">
        <p:pull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4240B-D525-4F13-BABB-79F1A5E07083}" type="datetime1">
              <a:rPr lang="ru-RU" smtClean="0"/>
              <a:pPr/>
              <a:t>17.12.2015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951C-DE1A-4EF7-BF2D-81C7320DC6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45332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:pull/>
      </p:transition>
    </mc:Choice>
    <mc:Fallback>
      <p:transition spd="slow">
        <p:pull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32A189-C5C0-4061-824B-912F069B5919}" type="datetime1">
              <a:rPr lang="ru-RU" smtClean="0"/>
              <a:pPr/>
              <a:t>17.12.2015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951C-DE1A-4EF7-BF2D-81C7320DC6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90095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:pull/>
      </p:transition>
    </mc:Choice>
    <mc:Fallback>
      <p:transition spd="slow">
        <p:pull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1D54B-7EF0-4FD5-97E9-335333BFFD9F}" type="datetime1">
              <a:rPr lang="ru-RU" smtClean="0"/>
              <a:pPr/>
              <a:t>17.12.2015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951C-DE1A-4EF7-BF2D-81C7320DC6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654597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:pull/>
      </p:transition>
    </mc:Choice>
    <mc:Fallback>
      <p:transition spd="slow">
        <p:pull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F34E3E-DCB8-4ED4-AF28-8019E38B4C59}" type="datetime1">
              <a:rPr lang="ru-RU" smtClean="0"/>
              <a:pPr/>
              <a:t>17.12.2015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1D951C-DE1A-4EF7-BF2D-81C7320DC6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37076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000">
        <p:pull/>
      </p:transition>
    </mc:Choice>
    <mc:Fallback>
      <p:transition spd="slow">
        <p:pull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\Desktop\1%20&#1087;&#1090;&#1072;&#1093;&#1080;%20-\1%20&#1074;&#1110;&#1076;&#1077;&#1086;.mp4" TargetMode="External"/><Relationship Id="rId4" Type="http://schemas.openxmlformats.org/officeDocument/2006/relationships/image" Target="../media/image22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\Desktop\1%20&#1087;&#1090;&#1072;&#1093;&#1080;%20-\2&#1074;&#1110;&#1076;&#1077;&#1086;%20&#1075;&#1086;&#1088;&#1086;&#1073;.mp4" TargetMode="Externa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\Desktop\1%20&#1087;&#1090;&#1072;&#1093;&#1080;%20-\3%20&#1087;&#1110;&#1089;&#1077;&#1085;&#1100;&#1082;&#1072;%20&#1075;&#1086;&#1088;&#1086;&#1073;&#1094;&#1103;.mp4" TargetMode="External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\Desktop\1%20&#1087;&#1090;&#1072;&#1093;&#1080;%20-\4&#1076;&#1103;&#1090;&#1077;&#1083;.mp4" TargetMode="External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\Desktop\1%20&#1087;&#1090;&#1072;&#1093;&#1080;%20-\5&#1089;&#1080;&#1085;&#1080;&#1094;&#1103;.mp4" TargetMode="External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Desktop\1%20&#1087;&#1090;&#1072;&#1093;&#1080;%20-\6%20&#1089;&#1086;&#1088;&#1086;&#1082;&#1072;%20&#1074;&#1086;&#1088;&#1086;&#1085;&#1072;.mp3" TargetMode="External"/><Relationship Id="rId4" Type="http://schemas.openxmlformats.org/officeDocument/2006/relationships/image" Target="../media/image5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61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\Desktop\1%20&#1087;&#1090;&#1072;&#1093;&#1080;%20-\7%20&#1096;&#1080;&#1096;&#1082;&#1072;&#1088;.mp4" TargetMode="Externa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\Desktop\1%20&#1087;&#1090;&#1072;&#1093;&#1080;%20-\8%20&#1089;&#1086;&#1081;&#1082;&#1072;.mp4" TargetMode="External"/><Relationship Id="rId6" Type="http://schemas.openxmlformats.org/officeDocument/2006/relationships/image" Target="../media/image21.png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\Desktop\1%20&#1087;&#1090;&#1072;&#1093;&#1080;%20-\(1970)%20-%20%20%20%20-%20YouTube.mp4" TargetMode="External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\Desktop\1%20&#1087;&#1090;&#1072;&#1093;&#1080;%20-\&#1087;&#1090;&#1072;&#1093;&#1080;%20&#1085;.mp4" TargetMode="External"/><Relationship Id="rId4" Type="http://schemas.openxmlformats.org/officeDocument/2006/relationships/image" Target="../media/image2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admin\Desktop\1 птахи -\2015-03-30\4655399_357b0a2a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6355" y="647113"/>
            <a:ext cx="5271413" cy="5227115"/>
          </a:xfrm>
          <a:prstGeom prst="ellipse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951C-DE1A-4EF7-BF2D-81C7320DC61F}" type="slidenum">
              <a:rPr lang="ru-RU" smtClean="0"/>
              <a:pPr/>
              <a:t>1</a:t>
            </a:fld>
            <a:endParaRPr lang="ru-RU"/>
          </a:p>
        </p:txBody>
      </p:sp>
      <p:pic>
        <p:nvPicPr>
          <p:cNvPr id="1027" name="Picture 3" descr="C:\Users\admin\Desktop\1 птахи -\2015-03-30\4655397_2c83414d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26922" y="759655"/>
            <a:ext cx="5400332" cy="4628856"/>
          </a:xfrm>
          <a:prstGeom prst="ellipse">
            <a:avLst/>
          </a:prstGeom>
          <a:ln w="63500" cap="rnd">
            <a:solidFill>
              <a:srgbClr val="FFFF00"/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26" name="Picture 2" descr="C:\Users\admin\Desktop\1 птахи -\1 на вип\558691991.jpg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39164" y="3959598"/>
            <a:ext cx="3003723" cy="262530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951C-DE1A-4EF7-BF2D-81C7320DC61F}" type="slidenum">
              <a:rPr lang="ru-RU" smtClean="0"/>
              <a:pPr/>
              <a:t>10</a:t>
            </a:fld>
            <a:endParaRPr lang="ru-RU"/>
          </a:p>
        </p:txBody>
      </p:sp>
      <p:pic>
        <p:nvPicPr>
          <p:cNvPr id="5" name="1 відео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8572500" y="2400300"/>
            <a:ext cx="3048000" cy="2286000"/>
          </a:xfrm>
          <a:prstGeom prst="rect">
            <a:avLst/>
          </a:prstGeom>
        </p:spPr>
      </p:pic>
      <p:pic>
        <p:nvPicPr>
          <p:cNvPr id="1026" name="Picture 2" descr="C:\Users\admin\Desktop\1 птахи -\фото\priroda-21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9563" y="1479550"/>
            <a:ext cx="8043863" cy="357505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951C-DE1A-4EF7-BF2D-81C7320DC61F}" type="slidenum">
              <a:rPr lang="ru-RU" smtClean="0"/>
              <a:pPr/>
              <a:t>11</a:t>
            </a:fld>
            <a:endParaRPr lang="ru-RU"/>
          </a:p>
        </p:txBody>
      </p:sp>
      <p:pic>
        <p:nvPicPr>
          <p:cNvPr id="5" name="2відео гороб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193800" y="1168400"/>
            <a:ext cx="3048000" cy="2286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1424" y="219082"/>
            <a:ext cx="6323876" cy="588961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3999" y="4254500"/>
            <a:ext cx="3530601" cy="23537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76700" y="3894912"/>
            <a:ext cx="2389094" cy="26582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2967" y="0"/>
            <a:ext cx="2539033" cy="18835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4584" y="2456003"/>
            <a:ext cx="2487416" cy="172588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04584" y="4708504"/>
            <a:ext cx="2487416" cy="186556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22573" y="0"/>
            <a:ext cx="5128403" cy="684668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92122" y="4851059"/>
            <a:ext cx="2516552" cy="188741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7"/>
          <a:srcRect t="3489" r="22047"/>
          <a:stretch/>
        </p:blipFill>
        <p:spPr>
          <a:xfrm>
            <a:off x="94129" y="4813906"/>
            <a:ext cx="1878226" cy="198193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-1"/>
            <a:ext cx="4494774" cy="310888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9"/>
          <a:srcRect t="22023" b="9245"/>
          <a:stretch/>
        </p:blipFill>
        <p:spPr>
          <a:xfrm>
            <a:off x="160520" y="3150283"/>
            <a:ext cx="2408454" cy="165538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0"/>
          <a:srcRect l="41218" t="22655" b="3577"/>
          <a:stretch/>
        </p:blipFill>
        <p:spPr>
          <a:xfrm>
            <a:off x="2663133" y="3108884"/>
            <a:ext cx="1765281" cy="173818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0" y="0"/>
            <a:ext cx="9670743" cy="6842051"/>
          </a:xfrm>
          <a:prstGeom prst="rect">
            <a:avLst/>
          </a:prstGeom>
        </p:spPr>
      </p:pic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951C-DE1A-4EF7-BF2D-81C7320DC61F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739398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3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3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951C-DE1A-4EF7-BF2D-81C7320DC61F}" type="slidenum">
              <a:rPr lang="ru-RU" smtClean="0"/>
              <a:pPr/>
              <a:t>13</a:t>
            </a:fld>
            <a:endParaRPr lang="ru-RU"/>
          </a:p>
        </p:txBody>
      </p:sp>
      <p:pic>
        <p:nvPicPr>
          <p:cNvPr id="5" name="3 пісенька горобця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8801100" y="279400"/>
            <a:ext cx="3048000" cy="2286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8497" y="0"/>
            <a:ext cx="6727738" cy="6578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951C-DE1A-4EF7-BF2D-81C7320DC61F}" type="slidenum">
              <a:rPr lang="ru-RU" smtClean="0"/>
              <a:pPr/>
              <a:t>14</a:t>
            </a:fld>
            <a:endParaRPr lang="ru-RU"/>
          </a:p>
        </p:txBody>
      </p:sp>
      <p:pic>
        <p:nvPicPr>
          <p:cNvPr id="5" name="4дятел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8597900" y="2070100"/>
            <a:ext cx="3048000" cy="2286000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00" y="279400"/>
            <a:ext cx="8128000" cy="6578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951C-DE1A-4EF7-BF2D-81C7320DC61F}" type="slidenum">
              <a:rPr lang="ru-RU" smtClean="0"/>
              <a:pPr/>
              <a:t>15</a:t>
            </a:fld>
            <a:endParaRPr lang="ru-RU"/>
          </a:p>
        </p:txBody>
      </p:sp>
      <p:pic>
        <p:nvPicPr>
          <p:cNvPr id="5" name="5синиця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8623300" y="419100"/>
            <a:ext cx="3048000" cy="2286000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100" y="165100"/>
            <a:ext cx="6718300" cy="6083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птахи\а те\priroda-2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0146" y="375580"/>
            <a:ext cx="8793054" cy="6291919"/>
          </a:xfrm>
          <a:prstGeom prst="rect">
            <a:avLst/>
          </a:prstGeom>
          <a:noFill/>
        </p:spPr>
      </p:pic>
      <p:pic>
        <p:nvPicPr>
          <p:cNvPr id="1028" name="Picture 4" descr="C:\Users\admin\Desktop\птахи\а те\3473722_6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9860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951C-DE1A-4EF7-BF2D-81C7320DC61F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4112382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птахи\а те\priroda-2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3918" y="57516"/>
            <a:ext cx="9503781" cy="680048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951C-DE1A-4EF7-BF2D-81C7320DC61F}" type="slidenum">
              <a:rPr lang="ru-RU" smtClean="0"/>
              <a:pPr/>
              <a:t>17</a:t>
            </a:fld>
            <a:endParaRPr lang="ru-RU"/>
          </a:p>
        </p:txBody>
      </p:sp>
      <p:pic>
        <p:nvPicPr>
          <p:cNvPr id="5" name="Picture 5" descr="C:\Users\admin\Desktop\птахи\а те\8370770yx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0005" y="0"/>
            <a:ext cx="10611990" cy="685799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5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0" tmFilter="0, 0; 0.125,0.2665; 0.25,0.4; 0.375,0.465; 0.5,0.5;  0.625,0.535; 0.75,0.6; 0.875,0.7335; 1,1">
                                          <p:stCondLst>
                                            <p:cond delay="166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0" tmFilter="0, 0; 0.125,0.2665; 0.25,0.4; 0.375,0.465; 0.5,0.5;  0.625,0.535; 0.75,0.6; 0.875,0.7335; 1,1">
                                          <p:stCondLst>
                                            <p:cond delay="331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0" tmFilter="0, 0; 0.125,0.2665; 0.25,0.4; 0.375,0.465; 0.5,0.5;  0.625,0.535; 0.75,0.6; 0.875,0.7335; 1,1">
                                          <p:stCondLst>
                                            <p:cond delay="414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65">
                                          <p:stCondLst>
                                            <p:cond delay="16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5" decel="50000">
                                          <p:stCondLst>
                                            <p:cond delay="169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65">
                                          <p:stCondLst>
                                            <p:cond delay="328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5" decel="50000">
                                          <p:stCondLst>
                                            <p:cond delay="334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65">
                                          <p:stCondLst>
                                            <p:cond delay="410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5" decel="50000">
                                          <p:stCondLst>
                                            <p:cond delay="41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65">
                                          <p:stCondLst>
                                            <p:cond delay="45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5" decel="50000">
                                          <p:stCondLst>
                                            <p:cond delay="458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951C-DE1A-4EF7-BF2D-81C7320DC61F}" type="slidenum">
              <a:rPr lang="ru-RU" smtClean="0"/>
              <a:pPr/>
              <a:t>18</a:t>
            </a:fld>
            <a:endParaRPr lang="ru-RU"/>
          </a:p>
        </p:txBody>
      </p:sp>
      <p:pic>
        <p:nvPicPr>
          <p:cNvPr id="3074" name="Picture 2" descr="G:\птахи\а те\priroda-2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0499" y="174381"/>
            <a:ext cx="8976753" cy="6423365"/>
          </a:xfrm>
          <a:prstGeom prst="rect">
            <a:avLst/>
          </a:prstGeom>
          <a:noFill/>
        </p:spPr>
      </p:pic>
      <p:pic>
        <p:nvPicPr>
          <p:cNvPr id="6" name="Picture 2" descr="C:\Users\admin\Desktop\птахи\а те\92620707_large_1292962334_fotoprikolnet_fotografiisnegirey1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36702" y="0"/>
            <a:ext cx="9918596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G:\птахи\а те\з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33378" y="1314812"/>
            <a:ext cx="9056998" cy="5071919"/>
          </a:xfrm>
          <a:prstGeom prst="rect">
            <a:avLst/>
          </a:prstGeom>
          <a:noFill/>
        </p:spPr>
      </p:pic>
      <p:pic>
        <p:nvPicPr>
          <p:cNvPr id="4" name="Picture 6" descr="C:\Users\admin\Desktop\птахи\а те\92620706_large_1292962322_fotoprikolnet_fotografiisnegirey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31852" y="90972"/>
            <a:ext cx="8768472" cy="6563828"/>
          </a:xfrm>
          <a:prstGeom prst="rect">
            <a:avLst/>
          </a:prstGeom>
          <a:noFill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951C-DE1A-4EF7-BF2D-81C7320DC61F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0_270ba_8e6df41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7959" y="0"/>
            <a:ext cx="9310817" cy="6771503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38514" y="4088228"/>
            <a:ext cx="2439302" cy="2558292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951C-DE1A-4EF7-BF2D-81C7320DC61F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76150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Desktop\птахи\а те\1288906111_0bdd74f92b7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897218" cy="6858000"/>
          </a:xfrm>
          <a:prstGeom prst="rect">
            <a:avLst/>
          </a:prstGeom>
          <a:noFill/>
        </p:spPr>
      </p:pic>
      <p:pic>
        <p:nvPicPr>
          <p:cNvPr id="3075" name="Picture 3" descr="C:\Users\admin\Desktop\птахи\а те\snihu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50" y="0"/>
            <a:ext cx="6191250" cy="4038600"/>
          </a:xfrm>
          <a:prstGeom prst="rect">
            <a:avLst/>
          </a:prstGeom>
          <a:noFill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951C-DE1A-4EF7-BF2D-81C7320DC61F}" type="slidenum">
              <a:rPr lang="ru-RU" smtClean="0"/>
              <a:pPr/>
              <a:t>20</a:t>
            </a:fld>
            <a:endParaRPr lang="ru-RU"/>
          </a:p>
        </p:txBody>
      </p:sp>
      <p:pic>
        <p:nvPicPr>
          <p:cNvPr id="5122" name="Picture 2" descr="G:\птахи\а те\зим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75302" y="4231957"/>
            <a:ext cx="3942676" cy="245723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951C-DE1A-4EF7-BF2D-81C7320DC61F}" type="slidenum">
              <a:rPr lang="ru-RU" smtClean="0"/>
              <a:pPr/>
              <a:t>21</a:t>
            </a:fld>
            <a:endParaRPr lang="ru-RU"/>
          </a:p>
        </p:txBody>
      </p:sp>
      <p:pic>
        <p:nvPicPr>
          <p:cNvPr id="4098" name="Picture 2" descr="C:\Users\admin\Desktop\птахи\а те\1144919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8129" y="0"/>
            <a:ext cx="106299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951C-DE1A-4EF7-BF2D-81C7320DC61F}" type="slidenum">
              <a:rPr lang="ru-RU" smtClean="0"/>
              <a:pPr/>
              <a:t>22</a:t>
            </a:fld>
            <a:endParaRPr lang="ru-RU"/>
          </a:p>
        </p:txBody>
      </p:sp>
      <p:pic>
        <p:nvPicPr>
          <p:cNvPr id="5" name="Рисунок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39" t="11796"/>
          <a:stretch/>
        </p:blipFill>
        <p:spPr bwMode="auto">
          <a:xfrm>
            <a:off x="590844" y="0"/>
            <a:ext cx="11127544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951C-DE1A-4EF7-BF2D-81C7320DC61F}" type="slidenum">
              <a:rPr lang="ru-RU" smtClean="0"/>
              <a:pPr/>
              <a:t>23</a:t>
            </a:fld>
            <a:endParaRPr lang="ru-RU"/>
          </a:p>
        </p:txBody>
      </p:sp>
      <p:pic>
        <p:nvPicPr>
          <p:cNvPr id="7170" name="Picture 2" descr="C:\Users\admin\Desktop\птахи\а те\d181d0bed180d0bed0bad0b0-3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13538" y="3137094"/>
            <a:ext cx="3990535" cy="32722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1" name="Picture 3" descr="C:\Users\admin\Desktop\птахи\а те\d181d0bed180d0bed0bad0b0-4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03860" y="3301828"/>
            <a:ext cx="5388140" cy="35561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2" name="Picture 4" descr="C:\Users\admin\Desktop\птахи\а те\d181d0bed180d0bed0bad0b0-9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3953022" cy="342595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6" name="Picture 2" descr="G:\птахи\а те\пп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50325" y="183906"/>
            <a:ext cx="4017784" cy="300946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951C-DE1A-4EF7-BF2D-81C7320DC61F}" type="slidenum">
              <a:rPr lang="ru-RU" smtClean="0"/>
              <a:pPr/>
              <a:t>24</a:t>
            </a:fld>
            <a:endParaRPr lang="ru-RU"/>
          </a:p>
        </p:txBody>
      </p:sp>
      <p:pic>
        <p:nvPicPr>
          <p:cNvPr id="8194" name="Picture 2" descr="C:\Users\admin\Desktop\птахи\а те\zlodijka-soro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14732" y="-43585"/>
            <a:ext cx="8508803" cy="690158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951C-DE1A-4EF7-BF2D-81C7320DC61F}" type="slidenum">
              <a:rPr lang="ru-RU" smtClean="0"/>
              <a:pPr/>
              <a:t>25</a:t>
            </a:fld>
            <a:endParaRPr lang="ru-RU"/>
          </a:p>
        </p:txBody>
      </p:sp>
      <p:pic>
        <p:nvPicPr>
          <p:cNvPr id="5" name="Picture 3" descr="C:\Users\admin\Desktop\птахи\а те\zlodijka-soroka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19311" y="0"/>
            <a:ext cx="9101762" cy="689711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925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925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925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925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951C-DE1A-4EF7-BF2D-81C7320DC61F}" type="slidenum">
              <a:rPr lang="ru-RU" smtClean="0"/>
              <a:pPr/>
              <a:t>26</a:t>
            </a:fld>
            <a:endParaRPr lang="ru-RU"/>
          </a:p>
        </p:txBody>
      </p:sp>
      <p:pic>
        <p:nvPicPr>
          <p:cNvPr id="9218" name="Picture 2" descr="C:\Users\admin\Desktop\птахи\а те\zlodijka-soroka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9145" y="267280"/>
            <a:ext cx="9826562" cy="626716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951C-DE1A-4EF7-BF2D-81C7320DC61F}" type="slidenum">
              <a:rPr lang="ru-RU" smtClean="0"/>
              <a:pPr/>
              <a:t>27</a:t>
            </a:fld>
            <a:endParaRPr lang="ru-RU"/>
          </a:p>
        </p:txBody>
      </p:sp>
      <p:pic>
        <p:nvPicPr>
          <p:cNvPr id="5" name="Picture 2" descr="C:\Users\admin\Desktop\птахи\а те\d181d0bed180d0bed0bad0b0-1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74055" y="277133"/>
            <a:ext cx="8187397" cy="6386169"/>
          </a:xfrm>
          <a:prstGeom prst="rect">
            <a:avLst/>
          </a:prstGeom>
          <a:noFill/>
        </p:spPr>
      </p:pic>
      <p:pic>
        <p:nvPicPr>
          <p:cNvPr id="6" name="6 сорока ворон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2736166" y="2840502"/>
            <a:ext cx="1182858" cy="1182858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73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951C-DE1A-4EF7-BF2D-81C7320DC61F}" type="slidenum">
              <a:rPr lang="ru-RU" smtClean="0"/>
              <a:pPr/>
              <a:t>28</a:t>
            </a:fld>
            <a:endParaRPr lang="ru-RU"/>
          </a:p>
        </p:txBody>
      </p:sp>
      <p:pic>
        <p:nvPicPr>
          <p:cNvPr id="5" name="7 шишкар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8356209" y="583810"/>
            <a:ext cx="3048000" cy="2286000"/>
          </a:xfrm>
          <a:prstGeom prst="rect">
            <a:avLst/>
          </a:prstGeom>
        </p:spPr>
      </p:pic>
      <p:pic>
        <p:nvPicPr>
          <p:cNvPr id="7170" name="Picture 2" descr="C:\Users\admin\Desktop\1 птахи -\фото\szyszkarpt6_m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1546" y="269484"/>
            <a:ext cx="4286250" cy="2914650"/>
          </a:xfrm>
          <a:prstGeom prst="rect">
            <a:avLst/>
          </a:prstGeom>
          <a:noFill/>
        </p:spPr>
      </p:pic>
      <p:pic>
        <p:nvPicPr>
          <p:cNvPr id="7171" name="Picture 3" descr="C:\Users\admin\Desktop\1 птахи -\фото\смь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56763" y="853438"/>
            <a:ext cx="2608604" cy="4826805"/>
          </a:xfrm>
          <a:prstGeom prst="rect">
            <a:avLst/>
          </a:prstGeom>
          <a:noFill/>
        </p:spPr>
      </p:pic>
      <p:pic>
        <p:nvPicPr>
          <p:cNvPr id="7172" name="Picture 4" descr="C:\Users\admin\Desktop\1 птахи -\фото\ши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5323" y="3342031"/>
            <a:ext cx="4407235" cy="2932160"/>
          </a:xfrm>
          <a:prstGeom prst="rect">
            <a:avLst/>
          </a:prstGeom>
          <a:noFill/>
        </p:spPr>
      </p:pic>
      <p:pic>
        <p:nvPicPr>
          <p:cNvPr id="7173" name="Picture 5" descr="C:\Users\admin\Desktop\1 птахи -\фото\шик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905159" y="3370164"/>
            <a:ext cx="4005487" cy="26648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951C-DE1A-4EF7-BF2D-81C7320DC61F}" type="slidenum">
              <a:rPr lang="ru-RU" smtClean="0"/>
              <a:pPr/>
              <a:t>29</a:t>
            </a:fld>
            <a:endParaRPr lang="ru-RU"/>
          </a:p>
        </p:txBody>
      </p:sp>
      <p:pic>
        <p:nvPicPr>
          <p:cNvPr id="8194" name="Picture 2" descr="C:\Users\admin\Desktop\1 птахи -\фото\сойк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490" y="287898"/>
            <a:ext cx="4785374" cy="3369701"/>
          </a:xfrm>
          <a:prstGeom prst="rect">
            <a:avLst/>
          </a:prstGeom>
          <a:noFill/>
        </p:spPr>
      </p:pic>
      <p:pic>
        <p:nvPicPr>
          <p:cNvPr id="8195" name="Picture 3" descr="C:\Users\admin\Desktop\1 птахи -\фото\сойк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34200" y="2677551"/>
            <a:ext cx="3810000" cy="3810000"/>
          </a:xfrm>
          <a:prstGeom prst="rect">
            <a:avLst/>
          </a:prstGeom>
          <a:noFill/>
        </p:spPr>
      </p:pic>
      <p:pic>
        <p:nvPicPr>
          <p:cNvPr id="8196" name="Picture 4" descr="C:\Users\admin\Desktop\1 птахи -\фото\сойка1.jpg"/>
          <p:cNvPicPr>
            <a:picLocks noGrp="1" noChangeAspect="1" noChangeArrowheads="1"/>
          </p:cNvPicPr>
          <p:nvPr>
            <p:ph idx="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378655" y="3742580"/>
            <a:ext cx="4667296" cy="3115420"/>
          </a:xfrm>
          <a:prstGeom prst="rect">
            <a:avLst/>
          </a:prstGeom>
          <a:noFill/>
        </p:spPr>
      </p:pic>
      <p:pic>
        <p:nvPicPr>
          <p:cNvPr id="8" name="8 сойка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7244861" y="274320"/>
            <a:ext cx="3048000" cy="2286000"/>
          </a:xfrm>
          <a:prstGeom prst="rect">
            <a:avLst/>
          </a:prstGeom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4530" y="41321"/>
            <a:ext cx="9629509" cy="681667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48447"/>
            <a:ext cx="2127688" cy="323116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0195" y="3131475"/>
            <a:ext cx="2127688" cy="3231160"/>
          </a:xfrm>
          <a:prstGeom prst="rect">
            <a:avLst/>
          </a:prstGeom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951C-DE1A-4EF7-BF2D-81C7320DC61F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52326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951C-DE1A-4EF7-BF2D-81C7320DC61F}" type="slidenum">
              <a:rPr lang="ru-RU" smtClean="0"/>
              <a:pPr/>
              <a:t>30</a:t>
            </a:fld>
            <a:endParaRPr lang="ru-RU"/>
          </a:p>
        </p:txBody>
      </p:sp>
      <p:pic>
        <p:nvPicPr>
          <p:cNvPr id="1026" name="Picture 2" descr="C:\Users\admin\Desktop\1 птахи -\фото\8_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3200" y="179260"/>
            <a:ext cx="4940300" cy="3532315"/>
          </a:xfrm>
          <a:prstGeom prst="rect">
            <a:avLst/>
          </a:prstGeom>
          <a:noFill/>
        </p:spPr>
      </p:pic>
      <p:pic>
        <p:nvPicPr>
          <p:cNvPr id="7" name="Picture 2" descr="C:\Users\admin\Desktop\1 птахи -\фото\96177e2885f73cfc1fe414648cca729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70500" y="1006475"/>
            <a:ext cx="6667500" cy="5353050"/>
          </a:xfrm>
          <a:prstGeom prst="rect">
            <a:avLst/>
          </a:prstGeom>
          <a:noFill/>
        </p:spPr>
      </p:pic>
      <p:pic>
        <p:nvPicPr>
          <p:cNvPr id="9" name="Picture 2" descr="C:\Users\admin\Desktop\1 птахи -\фото\image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2599" y="3530600"/>
            <a:ext cx="3826561" cy="286622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951C-DE1A-4EF7-BF2D-81C7320DC61F}" type="slidenum">
              <a:rPr lang="ru-RU" smtClean="0"/>
              <a:pPr/>
              <a:t>31</a:t>
            </a:fld>
            <a:endParaRPr lang="ru-RU"/>
          </a:p>
        </p:txBody>
      </p:sp>
      <p:pic>
        <p:nvPicPr>
          <p:cNvPr id="5" name="Picture 3" descr="C:\Users\admin\Desktop\1 птахи -\фото\8298f887137cd8e894a669396e0cc6c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4150" y="0"/>
            <a:ext cx="6667500" cy="6667500"/>
          </a:xfrm>
          <a:prstGeom prst="rect">
            <a:avLst/>
          </a:prstGeom>
          <a:noFill/>
        </p:spPr>
      </p:pic>
      <p:pic>
        <p:nvPicPr>
          <p:cNvPr id="2051" name="Picture 3" descr="C:\Users\admin\Desktop\1 птахи -\фото\a5238f1bb99b246dd0c5c8d62c8ad66c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912179" y="161924"/>
            <a:ext cx="5153333" cy="57054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951C-DE1A-4EF7-BF2D-81C7320DC61F}" type="slidenum">
              <a:rPr lang="ru-RU" smtClean="0"/>
              <a:pPr/>
              <a:t>32</a:t>
            </a:fld>
            <a:endParaRPr lang="ru-RU"/>
          </a:p>
        </p:txBody>
      </p:sp>
      <p:pic>
        <p:nvPicPr>
          <p:cNvPr id="3074" name="Picture 2" descr="C:\Users\admin\Desktop\1 птахи -\фото\c6d6d4fdd6170c44c5d3ec2325d1bdb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7800" y="165100"/>
            <a:ext cx="6706711" cy="6464300"/>
          </a:xfrm>
          <a:prstGeom prst="rect">
            <a:avLst/>
          </a:prstGeom>
          <a:noFill/>
        </p:spPr>
      </p:pic>
      <p:pic>
        <p:nvPicPr>
          <p:cNvPr id="3075" name="Picture 3" descr="C:\Users\admin\Desktop\1 птахи -\фото\d0b7d0b8d0bcd0b0-9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16496" y="2806700"/>
            <a:ext cx="4821504" cy="3632200"/>
          </a:xfrm>
          <a:prstGeom prst="rect">
            <a:avLst/>
          </a:prstGeom>
          <a:noFill/>
        </p:spPr>
      </p:pic>
      <p:pic>
        <p:nvPicPr>
          <p:cNvPr id="7" name="Picture 2" descr="C:\Users\admin\Desktop\1 птахи -\фото\indeбб.jpg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7778750" y="292100"/>
            <a:ext cx="3088386" cy="24511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951C-DE1A-4EF7-BF2D-81C7320DC61F}" type="slidenum">
              <a:rPr lang="ru-RU" smtClean="0"/>
              <a:pPr/>
              <a:t>33</a:t>
            </a:fld>
            <a:endParaRPr lang="ru-RU"/>
          </a:p>
        </p:txBody>
      </p:sp>
      <p:pic>
        <p:nvPicPr>
          <p:cNvPr id="6" name="Picture 4" descr="C:\Users\admin\Desktop\1 птахи -\фото\сс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561262" y="215900"/>
            <a:ext cx="4376738" cy="4130428"/>
          </a:xfrm>
          <a:prstGeom prst="rect">
            <a:avLst/>
          </a:prstGeom>
          <a:noFill/>
        </p:spPr>
      </p:pic>
      <p:pic>
        <p:nvPicPr>
          <p:cNvPr id="7" name="Picture 5" descr="C:\Users\admin\Desktop\1 птахи -\фото\ссс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9398" y="698500"/>
            <a:ext cx="7056679" cy="5105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3" descr="C:\Users\admin\Desktop\1 птахи -\фото\с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31100" y="4529634"/>
            <a:ext cx="3108488" cy="232836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951C-DE1A-4EF7-BF2D-81C7320DC61F}" type="slidenum">
              <a:rPr lang="ru-RU" smtClean="0"/>
              <a:pPr/>
              <a:t>34</a:t>
            </a:fld>
            <a:endParaRPr lang="ru-RU"/>
          </a:p>
        </p:txBody>
      </p:sp>
      <p:pic>
        <p:nvPicPr>
          <p:cNvPr id="5122" name="Picture 2" descr="C:\Users\admin\Desktop\1 птахи -\фото\imagesббб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550" y="212197"/>
            <a:ext cx="5314950" cy="6435258"/>
          </a:xfrm>
          <a:prstGeom prst="rect">
            <a:avLst/>
          </a:prstGeom>
          <a:noFill/>
        </p:spPr>
      </p:pic>
      <p:pic>
        <p:nvPicPr>
          <p:cNvPr id="5123" name="Picture 3" descr="C:\Users\admin\Desktop\1 птахи -\фото\index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91644" y="1295400"/>
            <a:ext cx="6292954" cy="417250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951C-DE1A-4EF7-BF2D-81C7320DC61F}" type="slidenum">
              <a:rPr lang="ru-RU" smtClean="0"/>
              <a:pPr/>
              <a:t>35</a:t>
            </a:fld>
            <a:endParaRPr lang="ru-RU"/>
          </a:p>
        </p:txBody>
      </p:sp>
      <p:pic>
        <p:nvPicPr>
          <p:cNvPr id="5" name="(1970) -    - YouTube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8724900" y="292100"/>
            <a:ext cx="2895600" cy="2171700"/>
          </a:xfrm>
          <a:prstGeom prst="rect">
            <a:avLst/>
          </a:prstGeom>
        </p:spPr>
      </p:pic>
      <p:pic>
        <p:nvPicPr>
          <p:cNvPr id="7172" name="Picture 4" descr="C:\Users\admin\Desktop\1 птахи -\фото\дрізд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3699" y="311150"/>
            <a:ext cx="5477933" cy="4108450"/>
          </a:xfrm>
          <a:prstGeom prst="rect">
            <a:avLst/>
          </a:prstGeom>
          <a:noFill/>
        </p:spPr>
      </p:pic>
      <p:pic>
        <p:nvPicPr>
          <p:cNvPr id="9" name="Рисунок 8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58126" y="2942273"/>
            <a:ext cx="4335274" cy="32172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dmin\Desktop\1 птахи -\фото\сссс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886200" y="-3209925"/>
            <a:ext cx="19964400" cy="13277850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951C-DE1A-4EF7-BF2D-81C7320DC61F}" type="slidenum">
              <a:rPr lang="ru-RU" smtClean="0"/>
              <a:pPr/>
              <a:t>36</a:t>
            </a:fld>
            <a:endParaRPr lang="ru-RU"/>
          </a:p>
        </p:txBody>
      </p:sp>
      <p:pic>
        <p:nvPicPr>
          <p:cNvPr id="5" name="птахи н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226379" y="1381539"/>
            <a:ext cx="3048000" cy="2286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2"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Крилат</a:t>
            </a:r>
            <a:r>
              <a:rPr lang="uk-UA" altLang="ru-RU" smtClean="0"/>
              <a:t>і</a:t>
            </a:r>
            <a:r>
              <a:rPr lang="ru-RU" altLang="ru-RU" smtClean="0"/>
              <a:t> вислови про птахів !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638300" y="1457325"/>
            <a:ext cx="5435600" cy="228917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eaLnBrk="1" hangingPunct="1"/>
            <a:r>
              <a:rPr lang="uk-UA" altLang="ru-RU" dirty="0" smtClean="0"/>
              <a:t>Птахи – пісня і політ;</a:t>
            </a:r>
          </a:p>
          <a:p>
            <a:pPr eaLnBrk="1" hangingPunct="1"/>
            <a:r>
              <a:rPr lang="uk-UA" altLang="ru-RU" dirty="0" smtClean="0"/>
              <a:t>Птахи – діти повітря;</a:t>
            </a:r>
          </a:p>
          <a:p>
            <a:pPr eaLnBrk="1" hangingPunct="1"/>
            <a:r>
              <a:rPr lang="uk-UA" altLang="ru-RU" dirty="0" smtClean="0"/>
              <a:t>Птахи – частина природи;</a:t>
            </a:r>
          </a:p>
          <a:p>
            <a:pPr eaLnBrk="1" hangingPunct="1"/>
            <a:r>
              <a:rPr lang="uk-UA" altLang="ru-RU" dirty="0" smtClean="0"/>
              <a:t>Птахи – наші вірні помічники.</a:t>
            </a:r>
            <a:endParaRPr lang="ru-RU" altLang="ru-RU" dirty="0" smtClean="0"/>
          </a:p>
        </p:txBody>
      </p:sp>
      <p:sp>
        <p:nvSpPr>
          <p:cNvPr id="19460" name="AutoShape 5" descr="2Q=="/>
          <p:cNvSpPr>
            <a:spLocks noChangeAspect="1" noChangeArrowheads="1"/>
          </p:cNvSpPr>
          <p:nvPr/>
        </p:nvSpPr>
        <p:spPr bwMode="auto">
          <a:xfrm>
            <a:off x="4318000" y="2576514"/>
            <a:ext cx="3556000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uk-UA" altLang="ru-RU"/>
          </a:p>
        </p:txBody>
      </p:sp>
      <p:sp>
        <p:nvSpPr>
          <p:cNvPr id="19461" name="AutoShape 7" descr="2Q=="/>
          <p:cNvSpPr>
            <a:spLocks noChangeAspect="1" noChangeArrowheads="1"/>
          </p:cNvSpPr>
          <p:nvPr/>
        </p:nvSpPr>
        <p:spPr bwMode="auto">
          <a:xfrm>
            <a:off x="4318000" y="2576514"/>
            <a:ext cx="3556000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uk-UA" altLang="ru-RU"/>
          </a:p>
        </p:txBody>
      </p:sp>
      <p:pic>
        <p:nvPicPr>
          <p:cNvPr id="19462" name="Picture 9" descr="image00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0767" y="4530725"/>
            <a:ext cx="44450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3" name="AutoShape 11" descr="9k="/>
          <p:cNvSpPr>
            <a:spLocks noChangeAspect="1" noChangeArrowheads="1"/>
          </p:cNvSpPr>
          <p:nvPr/>
        </p:nvSpPr>
        <p:spPr bwMode="auto">
          <a:xfrm>
            <a:off x="5334000" y="2571750"/>
            <a:ext cx="15240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uk-UA" altLang="ru-RU"/>
          </a:p>
        </p:txBody>
      </p:sp>
      <p:pic>
        <p:nvPicPr>
          <p:cNvPr id="19464" name="Picture 13" descr="150px-Aegolius-funereus-00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669867" y="366714"/>
            <a:ext cx="2880784" cy="4217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5" name="Picture 15" descr="020411-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58884" y="3919538"/>
            <a:ext cx="3917949" cy="293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28676" name="WordArt 4"/>
          <p:cNvSpPr>
            <a:spLocks noChangeArrowheads="1" noChangeShapeType="1" noTextEdit="1"/>
          </p:cNvSpPr>
          <p:nvPr/>
        </p:nvSpPr>
        <p:spPr bwMode="auto">
          <a:xfrm>
            <a:off x="719667" y="1628776"/>
            <a:ext cx="10272184" cy="48244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Вони  на  </a:t>
            </a:r>
            <a:r>
              <a:rPr lang="ru-RU" sz="3600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різні</a:t>
            </a:r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 голоси</a:t>
            </a:r>
          </a:p>
          <a:p>
            <a:pPr algn="ctr"/>
            <a:r>
              <a:rPr lang="ru-RU" sz="3600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Співатимуть</a:t>
            </a:r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 для  тебе,</a:t>
            </a:r>
          </a:p>
          <a:p>
            <a:pPr algn="ctr"/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І  в  </a:t>
            </a:r>
            <a:r>
              <a:rPr lang="ru-RU" sz="3600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краплях</a:t>
            </a:r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 </a:t>
            </a:r>
            <a:r>
              <a:rPr lang="ru-RU" sz="3600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срібної</a:t>
            </a:r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 </a:t>
            </a:r>
            <a:r>
              <a:rPr lang="ru-RU" sz="3600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роси</a:t>
            </a:r>
            <a:endParaRPr lang="ru-RU" sz="36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  <a:p>
            <a:pPr algn="ctr"/>
            <a:r>
              <a:rPr lang="ru-RU" sz="3600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Побачиш</a:t>
            </a:r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 </a:t>
            </a:r>
            <a:r>
              <a:rPr lang="ru-RU" sz="3600" kern="10" dirty="0" err="1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чисте</a:t>
            </a:r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 небо.</a:t>
            </a:r>
          </a:p>
        </p:txBody>
      </p:sp>
      <p:sp>
        <p:nvSpPr>
          <p:cNvPr id="28677" name="WordArt 5"/>
          <p:cNvSpPr>
            <a:spLocks noChangeArrowheads="1" noChangeShapeType="1" noTextEdit="1"/>
          </p:cNvSpPr>
          <p:nvPr/>
        </p:nvSpPr>
        <p:spPr bwMode="auto">
          <a:xfrm>
            <a:off x="719667" y="260351"/>
            <a:ext cx="10945284" cy="1152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80008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Люди, </a:t>
            </a:r>
            <a:r>
              <a:rPr lang="ru-RU" sz="3600" kern="10" dirty="0" err="1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80008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оберігайте</a:t>
            </a:r>
            <a:r>
              <a:rPr lang="ru-RU" sz="36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80008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 </a:t>
            </a:r>
            <a:r>
              <a:rPr lang="ru-RU" sz="3600" kern="10" dirty="0" err="1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80008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птахів</a:t>
            </a:r>
            <a:r>
              <a:rPr lang="ru-RU" sz="36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80008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!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2" y="0"/>
            <a:ext cx="8229824" cy="6724882"/>
          </a:xfrm>
          <a:prstGeom prst="rect">
            <a:avLst/>
          </a:prstGeom>
        </p:spPr>
      </p:pic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62984" y="204788"/>
            <a:ext cx="2312773" cy="2049958"/>
          </a:xfr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709836"/>
            <a:ext cx="2222157" cy="196963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82298" y="1392709"/>
            <a:ext cx="1676400" cy="1485900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951C-DE1A-4EF7-BF2D-81C7320DC61F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342816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0032" y="0"/>
            <a:ext cx="7951304" cy="6858000"/>
          </a:xfr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951C-DE1A-4EF7-BF2D-81C7320DC61F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7221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-1"/>
            <a:ext cx="4110681" cy="6851137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23653" y="20593"/>
            <a:ext cx="4102444" cy="683740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1988668" y="2880478"/>
            <a:ext cx="5920425" cy="151975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3905992" y="2810456"/>
            <a:ext cx="5920425" cy="1519752"/>
          </a:xfrm>
          <a:prstGeom prst="rect">
            <a:avLst/>
          </a:prstGeom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951C-DE1A-4EF7-BF2D-81C7320DC61F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1966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3566" y="0"/>
            <a:ext cx="9463279" cy="677150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72252" y="3957252"/>
            <a:ext cx="2345209" cy="2814251"/>
          </a:xfrm>
          <a:prstGeom prst="rect">
            <a:avLst/>
          </a:prstGeo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951C-DE1A-4EF7-BF2D-81C7320DC61F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66160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951C-DE1A-4EF7-BF2D-81C7320DC61F}" type="slidenum">
              <a:rPr lang="ru-RU" smtClean="0"/>
              <a:pPr/>
              <a:t>8</a:t>
            </a:fld>
            <a:endParaRPr lang="ru-RU"/>
          </a:p>
        </p:txBody>
      </p:sp>
      <p:pic>
        <p:nvPicPr>
          <p:cNvPr id="2050" name="Picture 2" descr="C:\Users\admin\Desktop\1 птахи -\2015-03-30\untitled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3895" y="246481"/>
            <a:ext cx="5013491" cy="6330165"/>
          </a:xfrm>
          <a:prstGeom prst="rect">
            <a:avLst/>
          </a:prstGeom>
          <a:noFill/>
        </p:spPr>
      </p:pic>
      <p:pic>
        <p:nvPicPr>
          <p:cNvPr id="2051" name="Picture 3" descr="C:\Users\admin\Desktop\1 птахи -\2015-03-30\f874446b746f01efd39f320e37bfc0a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35040" y="379828"/>
            <a:ext cx="5387926" cy="594256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0907" y="88557"/>
            <a:ext cx="8938054" cy="6703540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1292225"/>
            <a:ext cx="5376323" cy="1760237"/>
          </a:xfrm>
          <a:prstGeom prst="rect">
            <a:avLst/>
          </a:prstGeom>
        </p:spPr>
      </p:pic>
      <p:sp>
        <p:nvSpPr>
          <p:cNvPr id="4" name="AutoShape 2" descr="https://encrypted-tbn3.gstatic.com/images?q=tbn:ANd9GcTKuyrfIFyg4b6UJhrC1ryu6a1YAl4SDpq9uwHPG50oucQ77LHg5A"/>
          <p:cNvSpPr>
            <a:spLocks noChangeAspect="1" noChangeArrowheads="1"/>
          </p:cNvSpPr>
          <p:nvPr/>
        </p:nvSpPr>
        <p:spPr bwMode="auto">
          <a:xfrm>
            <a:off x="63500" y="-136525"/>
            <a:ext cx="2543175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52470" y="3168477"/>
            <a:ext cx="3239530" cy="3239530"/>
          </a:xfrm>
          <a:prstGeom prst="rect">
            <a:avLst/>
          </a:prstGeom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D951C-DE1A-4EF7-BF2D-81C7320DC61F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589464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:pull/>
      </p:transition>
    </mc:Choice>
    <mc:Fallback>
      <p:transition spd="slow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708</TotalTime>
  <Words>86</Words>
  <Application>Microsoft Office PowerPoint</Application>
  <PresentationFormat>Произвольный</PresentationFormat>
  <Paragraphs>46</Paragraphs>
  <Slides>38</Slides>
  <Notes>0</Notes>
  <HiddenSlides>0</HiddenSlides>
  <MMClips>10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Крилаті вислови про птахів !</vt:lpstr>
      <vt:lpstr>Слайд 38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XATA</dc:creator>
  <cp:lastModifiedBy>admin</cp:lastModifiedBy>
  <cp:revision>52</cp:revision>
  <dcterms:created xsi:type="dcterms:W3CDTF">2015-12-09T19:02:09Z</dcterms:created>
  <dcterms:modified xsi:type="dcterms:W3CDTF">2015-12-17T20:48:13Z</dcterms:modified>
</cp:coreProperties>
</file>