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9" r:id="rId2"/>
    <p:sldId id="270" r:id="rId3"/>
    <p:sldId id="256" r:id="rId4"/>
    <p:sldId id="257" r:id="rId5"/>
    <p:sldId id="271" r:id="rId6"/>
    <p:sldId id="272" r:id="rId7"/>
    <p:sldId id="259" r:id="rId8"/>
    <p:sldId id="273" r:id="rId9"/>
    <p:sldId id="260" r:id="rId10"/>
    <p:sldId id="274" r:id="rId11"/>
    <p:sldId id="275" r:id="rId12"/>
    <p:sldId id="276" r:id="rId13"/>
    <p:sldId id="261" r:id="rId14"/>
    <p:sldId id="277" r:id="rId15"/>
    <p:sldId id="263" r:id="rId16"/>
    <p:sldId id="267" r:id="rId17"/>
    <p:sldId id="264" r:id="rId18"/>
    <p:sldId id="278" r:id="rId19"/>
    <p:sldId id="279" r:id="rId20"/>
    <p:sldId id="266" r:id="rId21"/>
    <p:sldId id="280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263" autoAdjust="0"/>
  </p:normalViewPr>
  <p:slideViewPr>
    <p:cSldViewPr>
      <p:cViewPr varScale="1">
        <p:scale>
          <a:sx n="71" d="100"/>
          <a:sy n="71" d="100"/>
        </p:scale>
        <p:origin x="-135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CB6C4-E287-4F77-8529-45F40DD1E76B}" type="datetimeFigureOut">
              <a:rPr lang="ru-RU" smtClean="0"/>
              <a:pPr/>
              <a:t>09.02.2018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C628E-613D-4F00-9FD1-4F71FB9C67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047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8F9C-EDEA-4F78-B3CB-C55EF396E051}" type="datetimeFigureOut">
              <a:rPr lang="ru-RU" smtClean="0"/>
              <a:pPr/>
              <a:t>09.02.2018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1CFA0-CCD5-45D5-9F85-38EAFEB51C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128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8F9C-EDEA-4F78-B3CB-C55EF396E051}" type="datetimeFigureOut">
              <a:rPr lang="ru-RU" smtClean="0"/>
              <a:pPr/>
              <a:t>09.02.2018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1CFA0-CCD5-45D5-9F85-38EAFEB51C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658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8F9C-EDEA-4F78-B3CB-C55EF396E051}" type="datetimeFigureOut">
              <a:rPr lang="ru-RU" smtClean="0"/>
              <a:pPr/>
              <a:t>09.02.2018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1CFA0-CCD5-45D5-9F85-38EAFEB51C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741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8F9C-EDEA-4F78-B3CB-C55EF396E051}" type="datetimeFigureOut">
              <a:rPr lang="ru-RU" smtClean="0"/>
              <a:pPr/>
              <a:t>09.02.2018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1CFA0-CCD5-45D5-9F85-38EAFEB51C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601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8F9C-EDEA-4F78-B3CB-C55EF396E051}" type="datetimeFigureOut">
              <a:rPr lang="ru-RU" smtClean="0"/>
              <a:pPr/>
              <a:t>09.02.2018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1CFA0-CCD5-45D5-9F85-38EAFEB51C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016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8F9C-EDEA-4F78-B3CB-C55EF396E051}" type="datetimeFigureOut">
              <a:rPr lang="ru-RU" smtClean="0"/>
              <a:pPr/>
              <a:t>09.02.2018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1CFA0-CCD5-45D5-9F85-38EAFEB51C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774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8F9C-EDEA-4F78-B3CB-C55EF396E051}" type="datetimeFigureOut">
              <a:rPr lang="ru-RU" smtClean="0"/>
              <a:pPr/>
              <a:t>09.02.2018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1CFA0-CCD5-45D5-9F85-38EAFEB51C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905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8F9C-EDEA-4F78-B3CB-C55EF396E051}" type="datetimeFigureOut">
              <a:rPr lang="ru-RU" smtClean="0"/>
              <a:pPr/>
              <a:t>09.02.2018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1CFA0-CCD5-45D5-9F85-38EAFEB51C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460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8F9C-EDEA-4F78-B3CB-C55EF396E051}" type="datetimeFigureOut">
              <a:rPr lang="ru-RU" smtClean="0"/>
              <a:pPr/>
              <a:t>09.02.2018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1CFA0-CCD5-45D5-9F85-38EAFEB51C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162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8F9C-EDEA-4F78-B3CB-C55EF396E051}" type="datetimeFigureOut">
              <a:rPr lang="ru-RU" smtClean="0"/>
              <a:pPr/>
              <a:t>09.02.2018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1CFA0-CCD5-45D5-9F85-38EAFEB51C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107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8F9C-EDEA-4F78-B3CB-C55EF396E051}" type="datetimeFigureOut">
              <a:rPr lang="ru-RU" smtClean="0"/>
              <a:pPr/>
              <a:t>09.02.2018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1CFA0-CCD5-45D5-9F85-38EAFEB51C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087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98F9C-EDEA-4F78-B3CB-C55EF396E051}" type="datetimeFigureOut">
              <a:rPr lang="ru-RU" smtClean="0"/>
              <a:pPr/>
              <a:t>09.02.2018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1CFA0-CCD5-45D5-9F85-38EAFEB51C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70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learningapps.org/4450803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learningapps.org/4451004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learningapps.org/4453184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learningapps.org/4450927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смайл веселы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7056784" cy="401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15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143000"/>
          </a:xfrm>
        </p:spPr>
        <p:txBody>
          <a:bodyPr/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Словникова робота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146" name="Picture 2" descr="Картинки по запросу википеді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84784"/>
            <a:ext cx="3574273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63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071446"/>
            <a:ext cx="8229600" cy="989402"/>
          </a:xfrm>
        </p:spPr>
        <p:txBody>
          <a:bodyPr/>
          <a:lstStyle/>
          <a:p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Хвилинка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відпочинку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“</a:t>
            </a: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Дощ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”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170" name="Picture 2" descr="Картинки по запросу дощ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5" b="10646"/>
          <a:stretch/>
        </p:blipFill>
        <p:spPr bwMode="auto">
          <a:xfrm>
            <a:off x="1970864" y="1865342"/>
            <a:ext cx="5409448" cy="3939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767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268760"/>
            <a:ext cx="7416824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Робота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 </a:t>
            </a: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групах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“</a:t>
            </a: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Хто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швидше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?”</a:t>
            </a:r>
            <a:b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“</a:t>
            </a: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Асоціативний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кущ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”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492896"/>
            <a:ext cx="6899101" cy="276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271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1143000"/>
          </a:xfrm>
        </p:spPr>
        <p:txBody>
          <a:bodyPr/>
          <a:lstStyle/>
          <a:p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Пісня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Жайворонка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876" y="2060848"/>
            <a:ext cx="6667500" cy="29908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28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12058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Робота в парах</a:t>
            </a:r>
            <a:b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Мовна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хмаринка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348" y="2412479"/>
            <a:ext cx="5549988" cy="31767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46526"/>
            <a:ext cx="1033229" cy="902354"/>
          </a:xfrm>
          <a:prstGeom prst="rect">
            <a:avLst/>
          </a:prstGeom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370112"/>
            <a:ext cx="1042367" cy="1042367"/>
          </a:xfrm>
          <a:prstGeom prst="rect">
            <a:avLst/>
          </a:prstGeom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26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143000"/>
          </a:xfrm>
        </p:spPr>
        <p:txBody>
          <a:bodyPr/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Коли </a:t>
            </a: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долаєш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моря </a:t>
            </a: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хвилі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…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7" name="Picture 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29358"/>
            <a:ext cx="5743575" cy="3371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938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1196752"/>
            <a:ext cx="4032448" cy="64807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РІДНИЙ КРАЙ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987824" y="1772816"/>
            <a:ext cx="3177793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/>
              <a:t>Соловеєчку</a:t>
            </a:r>
            <a:r>
              <a:rPr lang="ru-RU" sz="2000" b="1" dirty="0"/>
              <a:t>, </a:t>
            </a:r>
            <a:r>
              <a:rPr lang="ru-RU" sz="2000" b="1" dirty="0" err="1"/>
              <a:t>співай</a:t>
            </a:r>
            <a:r>
              <a:rPr lang="ru-RU" sz="2000" b="1" dirty="0"/>
              <a:t>!</a:t>
            </a:r>
            <a:br>
              <a:rPr lang="ru-RU" sz="2000" b="1" dirty="0"/>
            </a:br>
            <a:r>
              <a:rPr lang="ru-RU" sz="2000" b="1" dirty="0" err="1"/>
              <a:t>Колосися</a:t>
            </a:r>
            <a:r>
              <a:rPr lang="ru-RU" sz="2000" b="1" dirty="0"/>
              <a:t>, жито!</a:t>
            </a:r>
            <a:br>
              <a:rPr lang="ru-RU" sz="2000" b="1" dirty="0"/>
            </a:b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Вітчизна</a:t>
            </a:r>
            <a:r>
              <a:rPr lang="ru-RU" sz="2000" b="1" dirty="0"/>
              <a:t> – </a:t>
            </a:r>
            <a:r>
              <a:rPr lang="ru-RU" sz="2000" b="1" dirty="0" err="1"/>
              <a:t>рідний</a:t>
            </a:r>
            <a:r>
              <a:rPr lang="ru-RU" sz="2000" b="1" dirty="0"/>
              <a:t> край,</a:t>
            </a:r>
            <a:br>
              <a:rPr lang="ru-RU" sz="2000" b="1" dirty="0"/>
            </a:br>
            <a:r>
              <a:rPr lang="ru-RU" sz="2000" b="1" dirty="0"/>
              <a:t>Любо в </a:t>
            </a:r>
            <a:r>
              <a:rPr lang="ru-RU" sz="2000" b="1" dirty="0" err="1"/>
              <a:t>ньому</a:t>
            </a:r>
            <a:r>
              <a:rPr lang="ru-RU" sz="2000" b="1" dirty="0"/>
              <a:t> </a:t>
            </a:r>
            <a:r>
              <a:rPr lang="ru-RU" sz="2000" b="1" dirty="0" err="1"/>
              <a:t>жити</a:t>
            </a:r>
            <a:r>
              <a:rPr lang="ru-RU" sz="2000" b="1" dirty="0"/>
              <a:t>.</a:t>
            </a:r>
          </a:p>
          <a:p>
            <a:r>
              <a:rPr lang="ru-RU" sz="2000" b="1" dirty="0"/>
              <a:t>Тут </a:t>
            </a:r>
            <a:r>
              <a:rPr lang="ru-RU" sz="2000" b="1" dirty="0" err="1"/>
              <a:t>бабуні</a:t>
            </a:r>
            <a:r>
              <a:rPr lang="ru-RU" sz="2000" b="1" dirty="0"/>
              <a:t> й </a:t>
            </a:r>
            <a:r>
              <a:rPr lang="ru-RU" sz="2000" b="1" dirty="0" err="1"/>
              <a:t>дідусі</a:t>
            </a:r>
            <a:r>
              <a:rPr lang="ru-RU" sz="2000" b="1" dirty="0"/>
              <a:t>,</a:t>
            </a:r>
            <a:br>
              <a:rPr lang="ru-RU" sz="2000" b="1" dirty="0"/>
            </a:br>
            <a:r>
              <a:rPr lang="ru-RU" sz="2000" b="1" dirty="0"/>
              <a:t>І </a:t>
            </a:r>
            <a:r>
              <a:rPr lang="ru-RU" sz="2000" b="1" dirty="0" err="1"/>
              <a:t>сім'я</a:t>
            </a:r>
            <a:r>
              <a:rPr lang="ru-RU" sz="2000" b="1" dirty="0"/>
              <a:t> весела,</a:t>
            </a:r>
            <a:br>
              <a:rPr lang="ru-RU" sz="2000" b="1" dirty="0"/>
            </a:br>
            <a:r>
              <a:rPr lang="ru-RU" sz="2000" b="1" dirty="0"/>
              <a:t>Й </a:t>
            </a:r>
            <a:r>
              <a:rPr lang="ru-RU" sz="2000" b="1" dirty="0" err="1"/>
              <a:t>наші</a:t>
            </a:r>
            <a:r>
              <a:rPr lang="ru-RU" sz="2000" b="1" dirty="0"/>
              <a:t> </a:t>
            </a:r>
            <a:r>
              <a:rPr lang="ru-RU" sz="2000" b="1" dirty="0" err="1"/>
              <a:t>родичі</a:t>
            </a:r>
            <a:r>
              <a:rPr lang="ru-RU" sz="2000" b="1" dirty="0"/>
              <a:t> </a:t>
            </a:r>
            <a:r>
              <a:rPr lang="ru-RU" sz="2000" b="1" dirty="0" err="1"/>
              <a:t>усі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>По </a:t>
            </a:r>
            <a:r>
              <a:rPr lang="ru-RU" sz="2000" b="1" dirty="0" err="1"/>
              <a:t>містах</a:t>
            </a:r>
            <a:r>
              <a:rPr lang="ru-RU" sz="2000" b="1" dirty="0"/>
              <a:t> і селах.</a:t>
            </a:r>
          </a:p>
          <a:p>
            <a:r>
              <a:rPr lang="ru-RU" sz="2000" b="1" dirty="0" err="1"/>
              <a:t>Мови</a:t>
            </a:r>
            <a:r>
              <a:rPr lang="ru-RU" sz="2000" b="1" dirty="0"/>
              <a:t> </a:t>
            </a:r>
            <a:r>
              <a:rPr lang="ru-RU" sz="2000" b="1" dirty="0" err="1"/>
              <a:t>рідної</a:t>
            </a:r>
            <a:r>
              <a:rPr lang="ru-RU" sz="2000" b="1" dirty="0"/>
              <a:t> нектар</a:t>
            </a:r>
            <a:br>
              <a:rPr lang="ru-RU" sz="2000" b="1" dirty="0"/>
            </a:br>
            <a:r>
              <a:rPr lang="ru-RU" sz="2000" b="1" dirty="0" err="1"/>
              <a:t>Додає</a:t>
            </a:r>
            <a:r>
              <a:rPr lang="ru-RU" sz="2000" b="1" dirty="0"/>
              <a:t> нам </a:t>
            </a:r>
            <a:r>
              <a:rPr lang="ru-RU" sz="2000" b="1" dirty="0" err="1"/>
              <a:t>сили</a:t>
            </a:r>
            <a:r>
              <a:rPr lang="ru-RU" sz="2000" b="1" dirty="0"/>
              <a:t>…</a:t>
            </a:r>
            <a:br>
              <a:rPr lang="ru-RU" sz="2000" b="1" dirty="0"/>
            </a:br>
            <a:r>
              <a:rPr lang="ru-RU" sz="2000" b="1" dirty="0"/>
              <a:t>Будить </a:t>
            </a:r>
            <a:r>
              <a:rPr lang="ru-RU" sz="2000" b="1" dirty="0" err="1"/>
              <a:t>душі</a:t>
            </a:r>
            <a:r>
              <a:rPr lang="ru-RU" sz="2000" b="1" dirty="0"/>
              <a:t> тут </a:t>
            </a:r>
            <a:r>
              <a:rPr lang="ru-RU" sz="2000" b="1" dirty="0" err="1"/>
              <a:t>кобзар</a:t>
            </a:r>
            <a:r>
              <a:rPr lang="ru-RU" sz="2000" b="1" dirty="0"/>
              <a:t> –</a:t>
            </a:r>
            <a:br>
              <a:rPr lang="ru-RU" sz="2000" b="1" dirty="0"/>
            </a:br>
            <a:r>
              <a:rPr lang="ru-RU" sz="2000" b="1" dirty="0" err="1"/>
              <a:t>Щоб</a:t>
            </a:r>
            <a:r>
              <a:rPr lang="ru-RU" sz="2000" b="1" dirty="0"/>
              <a:t> заговорили.</a:t>
            </a:r>
          </a:p>
          <a:p>
            <a:pPr algn="r"/>
            <a:r>
              <a:rPr lang="ru-RU" sz="2000" b="1" dirty="0" smtClean="0"/>
              <a:t>Наталка </a:t>
            </a:r>
            <a:r>
              <a:rPr lang="ru-RU" sz="2000" b="1" dirty="0" err="1" smtClean="0"/>
              <a:t>Поклад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48862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183" y="1281150"/>
            <a:ext cx="4738041" cy="4596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335844">
            <a:off x="2771800" y="1286471"/>
            <a:ext cx="2376264" cy="1008112"/>
          </a:xfrm>
        </p:spPr>
        <p:txBody>
          <a:bodyPr>
            <a:prstTxWarp prst="textArchDown">
              <a:avLst>
                <a:gd name="adj" fmla="val 18504831"/>
              </a:avLst>
            </a:prstTxWarp>
            <a:normAutofit/>
          </a:bodyPr>
          <a:lstStyle/>
          <a:p>
            <a:r>
              <a:rPr lang="ru-RU" sz="3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Пунктуація</a:t>
            </a:r>
            <a:endParaRPr lang="ru-RU" sz="3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16655" y="1484784"/>
            <a:ext cx="11833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.!?!?!.</a:t>
            </a:r>
            <a:endParaRPr lang="ru-RU" sz="2000" b="1" dirty="0">
              <a:solidFill>
                <a:srgbClr val="00B0F0"/>
              </a:solidFill>
            </a:endParaRPr>
          </a:p>
        </p:txBody>
      </p:sp>
      <p:pic>
        <p:nvPicPr>
          <p:cNvPr id="3" name="vetryanye_-_zvuki-ochen-svetlye-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1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143000"/>
          </a:xfrm>
        </p:spPr>
        <p:txBody>
          <a:bodyPr/>
          <a:lstStyle/>
          <a:p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Тести-жести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844824"/>
            <a:ext cx="3426264" cy="4076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0057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89856"/>
            <a:ext cx="8229600" cy="1143000"/>
          </a:xfrm>
        </p:spPr>
        <p:txBody>
          <a:bodyPr/>
          <a:lstStyle/>
          <a:p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Домашнє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завдання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266" name="Picture 2" descr="Картинки по запросу домашня робо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88840"/>
            <a:ext cx="4839245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933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268760"/>
            <a:ext cx="8229600" cy="1224136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Чи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виконали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b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домашнє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завдання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 descr="Картинки по запросу домашня робо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24237"/>
            <a:ext cx="4248472" cy="2820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95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3" r="6362" b="8345"/>
          <a:stretch/>
        </p:blipFill>
        <p:spPr bwMode="auto">
          <a:xfrm>
            <a:off x="1331640" y="2060848"/>
            <a:ext cx="6696637" cy="30377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47138" y="1196752"/>
            <a:ext cx="32656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Мікрофон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990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827" y="1305272"/>
            <a:ext cx="6105525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039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79627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11760" y="1412776"/>
            <a:ext cx="648072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Види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речень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за метою </a:t>
            </a:r>
          </a:p>
          <a:p>
            <a:pPr algn="ctr"/>
            <a:r>
              <a:rPr lang="ru-RU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висловлювання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та </a:t>
            </a:r>
          </a:p>
          <a:p>
            <a:pPr algn="ctr"/>
            <a:r>
              <a:rPr lang="ru-RU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емоційним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забарвленням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770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azkova_nstrumentalna_muzika_(mp3co.co)-155923600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7504" y="6229106"/>
            <a:ext cx="609600" cy="6096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352138"/>
            <a:ext cx="3024336" cy="46691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1637904">
            <a:off x="4544758" y="2266325"/>
            <a:ext cx="383420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Король</a:t>
            </a: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Синтаксис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487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1124744"/>
            <a:ext cx="3960440" cy="864096"/>
          </a:xfrm>
        </p:spPr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ЛЕПБУК</a:t>
            </a:r>
            <a:endParaRPr lang="ru-RU" dirty="0"/>
          </a:p>
        </p:txBody>
      </p:sp>
      <p:pic>
        <p:nvPicPr>
          <p:cNvPr id="3074" name="Picture 2" descr="https://lh3.googleusercontent.com/_6L72VljyaHCzELHzNBbpHO2rndco9lcCGbwkQOrIUYkHf7o6DLutA9Wl4yuruky2CdYOjNYnC1SBqfO-CFcUhx1EzuCsu44N5nfz5n0h4_1kXzSe3ZHJA0kWFpfOO9N_4Het8lSTc53Ave7dWeQXcLy-PineCIp5tXrKCreQq9FrwOIoU-mqj4OuSSGBHnrJeirTxJvm_CwKOnjWhLY3oHsFTrwOhxDlix-Zshpm51JpS1j1kLa6S7RjygO95YsKpW5JLxv7vrfK0Q3ZlemXgI4oMj_-3_hBmbObXwzIh4VW4aj0ZiDH9UPA7FlSREAERoOdesBZMAEggM7gKwmt_yMHHgWNs8kXEZ4Tr6mc5qaXvH7wJLm5VOx9kJBDHYBlkyc4gnPVAoaqiONF_LkU7y9hbPsp8GAw6w3fcEMtKoZfPaiyKCnW4i58v8piTchcdWeGD7rUdiKtU7gbvCul3McdfCkBcA8P4CkfKiWtPCbZ1ZwfBdkQ3jXaYaRuBQMXLH9bnwEIK58EU0vOV8PnTwCJX32XnP-d06Icse2UV0mIKzJdBYysZoftnowVnCj39SfLw8jMhKrSvbY_rLd0tV5ojlnEmnXB4ttAS8=w497-h662-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88" b="14809"/>
          <a:stretch/>
        </p:blipFill>
        <p:spPr bwMode="auto">
          <a:xfrm>
            <a:off x="1763688" y="1916832"/>
            <a:ext cx="5544616" cy="36929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465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3407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РОБОТА З ПІДРУЧНИКОМ</a:t>
            </a:r>
            <a:b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вправа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130</a:t>
            </a:r>
            <a:endParaRPr lang="ru-RU" dirty="0"/>
          </a:p>
        </p:txBody>
      </p:sp>
      <p:sp>
        <p:nvSpPr>
          <p:cNvPr id="4" name="AutoShape 2" descr="Картинки по запросу домашня робот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492896"/>
            <a:ext cx="2664296" cy="3387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3556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8229600" cy="1143000"/>
          </a:xfrm>
        </p:spPr>
        <p:txBody>
          <a:bodyPr/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 яка ж подорож без книги?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Рисунок 4" descr="Результат пошуку зображень за запитом &quot;цар синтаксис&quot;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204864"/>
            <a:ext cx="4176464" cy="2664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803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66485"/>
            <a:ext cx="6840760" cy="4294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462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9856"/>
            <a:ext cx="8229600" cy="1143000"/>
          </a:xfrm>
        </p:spPr>
        <p:txBody>
          <a:bodyPr/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Там де гори й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полонини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75566"/>
            <a:ext cx="5473024" cy="36416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051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64</Words>
  <Application>Microsoft Office PowerPoint</Application>
  <PresentationFormat>Экран (4:3)</PresentationFormat>
  <Paragraphs>27</Paragraphs>
  <Slides>21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Чи виконали  ви домашнє завдання?</vt:lpstr>
      <vt:lpstr>Презентация PowerPoint</vt:lpstr>
      <vt:lpstr>Презентация PowerPoint</vt:lpstr>
      <vt:lpstr>ЛЕПБУК</vt:lpstr>
      <vt:lpstr>РОБОТА З ПІДРУЧНИКОМ вправа 130</vt:lpstr>
      <vt:lpstr>А яка ж подорож без книги?</vt:lpstr>
      <vt:lpstr>Презентация PowerPoint</vt:lpstr>
      <vt:lpstr>Там де гори й полонини</vt:lpstr>
      <vt:lpstr>Словникова робота</vt:lpstr>
      <vt:lpstr>Хвилинка відпочинку “Дощ”</vt:lpstr>
      <vt:lpstr>Робота в групах “Хто швидше?” “Асоціативний кущ”</vt:lpstr>
      <vt:lpstr>Пісня Жайворонка</vt:lpstr>
      <vt:lpstr>Робота в парах «Мовна хмаринка»</vt:lpstr>
      <vt:lpstr>Коли долаєш моря хвилі…</vt:lpstr>
      <vt:lpstr>РІДНИЙ КРАЙ</vt:lpstr>
      <vt:lpstr>Пунктуація</vt:lpstr>
      <vt:lpstr>Тести-жести</vt:lpstr>
      <vt:lpstr>Домашнє завдання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root</dc:creator>
  <cp:lastModifiedBy>root</cp:lastModifiedBy>
  <cp:revision>24</cp:revision>
  <dcterms:created xsi:type="dcterms:W3CDTF">2018-01-28T17:30:12Z</dcterms:created>
  <dcterms:modified xsi:type="dcterms:W3CDTF">2018-02-09T17:22:18Z</dcterms:modified>
</cp:coreProperties>
</file>