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8C6D-EF66-4128-B5E3-351CC37BDDCA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ADF2AE-75FD-4AE8-89DC-8CB004D45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8C6D-EF66-4128-B5E3-351CC37BDDCA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F2AE-75FD-4AE8-89DC-8CB004D45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8C6D-EF66-4128-B5E3-351CC37BDDCA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F2AE-75FD-4AE8-89DC-8CB004D45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8C6D-EF66-4128-B5E3-351CC37BDDCA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ADF2AE-75FD-4AE8-89DC-8CB004D45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8C6D-EF66-4128-B5E3-351CC37BDDCA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F2AE-75FD-4AE8-89DC-8CB004D45D6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8C6D-EF66-4128-B5E3-351CC37BDDCA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F2AE-75FD-4AE8-89DC-8CB004D45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8C6D-EF66-4128-B5E3-351CC37BDDCA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ADF2AE-75FD-4AE8-89DC-8CB004D45D6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8C6D-EF66-4128-B5E3-351CC37BDDCA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F2AE-75FD-4AE8-89DC-8CB004D45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8C6D-EF66-4128-B5E3-351CC37BDDCA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F2AE-75FD-4AE8-89DC-8CB004D45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8C6D-EF66-4128-B5E3-351CC37BDDCA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F2AE-75FD-4AE8-89DC-8CB004D45D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8C6D-EF66-4128-B5E3-351CC37BDDCA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DF2AE-75FD-4AE8-89DC-8CB004D45D6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D08C6D-EF66-4128-B5E3-351CC37BDDCA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ADF2AE-75FD-4AE8-89DC-8CB004D45D6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В. Сухомлинський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Про </a:t>
            </a:r>
            <a:r>
              <a:rPr lang="ru-RU" dirty="0" err="1"/>
              <a:t>В.Сухомлинського</a:t>
            </a:r>
            <a:r>
              <a:rPr lang="ru-RU" dirty="0"/>
              <a:t> ми </a:t>
            </a:r>
            <a:r>
              <a:rPr lang="ru-RU" dirty="0" err="1"/>
              <a:t>знаємо</a:t>
            </a:r>
            <a:r>
              <a:rPr lang="ru-RU" dirty="0"/>
              <a:t>, як про великого педагога, мудрого </a:t>
            </a:r>
            <a:r>
              <a:rPr lang="ru-RU" dirty="0" err="1"/>
              <a:t>вчителя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просто </a:t>
            </a:r>
            <a:r>
              <a:rPr lang="ru-RU" dirty="0" err="1"/>
              <a:t>чудову</a:t>
            </a:r>
            <a:r>
              <a:rPr lang="ru-RU" dirty="0"/>
              <a:t> </a:t>
            </a:r>
            <a:r>
              <a:rPr lang="ru-RU" dirty="0" err="1"/>
              <a:t>людину</a:t>
            </a:r>
            <a:r>
              <a:rPr lang="ru-RU" dirty="0"/>
              <a:t>. </a:t>
            </a:r>
            <a:r>
              <a:rPr lang="ru-RU" dirty="0" err="1"/>
              <a:t>Він</a:t>
            </a:r>
            <a:r>
              <a:rPr lang="ru-RU" dirty="0"/>
              <a:t> говорив: «</a:t>
            </a:r>
            <a:r>
              <a:rPr lang="ru-RU" dirty="0" err="1"/>
              <a:t>Роби</a:t>
            </a:r>
            <a:r>
              <a:rPr lang="ru-RU" dirty="0"/>
              <a:t> добро не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тоді</a:t>
            </a:r>
            <a:r>
              <a:rPr lang="ru-RU" dirty="0"/>
              <a:t>, коли тебе </a:t>
            </a:r>
            <a:r>
              <a:rPr lang="ru-RU" dirty="0" err="1"/>
              <a:t>бачать</a:t>
            </a:r>
            <a:r>
              <a:rPr lang="ru-RU" dirty="0"/>
              <a:t> люди. </a:t>
            </a:r>
            <a:r>
              <a:rPr lang="ru-RU" dirty="0" err="1"/>
              <a:t>Значно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треба для того,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залишитись</a:t>
            </a:r>
            <a:r>
              <a:rPr lang="ru-RU" dirty="0"/>
              <a:t> </a:t>
            </a:r>
            <a:r>
              <a:rPr lang="ru-RU" dirty="0" err="1"/>
              <a:t>людиною</a:t>
            </a:r>
            <a:r>
              <a:rPr lang="ru-RU" dirty="0"/>
              <a:t> </a:t>
            </a:r>
            <a:r>
              <a:rPr lang="ru-RU" dirty="0" err="1"/>
              <a:t>тоді</a:t>
            </a:r>
            <a:r>
              <a:rPr lang="ru-RU" dirty="0"/>
              <a:t>, коли тебе </a:t>
            </a:r>
            <a:r>
              <a:rPr lang="ru-RU" dirty="0" err="1"/>
              <a:t>ніхто</a:t>
            </a:r>
            <a:r>
              <a:rPr lang="ru-RU" dirty="0"/>
              <a:t> не </a:t>
            </a:r>
            <a:r>
              <a:rPr lang="ru-RU" dirty="0" err="1"/>
              <a:t>бачить</a:t>
            </a:r>
            <a:r>
              <a:rPr lang="ru-RU" dirty="0"/>
              <a:t>».</a:t>
            </a:r>
          </a:p>
          <a:p>
            <a:endParaRPr lang="ru-RU" dirty="0"/>
          </a:p>
        </p:txBody>
      </p:sp>
      <p:pic>
        <p:nvPicPr>
          <p:cNvPr id="5" name="Содержимое 4" descr="Без названия (10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29190" y="1296444"/>
            <a:ext cx="3138488" cy="44171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Рідна домівка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482042" cy="4724400"/>
          </a:xfrm>
        </p:spPr>
        <p:txBody>
          <a:bodyPr/>
          <a:lstStyle/>
          <a:p>
            <a:r>
              <a:rPr lang="ru-RU" dirty="0" err="1"/>
              <a:t>Народився</a:t>
            </a:r>
            <a:r>
              <a:rPr lang="ru-RU" dirty="0"/>
              <a:t> </a:t>
            </a:r>
            <a:r>
              <a:rPr lang="ru-RU" dirty="0" err="1"/>
              <a:t>В.Сухомлинський</a:t>
            </a:r>
            <a:r>
              <a:rPr lang="ru-RU" dirty="0"/>
              <a:t> 28 </a:t>
            </a:r>
            <a:r>
              <a:rPr lang="ru-RU" dirty="0" err="1"/>
              <a:t>вересня</a:t>
            </a:r>
            <a:r>
              <a:rPr lang="ru-RU" dirty="0"/>
              <a:t> 1918 р. в с. </a:t>
            </a:r>
            <a:r>
              <a:rPr lang="ru-RU" dirty="0" err="1"/>
              <a:t>Василівці</a:t>
            </a:r>
            <a:r>
              <a:rPr lang="ru-RU" dirty="0"/>
              <a:t> в </a:t>
            </a:r>
            <a:r>
              <a:rPr lang="ru-RU" dirty="0" err="1"/>
              <a:t>бідній</a:t>
            </a:r>
            <a:r>
              <a:rPr lang="ru-RU" dirty="0"/>
              <a:t> </a:t>
            </a:r>
            <a:r>
              <a:rPr lang="ru-RU" dirty="0" err="1"/>
              <a:t>селянській</a:t>
            </a:r>
            <a:r>
              <a:rPr lang="ru-RU" dirty="0"/>
              <a:t> </a:t>
            </a:r>
            <a:r>
              <a:rPr lang="ru-RU" dirty="0" err="1"/>
              <a:t>родині</a:t>
            </a:r>
            <a:r>
              <a:rPr lang="ru-RU" dirty="0"/>
              <a:t>. (Ось </a:t>
            </a:r>
            <a:r>
              <a:rPr lang="ru-RU" dirty="0" err="1"/>
              <a:t>погляньте</a:t>
            </a:r>
            <a:r>
              <a:rPr lang="ru-RU" dirty="0"/>
              <a:t>,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будинок</a:t>
            </a:r>
            <a:r>
              <a:rPr lang="ru-RU" dirty="0"/>
              <a:t>, де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народився</a:t>
            </a:r>
            <a:r>
              <a:rPr lang="ru-RU" dirty="0"/>
              <a:t>)</a:t>
            </a:r>
          </a:p>
          <a:p>
            <a:endParaRPr lang="ru-RU" dirty="0"/>
          </a:p>
        </p:txBody>
      </p:sp>
      <p:pic>
        <p:nvPicPr>
          <p:cNvPr id="5" name="Содержимое 4" descr="images (6)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b="31754"/>
          <a:stretch>
            <a:fillRect/>
          </a:stretch>
        </p:blipFill>
        <p:spPr>
          <a:xfrm>
            <a:off x="1571604" y="3143248"/>
            <a:ext cx="6009244" cy="3071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Родина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/>
              <a:t>Крім</a:t>
            </a:r>
            <a:r>
              <a:rPr lang="ru-RU" dirty="0"/>
              <a:t> Василя в </a:t>
            </a:r>
            <a:r>
              <a:rPr lang="ru-RU" dirty="0" err="1"/>
              <a:t>сім’ї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троє</a:t>
            </a:r>
            <a:r>
              <a:rPr lang="ru-RU" dirty="0"/>
              <a:t> </a:t>
            </a:r>
            <a:r>
              <a:rPr lang="ru-RU" dirty="0" err="1"/>
              <a:t>дітей</a:t>
            </a:r>
            <a:r>
              <a:rPr lang="ru-RU" dirty="0"/>
              <a:t>: старший брат </a:t>
            </a:r>
            <a:r>
              <a:rPr lang="ru-RU" dirty="0" err="1"/>
              <a:t>Іван</a:t>
            </a:r>
            <a:r>
              <a:rPr lang="ru-RU" dirty="0"/>
              <a:t>, сестра </a:t>
            </a:r>
            <a:r>
              <a:rPr lang="ru-RU" dirty="0" err="1"/>
              <a:t>Меланка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брат </a:t>
            </a:r>
            <a:r>
              <a:rPr lang="ru-RU" dirty="0" err="1"/>
              <a:t>Сергій</a:t>
            </a:r>
            <a:r>
              <a:rPr lang="ru-RU" dirty="0"/>
              <a:t>. Як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селянські</a:t>
            </a:r>
            <a:r>
              <a:rPr lang="ru-RU" dirty="0"/>
              <a:t> </a:t>
            </a:r>
            <a:r>
              <a:rPr lang="ru-RU" dirty="0" err="1"/>
              <a:t>діти</a:t>
            </a:r>
            <a:r>
              <a:rPr lang="ru-RU" dirty="0"/>
              <a:t>,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вчився</a:t>
            </a:r>
            <a:r>
              <a:rPr lang="ru-RU" dirty="0"/>
              <a:t> в </a:t>
            </a:r>
            <a:r>
              <a:rPr lang="ru-RU" dirty="0" err="1"/>
              <a:t>рідному</a:t>
            </a:r>
            <a:r>
              <a:rPr lang="ru-RU" dirty="0"/>
              <a:t> </a:t>
            </a:r>
            <a:r>
              <a:rPr lang="ru-RU" dirty="0" err="1"/>
              <a:t>селі</a:t>
            </a:r>
            <a:r>
              <a:rPr lang="ru-RU" dirty="0"/>
              <a:t> у </a:t>
            </a:r>
            <a:r>
              <a:rPr lang="ru-RU" dirty="0" err="1"/>
              <a:t>школі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закінчив</a:t>
            </a:r>
            <a:r>
              <a:rPr lang="ru-RU" dirty="0"/>
              <a:t> </a:t>
            </a:r>
            <a:r>
              <a:rPr lang="ru-RU" dirty="0" err="1"/>
              <a:t>семирічку</a:t>
            </a:r>
            <a:r>
              <a:rPr lang="ru-RU" dirty="0"/>
              <a:t>, </a:t>
            </a:r>
            <a:r>
              <a:rPr lang="ru-RU" dirty="0" err="1"/>
              <a:t>тобто</a:t>
            </a:r>
            <a:r>
              <a:rPr lang="ru-RU" dirty="0"/>
              <a:t> 7 </a:t>
            </a:r>
            <a:r>
              <a:rPr lang="ru-RU" dirty="0" err="1"/>
              <a:t>класів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Без названия (12)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b="15408"/>
          <a:stretch>
            <a:fillRect/>
          </a:stretch>
        </p:blipFill>
        <p:spPr>
          <a:xfrm>
            <a:off x="4560822" y="2500306"/>
            <a:ext cx="3946102" cy="250033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Вчитель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У 17 </a:t>
            </a:r>
            <a:r>
              <a:rPr lang="ru-RU" dirty="0" err="1"/>
              <a:t>років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</a:t>
            </a:r>
            <a:r>
              <a:rPr lang="ru-RU" dirty="0" err="1"/>
              <a:t>розпочинає</a:t>
            </a:r>
            <a:r>
              <a:rPr lang="ru-RU" dirty="0"/>
              <a:t> </a:t>
            </a:r>
            <a:r>
              <a:rPr lang="ru-RU" dirty="0" err="1"/>
              <a:t>свій</a:t>
            </a:r>
            <a:r>
              <a:rPr lang="ru-RU" dirty="0"/>
              <a:t> </a:t>
            </a:r>
            <a:r>
              <a:rPr lang="ru-RU" dirty="0" err="1"/>
              <a:t>педагогічний</a:t>
            </a:r>
            <a:r>
              <a:rPr lang="ru-RU" dirty="0"/>
              <a:t> шлях. </a:t>
            </a:r>
            <a:r>
              <a:rPr lang="ru-RU" dirty="0" err="1"/>
              <a:t>Сухомлинський</a:t>
            </a:r>
            <a:r>
              <a:rPr lang="ru-RU" dirty="0"/>
              <a:t> </a:t>
            </a:r>
            <a:r>
              <a:rPr lang="ru-RU" dirty="0" err="1"/>
              <a:t>працює</a:t>
            </a:r>
            <a:r>
              <a:rPr lang="ru-RU" dirty="0"/>
              <a:t> </a:t>
            </a:r>
            <a:r>
              <a:rPr lang="ru-RU" dirty="0" err="1"/>
              <a:t>вчителем</a:t>
            </a:r>
            <a:r>
              <a:rPr lang="ru-RU" dirty="0"/>
              <a:t> недалеко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рідного</a:t>
            </a:r>
            <a:r>
              <a:rPr lang="ru-RU" dirty="0"/>
              <a:t> села.</a:t>
            </a:r>
          </a:p>
          <a:p>
            <a:endParaRPr lang="ru-RU" dirty="0"/>
          </a:p>
        </p:txBody>
      </p:sp>
      <p:pic>
        <p:nvPicPr>
          <p:cNvPr id="5" name="Содержимое 4" descr="Без названия (11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2071678"/>
            <a:ext cx="4006730" cy="3001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Директор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В 1948 р. Василь </a:t>
            </a:r>
            <a:r>
              <a:rPr lang="ru-RU" dirty="0" err="1"/>
              <a:t>Олександрович</a:t>
            </a:r>
            <a:r>
              <a:rPr lang="ru-RU" dirty="0"/>
              <a:t> </a:t>
            </a:r>
            <a:r>
              <a:rPr lang="ru-RU" dirty="0" err="1"/>
              <a:t>стає</a:t>
            </a:r>
            <a:r>
              <a:rPr lang="ru-RU" dirty="0"/>
              <a:t> директором </a:t>
            </a:r>
            <a:r>
              <a:rPr lang="ru-RU" dirty="0" err="1"/>
              <a:t>Павлиської</a:t>
            </a:r>
            <a:r>
              <a:rPr lang="ru-RU" dirty="0"/>
              <a:t> </a:t>
            </a:r>
            <a:r>
              <a:rPr lang="ru-RU" dirty="0" err="1"/>
              <a:t>середньої</a:t>
            </a:r>
            <a:r>
              <a:rPr lang="ru-RU" dirty="0"/>
              <a:t> </a:t>
            </a:r>
            <a:r>
              <a:rPr lang="ru-RU" dirty="0" err="1"/>
              <a:t>школи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Без названия (14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29190" y="1428736"/>
            <a:ext cx="3475570" cy="5018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Любов до дітей!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стосується</a:t>
            </a:r>
            <a:r>
              <a:rPr lang="ru-RU" dirty="0"/>
              <a:t> </a:t>
            </a:r>
            <a:r>
              <a:rPr lang="ru-RU" dirty="0" err="1"/>
              <a:t>ставлення</a:t>
            </a:r>
            <a:r>
              <a:rPr lang="ru-RU" dirty="0"/>
              <a:t> до </a:t>
            </a:r>
            <a:r>
              <a:rPr lang="ru-RU" dirty="0" err="1"/>
              <a:t>дітей</a:t>
            </a:r>
            <a:r>
              <a:rPr lang="ru-RU" dirty="0"/>
              <a:t>, то </a:t>
            </a:r>
            <a:r>
              <a:rPr lang="ru-RU" dirty="0" err="1"/>
              <a:t>він</a:t>
            </a:r>
            <a:r>
              <a:rPr lang="ru-RU" dirty="0"/>
              <a:t> говорив: «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найголовніше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в </a:t>
            </a:r>
            <a:r>
              <a:rPr lang="ru-RU" dirty="0" err="1"/>
              <a:t>моєму</a:t>
            </a:r>
            <a:r>
              <a:rPr lang="ru-RU" dirty="0"/>
              <a:t> </a:t>
            </a:r>
            <a:r>
              <a:rPr lang="ru-RU" dirty="0" err="1"/>
              <a:t>житті</a:t>
            </a:r>
            <a:r>
              <a:rPr lang="ru-RU" dirty="0"/>
              <a:t>? Без </a:t>
            </a:r>
            <a:r>
              <a:rPr lang="ru-RU" dirty="0" err="1"/>
              <a:t>роздумів</a:t>
            </a:r>
            <a:r>
              <a:rPr lang="ru-RU" dirty="0"/>
              <a:t> </a:t>
            </a:r>
            <a:r>
              <a:rPr lang="ru-RU" dirty="0" err="1"/>
              <a:t>відповідаю</a:t>
            </a:r>
            <a:r>
              <a:rPr lang="ru-RU" dirty="0"/>
              <a:t>: «</a:t>
            </a:r>
            <a:r>
              <a:rPr lang="ru-RU" dirty="0" err="1"/>
              <a:t>Любов</a:t>
            </a:r>
            <a:r>
              <a:rPr lang="ru-RU" dirty="0"/>
              <a:t> до </a:t>
            </a:r>
            <a:r>
              <a:rPr lang="ru-RU" dirty="0" err="1"/>
              <a:t>дітей</a:t>
            </a:r>
            <a:r>
              <a:rPr lang="ru-RU" dirty="0" smtClean="0"/>
              <a:t>». </a:t>
            </a:r>
            <a:r>
              <a:rPr lang="ru-RU" dirty="0" err="1" smtClean="0"/>
              <a:t>Ця</a:t>
            </a:r>
            <a:r>
              <a:rPr lang="ru-RU" dirty="0" smtClean="0"/>
              <a:t> </a:t>
            </a:r>
            <a:r>
              <a:rPr lang="ru-RU" dirty="0" err="1"/>
              <a:t>любов</a:t>
            </a:r>
            <a:r>
              <a:rPr lang="ru-RU" dirty="0"/>
              <a:t> </a:t>
            </a:r>
            <a:r>
              <a:rPr lang="ru-RU" dirty="0" err="1"/>
              <a:t>була</a:t>
            </a:r>
            <a:r>
              <a:rPr lang="ru-RU" dirty="0"/>
              <a:t> такою великою, як </a:t>
            </a:r>
            <a:r>
              <a:rPr lang="ru-RU" dirty="0" err="1"/>
              <a:t>сонце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Без названия (13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86" y="2071678"/>
            <a:ext cx="4506312" cy="32726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Увіковічено</a:t>
            </a:r>
            <a:r>
              <a:rPr lang="en-US" dirty="0" smtClean="0"/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/>
              <a:t>Улюбленою</a:t>
            </a:r>
            <a:r>
              <a:rPr lang="ru-RU" dirty="0"/>
              <a:t> </a:t>
            </a:r>
            <a:r>
              <a:rPr lang="ru-RU" dirty="0" err="1"/>
              <a:t>піснею</a:t>
            </a:r>
            <a:r>
              <a:rPr lang="ru-RU" dirty="0"/>
              <a:t> </a:t>
            </a:r>
            <a:r>
              <a:rPr lang="ru-RU" dirty="0" err="1"/>
              <a:t>Сухомлинського</a:t>
            </a:r>
            <a:r>
              <a:rPr lang="ru-RU" dirty="0"/>
              <a:t> </a:t>
            </a:r>
            <a:r>
              <a:rPr lang="ru-RU" dirty="0" err="1"/>
              <a:t>була</a:t>
            </a:r>
            <a:r>
              <a:rPr lang="ru-RU" dirty="0"/>
              <a:t> «</a:t>
            </a:r>
            <a:r>
              <a:rPr lang="ru-RU" dirty="0" err="1"/>
              <a:t>Стоїть</a:t>
            </a:r>
            <a:r>
              <a:rPr lang="ru-RU" dirty="0"/>
              <a:t> гора </a:t>
            </a:r>
            <a:r>
              <a:rPr lang="ru-RU" dirty="0" err="1"/>
              <a:t>високая</a:t>
            </a:r>
            <a:r>
              <a:rPr lang="ru-RU" dirty="0"/>
              <a:t>». </a:t>
            </a:r>
            <a:r>
              <a:rPr lang="ru-RU" dirty="0" err="1"/>
              <a:t>Послухайте</a:t>
            </a:r>
            <a:r>
              <a:rPr lang="ru-RU" dirty="0"/>
              <a:t> перший куплет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пісні</a:t>
            </a:r>
            <a:r>
              <a:rPr lang="ru-RU" dirty="0"/>
              <a:t> та </a:t>
            </a:r>
            <a:r>
              <a:rPr lang="ru-RU" dirty="0" err="1"/>
              <a:t>розгляньте</a:t>
            </a:r>
            <a:r>
              <a:rPr lang="ru-RU" dirty="0"/>
              <a:t> </a:t>
            </a:r>
            <a:r>
              <a:rPr lang="ru-RU" dirty="0" err="1"/>
              <a:t>пам’ятники</a:t>
            </a:r>
            <a:r>
              <a:rPr lang="ru-RU" dirty="0"/>
              <a:t> </a:t>
            </a:r>
            <a:r>
              <a:rPr lang="ru-RU" dirty="0" err="1"/>
              <a:t>В.Сухомлинського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Без названия (15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628" y="1214422"/>
            <a:ext cx="3490915" cy="5086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Пам</a:t>
            </a:r>
            <a:r>
              <a:rPr lang="en-US" dirty="0" smtClean="0"/>
              <a:t>’</a:t>
            </a:r>
            <a:r>
              <a:rPr lang="uk-UA" dirty="0" err="1" smtClean="0"/>
              <a:t>ятамо</a:t>
            </a:r>
            <a:r>
              <a:rPr lang="en-US" dirty="0" smtClean="0"/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Але </a:t>
            </a:r>
            <a:r>
              <a:rPr lang="ru-RU" dirty="0" err="1"/>
              <a:t>пам’ять</a:t>
            </a:r>
            <a:r>
              <a:rPr lang="ru-RU" dirty="0"/>
              <a:t> про педагога </a:t>
            </a:r>
            <a:r>
              <a:rPr lang="ru-RU" dirty="0" err="1"/>
              <a:t>живе</a:t>
            </a:r>
            <a:r>
              <a:rPr lang="ru-RU" dirty="0"/>
              <a:t> в наших </a:t>
            </a:r>
            <a:r>
              <a:rPr lang="ru-RU" dirty="0" err="1"/>
              <a:t>серцях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донині</a:t>
            </a:r>
            <a:endParaRPr lang="ru-RU" dirty="0"/>
          </a:p>
        </p:txBody>
      </p:sp>
      <p:pic>
        <p:nvPicPr>
          <p:cNvPr id="5" name="Содержимое 4" descr="Без названия (16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677656" y="3000372"/>
            <a:ext cx="4580347" cy="3048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</TotalTime>
  <Words>228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В. Сухомлинський</vt:lpstr>
      <vt:lpstr>Рідна домівка</vt:lpstr>
      <vt:lpstr>Родина</vt:lpstr>
      <vt:lpstr>Вчитель</vt:lpstr>
      <vt:lpstr>Директор</vt:lpstr>
      <vt:lpstr>Любов до дітей!</vt:lpstr>
      <vt:lpstr>Увіковічено!</vt:lpstr>
      <vt:lpstr>Пам’ятамо!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smartTrade</dc:creator>
  <cp:lastModifiedBy>smartTrade</cp:lastModifiedBy>
  <cp:revision>9</cp:revision>
  <dcterms:created xsi:type="dcterms:W3CDTF">2018-02-07T19:20:57Z</dcterms:created>
  <dcterms:modified xsi:type="dcterms:W3CDTF">2018-02-07T20:42:07Z</dcterms:modified>
</cp:coreProperties>
</file>