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4" r:id="rId3"/>
    <p:sldId id="259" r:id="rId4"/>
    <p:sldId id="267" r:id="rId5"/>
    <p:sldId id="256" r:id="rId6"/>
    <p:sldId id="257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7C7433-789D-4A94-A46B-BA035500F100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79D41D-2F33-49D7-9E8C-D9A73390D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92;&#1110;&#1079;&#1093;&#1074;&#1080;&#1083;&#1080;&#1085;&#1082;&#1072;%20&#1059;&#1082;&#1088;&#1072;&#1111;&#1085;&#1086;,%20&#1084;&#1080;%20&#1090;&#1074;&#1086;&#1103;%20&#1085;&#1072;&#1076;&#1110;&#1103;.mp4" TargetMode="Externa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videoplayback.mp4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3;&#1110;&#1084;&#1085;%20&#1091;&#1082;&#1088;&#1072;&#1111;&#1085;&#1089;&#1100;&#1082;&#1110;&#1081;%20&#1084;&#1086;&#1074;&#1110;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оль\Downloads\ПЛОЩ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4"/>
            <a:ext cx="9144000" cy="6865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1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роль\Downloads\167721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42"/>
          <a:stretch/>
        </p:blipFill>
        <p:spPr bwMode="auto">
          <a:xfrm>
            <a:off x="539552" y="2415249"/>
            <a:ext cx="5116286" cy="41967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148" name="Picture 4" descr="https://torgobmen.ru/images/announcements_photos/15877/ab3b23480ea6ed254feceaa9e67cd3a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552950" cy="359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05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37/36002/96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67687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000" dirty="0" smtClean="0">
                <a:latin typeface="Bickham Script Two" panose="03000207080000090004" pitchFamily="66" charset="0"/>
              </a:rPr>
              <a:t>З глибини віків</a:t>
            </a:r>
            <a:endParaRPr lang="uk-UA" sz="8000" dirty="0">
              <a:latin typeface="Bickham Script Two" panose="030002070800000900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0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естор літописец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42504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Король\Downloads\5f75d3155202618f5918f4a7916174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2"/>
            <a:ext cx="8352928" cy="651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фізхвилинка Україно, ми твоя наді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996975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409" y="548680"/>
            <a:ext cx="8640959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409" y="110242"/>
            <a:ext cx="8416653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Словники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71" y="1556792"/>
            <a:ext cx="574227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6600" dirty="0" smtClean="0"/>
              <a:t>орфографічний</a:t>
            </a:r>
            <a:endParaRPr lang="uk-UA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612003"/>
            <a:ext cx="372528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тлумачний</a:t>
            </a:r>
            <a:endParaRPr lang="uk-UA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62671" y="4569389"/>
            <a:ext cx="5727658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6000" dirty="0"/>
              <a:t>і</a:t>
            </a:r>
            <a:r>
              <a:rPr lang="uk-UA" sz="6000" dirty="0" smtClean="0"/>
              <a:t>ншомовних слів</a:t>
            </a:r>
            <a:endParaRPr lang="uk-UA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32910" y="5661248"/>
            <a:ext cx="854362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800" dirty="0" err="1"/>
              <a:t>с</a:t>
            </a:r>
            <a:r>
              <a:rPr lang="uk-UA" sz="4800" dirty="0" err="1" smtClean="0"/>
              <a:t>инонімів,антонімів,омонімів</a:t>
            </a:r>
            <a:r>
              <a:rPr lang="uk-UA" sz="4800" dirty="0" smtClean="0"/>
              <a:t>…</a:t>
            </a:r>
            <a:endParaRPr lang="uk-UA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751512" y="3356992"/>
            <a:ext cx="4392488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6600" dirty="0" smtClean="0"/>
              <a:t>перекладні</a:t>
            </a:r>
            <a:endParaRPr lang="uk-U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504007"/>
            <a:ext cx="494398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6600" dirty="0" smtClean="0"/>
              <a:t>орфоепічний</a:t>
            </a:r>
            <a:endParaRPr lang="uk-UA" sz="6600" dirty="0"/>
          </a:p>
        </p:txBody>
      </p:sp>
    </p:spTree>
    <p:extLst>
      <p:ext uri="{BB962C8B-B14F-4D97-AF65-F5344CB8AC3E}">
        <p14:creationId xmlns="" xmlns:p14="http://schemas.microsoft.com/office/powerpoint/2010/main" val="31020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446151" y="1213074"/>
            <a:ext cx="8042035" cy="4572357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Словом можна…</a:t>
            </a:r>
            <a:endParaRPr lang="uk-UA" sz="9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3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роль\Downloads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728"/>
            <a:ext cx="9144000" cy="685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2784000" cy="20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5217" y="188639"/>
            <a:ext cx="1671378" cy="6539037"/>
            <a:chOff x="-1" y="0"/>
            <a:chExt cx="1671378" cy="6885713"/>
          </a:xfrm>
        </p:grpSpPr>
        <p:pic>
          <p:nvPicPr>
            <p:cNvPr id="3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1835696" y="3356992"/>
            <a:ext cx="5643788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ТОЛЯ\Desktop\5555555555\22ab11e336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3489" y="1175464"/>
            <a:ext cx="3645024" cy="167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ОЛЯ\Desktop\5555555555\22ab11e336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9343" y="4069475"/>
            <a:ext cx="3645024" cy="167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Гімн українській мові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3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</TotalTime>
  <Words>15</Words>
  <Application>Microsoft Office PowerPoint</Application>
  <PresentationFormat>Экран (4:3)</PresentationFormat>
  <Paragraphs>9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Король</dc:creator>
  <cp:lastModifiedBy>User</cp:lastModifiedBy>
  <cp:revision>27</cp:revision>
  <dcterms:created xsi:type="dcterms:W3CDTF">2017-10-25T18:05:57Z</dcterms:created>
  <dcterms:modified xsi:type="dcterms:W3CDTF">2017-11-15T11:53:59Z</dcterms:modified>
</cp:coreProperties>
</file>