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38" autoAdjust="0"/>
  </p:normalViewPr>
  <p:slideViewPr>
    <p:cSldViewPr>
      <p:cViewPr varScale="1">
        <p:scale>
          <a:sx n="61" d="100"/>
          <a:sy n="61" d="100"/>
        </p:scale>
        <p:origin x="-2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32dent.com.ua/sites/default/files/ki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288"/>
            <a:ext cx="4536504" cy="3307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uainfo.censor.net.ua/uploads/posts/2012-11/1352880304_556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62"/>
          <a:stretch/>
        </p:blipFill>
        <p:spPr bwMode="auto">
          <a:xfrm>
            <a:off x="107504" y="3429000"/>
            <a:ext cx="453650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aviabileti.su/images/goroda/moskva/b/moskva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744" y="3429000"/>
            <a:ext cx="4322939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 rot="20618989">
            <a:off x="4613216" y="1275931"/>
            <a:ext cx="449999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gerian" pitchFamily="82" charset="0"/>
                <a:cs typeface="Times New Roman" pitchFamily="18" charset="0"/>
              </a:rPr>
              <a:t>Capitals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28365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3.turbina.ru/photos.4/5/7/0/0/4/1740075/feed.phot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73"/>
          <a:stretch/>
        </p:blipFill>
        <p:spPr bwMode="auto">
          <a:xfrm>
            <a:off x="456271" y="123776"/>
            <a:ext cx="8231459" cy="5190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27564" y="5103674"/>
            <a:ext cx="69164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 the capital of Poland.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5103674"/>
            <a:ext cx="2647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Warsaw</a:t>
            </a:r>
            <a:endParaRPr lang="ru-RU" sz="54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400153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hotelcomfort2003.com/praguefoto/prague10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64" y="92073"/>
            <a:ext cx="7992888" cy="5166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5103674"/>
            <a:ext cx="79563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i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 the capital of the Czech republic.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3" y="5103674"/>
            <a:ext cx="25026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Prague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5325297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miroland.com/wp-content/uploads/%D0%B3%D0%BE%D1%80%D0%BE%D0%B4_%D0%92%D0%B0%D1%88%D0%B8%D0%BD%D0%B3%D1%82%D0%BE%D0%BD_%D1%81%D1%82%D0%BE%D0%BB%D0%B8%D1%86%D0%B0_%D0%A1%D0%A8%D0%90-city_Washington_DC_capital_of_USA-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0" b="1328"/>
          <a:stretch/>
        </p:blipFill>
        <p:spPr bwMode="auto">
          <a:xfrm>
            <a:off x="467544" y="116632"/>
            <a:ext cx="8136904" cy="519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6804" y="5104669"/>
            <a:ext cx="716195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i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 the capital of the USA.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9927" y="5104669"/>
            <a:ext cx="37884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Washington</a:t>
            </a:r>
            <a:endParaRPr lang="ru-RU" sz="54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817823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ainfo.censor.net.ua/uploads/posts/2012-11/1352880304_556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62"/>
          <a:stretch/>
        </p:blipFill>
        <p:spPr bwMode="auto">
          <a:xfrm>
            <a:off x="683568" y="116632"/>
            <a:ext cx="7776864" cy="5210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5411450"/>
            <a:ext cx="9144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is the capital of Great Britain.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0" y="5292997"/>
            <a:ext cx="25314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London</a:t>
            </a:r>
            <a:endParaRPr lang="ru-RU" sz="54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356654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32dent.com.ua/sites/default/files/ki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631"/>
            <a:ext cx="8064896" cy="54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0635" y="5580701"/>
            <a:ext cx="76033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 the capital of Ukraine.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63283" y="5580701"/>
            <a:ext cx="16337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Kyiv</a:t>
            </a:r>
            <a:endParaRPr lang="ru-RU" sz="54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085576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aviabileti.su/images/goroda/moskva/b/moskva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2606"/>
            <a:ext cx="7992888" cy="5162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15208" y="5237051"/>
            <a:ext cx="71287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 the capital of  Russia.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5190884"/>
            <a:ext cx="26501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Moscow</a:t>
            </a:r>
            <a:endParaRPr lang="ru-RU" sz="54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00438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canadatalk.ru/wp-content/uploads/2009/03/ottawa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08" y="87312"/>
            <a:ext cx="7613708" cy="5139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852" y="5227130"/>
            <a:ext cx="736886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 the capital of Canada. 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2173" y="5183058"/>
            <a:ext cx="24160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Ottawa</a:t>
            </a:r>
            <a:endParaRPr lang="ru-RU" sz="54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162711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hot-deals.dresden-touristen.info/bilder/129-10_panorama-berlin-mitte_c_btm-koch_709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5"/>
          <a:stretch/>
        </p:blipFill>
        <p:spPr bwMode="auto">
          <a:xfrm>
            <a:off x="611560" y="116632"/>
            <a:ext cx="7920880" cy="5094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5121175"/>
            <a:ext cx="738031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 the capital of Germany.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8788" y="5121175"/>
            <a:ext cx="20697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Berlin</a:t>
            </a:r>
            <a:endParaRPr lang="ru-RU" sz="54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754108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тьяна\Desktop\nastol.com.ua-41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8136904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16787" y="5661248"/>
            <a:ext cx="72507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 the capital of France.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178" y="5651942"/>
            <a:ext cx="17556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Paris</a:t>
            </a:r>
            <a:endParaRPr lang="ru-RU" sz="54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65078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euromag.ru/storage/c/2012/07/16/1343976990_457557_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3949"/>
            <a:ext cx="7632848" cy="5516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77976" y="5909270"/>
            <a:ext cx="72186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is the capital of Spain.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8628" y="5909270"/>
            <a:ext cx="24929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Madrid</a:t>
            </a:r>
            <a:endParaRPr lang="ru-RU" sz="54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639029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belcanto.ru/media/images/term/ve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2075"/>
            <a:ext cx="8064896" cy="507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5103674"/>
            <a:ext cx="69847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i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 the capital of Austria.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1009" y="5103674"/>
            <a:ext cx="23133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Vienna</a:t>
            </a:r>
            <a:endParaRPr lang="ru-RU" sz="54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9994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87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13</cp:revision>
  <dcterms:created xsi:type="dcterms:W3CDTF">2013-02-12T16:25:35Z</dcterms:created>
  <dcterms:modified xsi:type="dcterms:W3CDTF">2013-09-21T23:32:07Z</dcterms:modified>
</cp:coreProperties>
</file>