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3" r:id="rId4"/>
    <p:sldId id="259" r:id="rId5"/>
    <p:sldId id="265" r:id="rId6"/>
    <p:sldId id="264" r:id="rId7"/>
    <p:sldId id="258" r:id="rId8"/>
    <p:sldId id="257" r:id="rId9"/>
    <p:sldId id="261" r:id="rId10"/>
    <p:sldId id="262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4660"/>
  </p:normalViewPr>
  <p:slideViewPr>
    <p:cSldViewPr>
      <p:cViewPr varScale="1">
        <p:scale>
          <a:sx n="72" d="100"/>
          <a:sy n="72" d="100"/>
        </p:scale>
        <p:origin x="125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nastol.com.ua/large/201202/165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2074"/>
            <a:ext cx="4194355" cy="3336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59614"/>
            <a:ext cx="4194355" cy="324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68" y="3459614"/>
            <a:ext cx="4710612" cy="324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 rot="20442238">
            <a:off x="-29061" y="975707"/>
            <a:ext cx="47106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Rivers</a:t>
            </a:r>
            <a:endParaRPr lang="ru-RU" sz="96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027328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dic.academic.ru/pictures/wiki/files/67/Colline_du_Parlem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852"/>
            <a:ext cx="8064896" cy="503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70590" y="5842337"/>
            <a:ext cx="609962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6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 Ottawa River.</a:t>
            </a:r>
            <a:endParaRPr lang="ru-RU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" y="4963261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Ottawa </a:t>
            </a:r>
            <a:r>
              <a:rPr lang="en-US" sz="6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is situated on the 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banks of  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51948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gazprom.ru/f/posts/61/696337/varshav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7313"/>
            <a:ext cx="8352928" cy="501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31840" y="5842337"/>
            <a:ext cx="617739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6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 Vistula River. </a:t>
            </a:r>
            <a:endParaRPr lang="ru-RU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2" y="4919008"/>
            <a:ext cx="91440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Warsaw </a:t>
            </a:r>
            <a:r>
              <a:rPr lang="en-US" sz="6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is situated on the 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banks of 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62311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v-otpuske.com/wp-content/uploads/2012/03/kyiv_dnep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5" r="335" b="5245"/>
          <a:stretch/>
        </p:blipFill>
        <p:spPr bwMode="auto">
          <a:xfrm>
            <a:off x="467545" y="74899"/>
            <a:ext cx="8136904" cy="5016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01310" y="5842337"/>
            <a:ext cx="584269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6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 river Dnipro.</a:t>
            </a:r>
            <a:endParaRPr lang="ru-RU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919008"/>
            <a:ext cx="921531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Kyiv </a:t>
            </a:r>
            <a:r>
              <a:rPr lang="en-US" sz="6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is situated on the 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banks</a:t>
            </a:r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of  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453531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ics.posternazakaz.ru/pnz/product/med/f7/e5/72d8fee53d42531049e17b43ac5dae9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76" y="220482"/>
            <a:ext cx="8168247" cy="4833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4919008"/>
            <a:ext cx="885762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Berlin </a:t>
            </a:r>
            <a:r>
              <a:rPr lang="en-US" sz="6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is situated on the 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banks of 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47864" y="5825124"/>
            <a:ext cx="556376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6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 river Spree. </a:t>
            </a:r>
            <a:endParaRPr lang="ru-RU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72990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nastol.com.ua/large/201202/165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2074"/>
            <a:ext cx="8284553" cy="492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5151" y="4941253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London is situated on the   banks of  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60800" y="5864582"/>
            <a:ext cx="629794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6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 river Thames. </a:t>
            </a:r>
            <a:endParaRPr lang="ru-RU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07526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dreamvoyage.ru/photos7/vienna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850"/>
            <a:ext cx="8424936" cy="508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06346" y="5834672"/>
            <a:ext cx="607140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6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 river Danube.</a:t>
            </a:r>
            <a:endParaRPr lang="ru-RU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590" y="4928964"/>
            <a:ext cx="896448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Vienna </a:t>
            </a:r>
            <a:r>
              <a:rPr lang="en-US" sz="6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is situated on the 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banks of 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374042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vseprootpusk.ru/wordpress/wp-content/uploads/2011/10/SenaPariz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8282"/>
            <a:ext cx="8496944" cy="4974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81771" y="5827346"/>
            <a:ext cx="525066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6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 river Seine.</a:t>
            </a:r>
            <a:endParaRPr lang="ru-RU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6904" y="4972431"/>
            <a:ext cx="896448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Paris </a:t>
            </a:r>
            <a:r>
              <a:rPr lang="en-US" sz="6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is situated on the 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banks of  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544685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атьяна\Desktop\gl_pragu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10286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3" y="4919008"/>
            <a:ext cx="902460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Prague is situated in the                                         banks of 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13630" y="5842337"/>
            <a:ext cx="582922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6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 Vltava River.</a:t>
            </a:r>
            <a:endParaRPr lang="ru-RU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716914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north.com/travel/media/info/washingt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0157"/>
            <a:ext cx="8394747" cy="507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10367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Washington is situated on the banks of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1585" y="5918115"/>
            <a:ext cx="60907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5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 Potomac River. </a:t>
            </a:r>
            <a:endParaRPr lang="ru-RU" sz="54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078264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upload.wikimedia.org/wikipedia/commons/6/61/%D0%A0%D0%B5%D0%BA%D0%B0_%D0%9C%D0%BE%D1%81%D0%BA%D0%B2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5" y="55972"/>
            <a:ext cx="7920880" cy="5048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43808" y="5880926"/>
            <a:ext cx="6159315" cy="9694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7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57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  Moskva River.</a:t>
            </a:r>
            <a:endParaRPr lang="ru-RU" sz="57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735" y="5003763"/>
            <a:ext cx="8892480" cy="18466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7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Moscow </a:t>
            </a:r>
            <a:r>
              <a:rPr lang="en-US" sz="57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is situated on the </a:t>
            </a:r>
            <a:r>
              <a:rPr lang="en-US" sz="57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banks of </a:t>
            </a:r>
            <a:endParaRPr lang="ru-RU" sz="57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427953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111</Words>
  <Application>Microsoft Office PowerPoint</Application>
  <PresentationFormat>Экран (4:3)</PresentationFormat>
  <Paragraphs>21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Algerian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16</cp:revision>
  <dcterms:created xsi:type="dcterms:W3CDTF">2013-02-12T17:57:46Z</dcterms:created>
  <dcterms:modified xsi:type="dcterms:W3CDTF">2018-02-07T22:29:46Z</dcterms:modified>
</cp:coreProperties>
</file>