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6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23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26151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72192"/>
            <a:ext cx="4261510" cy="344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http://4.bp.blogspot.com/-PeI0RatUyxg/TvGCkj625vI/AAAAAAAAAdU/N7XDauPz6-s/s1600/Gurgaon-view-of-the-cit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028" y="116632"/>
            <a:ext cx="468309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36038" y="4210540"/>
            <a:ext cx="381707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Cities</a:t>
            </a:r>
            <a:endParaRPr lang="ru-RU" sz="9600" b="1" cap="none" spc="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778925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3085" y="5085910"/>
            <a:ext cx="869951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one </a:t>
            </a:r>
            <a:r>
              <a:rPr lang="en-US" sz="6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the largest cities in the 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world.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6" name="Picture 4" descr="http://upload.wikimedia.org/wikipedia/commons/d/dd/Berlin_Unter_den_Linden_Potsdamer_Platz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08912" cy="5058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085" y="5085910"/>
            <a:ext cx="227337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cap="none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Berlin</a:t>
            </a:r>
            <a:endParaRPr lang="ru-RU" sz="6000" b="1" cap="none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065231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9862" y="4919008"/>
            <a:ext cx="901413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one </a:t>
            </a:r>
            <a:r>
              <a:rPr lang="en-US" sz="6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the largest cities in the 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world.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://www.glavs.com/userfiles/SpainMadrid%282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5258"/>
            <a:ext cx="8064896" cy="5009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4352" y="4919008"/>
            <a:ext cx="274466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cap="none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Madrid</a:t>
            </a:r>
            <a:endParaRPr lang="ru-RU" sz="6000" b="1" cap="none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768911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eo2000.nm.ru/data/asia/russia/moscow/vas_b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352928" cy="504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7674" y="5103042"/>
            <a:ext cx="2650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Moscow</a:t>
            </a:r>
            <a:endParaRPr lang="ru-RU" sz="5400" b="1" cap="none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47710" y="5078950"/>
            <a:ext cx="619629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one </a:t>
            </a:r>
            <a:r>
              <a:rPr lang="en-US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the largest cities in the 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world.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3745295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132" y="5066518"/>
            <a:ext cx="658886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one of the largest cities in the 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world.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http://moikompas.ru/img/compas/2008-02-17/allaboutjapan/8151640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07"/>
          <a:stretch/>
        </p:blipFill>
        <p:spPr bwMode="auto">
          <a:xfrm>
            <a:off x="467544" y="104763"/>
            <a:ext cx="8208912" cy="5007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0922" y="5066518"/>
            <a:ext cx="224119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cap="none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Tokyo</a:t>
            </a:r>
            <a:endParaRPr lang="ru-RU" sz="6000" b="1" cap="none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187506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1001doroga.ru/uploads/posts/2010-10/1286254914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87"/>
          <a:stretch/>
        </p:blipFill>
        <p:spPr bwMode="auto">
          <a:xfrm>
            <a:off x="611560" y="46630"/>
            <a:ext cx="7904380" cy="4966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4907926"/>
            <a:ext cx="752432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is one </a:t>
            </a:r>
            <a:r>
              <a:rPr lang="en-US" sz="6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the largest 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cities </a:t>
            </a:r>
            <a:r>
              <a:rPr lang="en-US" sz="6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world.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8172" y="4907926"/>
            <a:ext cx="196880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cap="none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Delhi</a:t>
            </a:r>
            <a:endParaRPr lang="ru-RU" sz="6000" b="1" cap="none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0482019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486" y="4922648"/>
            <a:ext cx="925600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one </a:t>
            </a:r>
            <a:r>
              <a:rPr lang="en-US" sz="6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the largest cities in the 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world. 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http://www.intergid.ru/modules/tourism/photogallery/city_resort/562/Mexico_cit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5454"/>
            <a:ext cx="7920880" cy="5002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3671" y="4922648"/>
            <a:ext cx="424988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cap="none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Mexico City</a:t>
            </a:r>
            <a:endParaRPr lang="ru-RU" sz="6000" b="1" cap="none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04614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919008"/>
            <a:ext cx="89945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is one </a:t>
            </a:r>
            <a:r>
              <a:rPr lang="en-US" sz="6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largest </a:t>
            </a:r>
            <a:r>
              <a:rPr lang="en-US" sz="6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cities in the 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world.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 descr="http://www.etoday.ru/uploads/2010/01/18/new_york_manhattan_statue_of_liber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14" y="105761"/>
            <a:ext cx="8374024" cy="505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4919008"/>
            <a:ext cx="367761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en-US" sz="6000" b="1" cap="none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New York </a:t>
            </a:r>
            <a:endParaRPr lang="ru-RU" sz="6000" b="1" cap="none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589194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948406"/>
            <a:ext cx="9144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one </a:t>
            </a:r>
            <a:r>
              <a:rPr lang="en-US" sz="6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the largest cities in the </a:t>
            </a:r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world.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8" name="Picture 4" descr="http://goodgid.narod.ru/content/london/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75" y="94953"/>
            <a:ext cx="7953122" cy="5008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948406"/>
            <a:ext cx="278954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cap="none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London</a:t>
            </a:r>
            <a:endParaRPr lang="ru-RU" sz="6000" b="1" cap="none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364801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103674"/>
            <a:ext cx="914926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one </a:t>
            </a:r>
            <a:r>
              <a:rPr lang="en-US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the largest cities in the 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world.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http://xn----7sbiew6aadnema7p.xn--p1ai/images/foto/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00"/>
          <a:stretch/>
        </p:blipFill>
        <p:spPr bwMode="auto">
          <a:xfrm>
            <a:off x="323528" y="96260"/>
            <a:ext cx="8352928" cy="521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85907" y="5103674"/>
            <a:ext cx="4685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St. Petersburg</a:t>
            </a:r>
            <a:endParaRPr lang="ru-RU" sz="5400" b="1" cap="none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323717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08591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US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the largest cities in the 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world.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 descr="http://yesway.ru/img/2010/08/Los_Angeles_City_Center_Skyline_No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5"/>
          <a:stretch/>
        </p:blipFill>
        <p:spPr bwMode="auto">
          <a:xfrm>
            <a:off x="539552" y="76311"/>
            <a:ext cx="8263023" cy="517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96350" y="5066746"/>
            <a:ext cx="3775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Los Angeles</a:t>
            </a:r>
            <a:endParaRPr lang="ru-RU" sz="5400" b="1" cap="none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1752608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124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Algerian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15</cp:revision>
  <dcterms:created xsi:type="dcterms:W3CDTF">2013-02-12T19:34:24Z</dcterms:created>
  <dcterms:modified xsi:type="dcterms:W3CDTF">2018-02-07T22:30:15Z</dcterms:modified>
</cp:coreProperties>
</file>