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75" r:id="rId4"/>
    <p:sldId id="258" r:id="rId5"/>
    <p:sldId id="269" r:id="rId6"/>
    <p:sldId id="259" r:id="rId7"/>
    <p:sldId id="260" r:id="rId8"/>
    <p:sldId id="270" r:id="rId9"/>
    <p:sldId id="271" r:id="rId10"/>
    <p:sldId id="272" r:id="rId11"/>
    <p:sldId id="273" r:id="rId12"/>
    <p:sldId id="261" r:id="rId13"/>
    <p:sldId id="262" r:id="rId14"/>
    <p:sldId id="276" r:id="rId15"/>
    <p:sldId id="279" r:id="rId16"/>
    <p:sldId id="280" r:id="rId17"/>
    <p:sldId id="274" r:id="rId18"/>
    <p:sldId id="281" r:id="rId19"/>
    <p:sldId id="283" r:id="rId20"/>
    <p:sldId id="284" r:id="rId21"/>
    <p:sldId id="277" r:id="rId22"/>
    <p:sldId id="285" r:id="rId23"/>
    <p:sldId id="287" r:id="rId24"/>
    <p:sldId id="288" r:id="rId25"/>
    <p:sldId id="286" r:id="rId26"/>
    <p:sldId id="264" r:id="rId27"/>
    <p:sldId id="282" r:id="rId28"/>
    <p:sldId id="265" r:id="rId29"/>
    <p:sldId id="289" r:id="rId30"/>
    <p:sldId id="266" r:id="rId31"/>
    <p:sldId id="263" r:id="rId32"/>
    <p:sldId id="267" r:id="rId33"/>
    <p:sldId id="291" r:id="rId34"/>
    <p:sldId id="29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DSCN9537.MOV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DSCN9545.MOV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DSCN9539.MOV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75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3068960"/>
            <a:ext cx="4176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FF0000"/>
                </a:solidFill>
                <a:hlinkClick r:id="rId3" action="ppaction://hlinkfile"/>
              </a:rPr>
              <a:t>Відео 3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89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40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NIKON\2017\11.листопад\DSCN953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065" y="-101525"/>
            <a:ext cx="9279367" cy="695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32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NIKON\2017\11.листопад\DSCN95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2534411" cy="19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NIKON\2017\11.листопад\DSCN95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91131"/>
            <a:ext cx="2614629" cy="196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NIKON\2017\11.листопад\DSCN95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2656"/>
            <a:ext cx="2292594" cy="171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NIKON\2017\11.листопад\DSCN954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474" y="4408378"/>
            <a:ext cx="1902096" cy="253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NIKON\2017\11.листопад\DSCN956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337042"/>
            <a:ext cx="1890719" cy="252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NIKON\2017\11.листопад\DSCN953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210" y="4584980"/>
            <a:ext cx="2979888" cy="2234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NIKON\2017\11.листопад\DSCN956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307255"/>
            <a:ext cx="2760985" cy="207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NIKON\2017\11.листопад\DSCN956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562" y="2246488"/>
            <a:ext cx="2842008" cy="213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NIKON\2017\11.листопад\DSCN956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90" y="2082918"/>
            <a:ext cx="1824378" cy="243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07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44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71550" y="260350"/>
            <a:ext cx="70469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>
                <a:latin typeface="+mj-lt"/>
              </a:rPr>
              <a:t>Гра «Буква загубилася»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650" y="1196975"/>
            <a:ext cx="2530475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>
                <a:solidFill>
                  <a:srgbClr val="C00000"/>
                </a:solidFill>
                <a:latin typeface="+mj-lt"/>
              </a:rPr>
              <a:t>Сли.а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650" y="2205038"/>
            <a:ext cx="2430463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>
                <a:solidFill>
                  <a:srgbClr val="FF0000"/>
                </a:solidFill>
                <a:latin typeface="+mj-lt"/>
              </a:rPr>
              <a:t>сли</a:t>
            </a:r>
            <a:r>
              <a:rPr lang="ru-RU" sz="7200" b="1">
                <a:solidFill>
                  <a:srgbClr val="FF0000"/>
                </a:solidFill>
                <a:latin typeface="+mj-lt"/>
              </a:rPr>
              <a:t>в</a:t>
            </a:r>
            <a:r>
              <a:rPr lang="ru-RU" sz="7200">
                <a:solidFill>
                  <a:srgbClr val="FF0000"/>
                </a:solidFill>
                <a:latin typeface="+mj-lt"/>
              </a:rPr>
              <a:t>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750" y="3357563"/>
            <a:ext cx="2844800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>
                <a:solidFill>
                  <a:srgbClr val="7030A0"/>
                </a:solidFill>
                <a:latin typeface="+mj-lt"/>
              </a:rPr>
              <a:t>сопі.ка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288" y="4437063"/>
            <a:ext cx="3084512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>
                <a:solidFill>
                  <a:srgbClr val="002060"/>
                </a:solidFill>
                <a:latin typeface="+mj-lt"/>
              </a:rPr>
              <a:t>сопі</a:t>
            </a:r>
            <a:r>
              <a:rPr lang="ru-RU" sz="7200" b="1">
                <a:solidFill>
                  <a:srgbClr val="002060"/>
                </a:solidFill>
                <a:latin typeface="+mj-lt"/>
              </a:rPr>
              <a:t>л</a:t>
            </a:r>
            <a:r>
              <a:rPr lang="ru-RU" sz="7200">
                <a:solidFill>
                  <a:srgbClr val="002060"/>
                </a:solidFill>
                <a:latin typeface="+mj-lt"/>
              </a:rPr>
              <a:t>ка</a:t>
            </a:r>
          </a:p>
        </p:txBody>
      </p:sp>
      <p:pic>
        <p:nvPicPr>
          <p:cNvPr id="8" name="Рисунок 7" descr="рис 41-01 сопілка дудка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789363"/>
            <a:ext cx="3551237" cy="225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рис 7-02 слива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196975"/>
            <a:ext cx="1439862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49839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71550" y="260350"/>
            <a:ext cx="70469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>
                <a:latin typeface="+mj-lt"/>
              </a:rPr>
              <a:t>Гра «Буква загубилася»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188" y="1052513"/>
            <a:ext cx="2825750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>
                <a:solidFill>
                  <a:srgbClr val="002060"/>
                </a:solidFill>
                <a:latin typeface="+mj-lt"/>
              </a:rPr>
              <a:t>К.лина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750" y="2133600"/>
            <a:ext cx="2947988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>
                <a:solidFill>
                  <a:srgbClr val="7030A0"/>
                </a:solidFill>
                <a:latin typeface="+mj-lt"/>
              </a:rPr>
              <a:t>к</a:t>
            </a:r>
            <a:r>
              <a:rPr lang="ru-RU" sz="7200" b="1">
                <a:solidFill>
                  <a:srgbClr val="7030A0"/>
                </a:solidFill>
                <a:latin typeface="+mj-lt"/>
              </a:rPr>
              <a:t>а</a:t>
            </a:r>
            <a:r>
              <a:rPr lang="ru-RU" sz="7200">
                <a:solidFill>
                  <a:srgbClr val="7030A0"/>
                </a:solidFill>
                <a:latin typeface="+mj-lt"/>
              </a:rPr>
              <a:t>лина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188" y="3213100"/>
            <a:ext cx="2625725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>
                <a:solidFill>
                  <a:srgbClr val="FF0000"/>
                </a:solidFill>
                <a:latin typeface="+mj-lt"/>
              </a:rPr>
              <a:t>По.іна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750" y="4437063"/>
            <a:ext cx="2879725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>
                <a:solidFill>
                  <a:srgbClr val="0070C0"/>
                </a:solidFill>
                <a:latin typeface="+mj-lt"/>
              </a:rPr>
              <a:t>По</a:t>
            </a:r>
            <a:r>
              <a:rPr lang="ru-RU" sz="7200" b="1">
                <a:solidFill>
                  <a:srgbClr val="0070C0"/>
                </a:solidFill>
                <a:latin typeface="+mj-lt"/>
              </a:rPr>
              <a:t>л</a:t>
            </a:r>
            <a:r>
              <a:rPr lang="ru-RU" sz="7200">
                <a:solidFill>
                  <a:srgbClr val="0070C0"/>
                </a:solidFill>
                <a:latin typeface="+mj-lt"/>
              </a:rPr>
              <a:t>іна</a:t>
            </a:r>
          </a:p>
        </p:txBody>
      </p:sp>
      <p:pic>
        <p:nvPicPr>
          <p:cNvPr id="8" name="Рисунок 7" descr="рис 41-02 снегири калина рябина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125538"/>
            <a:ext cx="468947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рис 41-03 девочка танцует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437063"/>
            <a:ext cx="2225675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8497515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ovo\Pictures\урок читання\чечітк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7698925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5373216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solidFill>
                  <a:srgbClr val="FF0000"/>
                </a:solidFill>
              </a:rPr>
              <a:t>Чеч</a:t>
            </a:r>
            <a:r>
              <a:rPr lang="uk-UA" sz="5400" b="1" dirty="0" err="1" smtClean="0">
                <a:solidFill>
                  <a:srgbClr val="FF0000"/>
                </a:solidFill>
              </a:rPr>
              <a:t>ітка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Lenovo\Pictures\урок читання\Без названия (4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210" y="2101488"/>
            <a:ext cx="495499" cy="49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82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50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Lenovo\Pictures\урок читання\plet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28" y="692696"/>
            <a:ext cx="798838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64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Lenovo\Pictures\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67" y="950982"/>
            <a:ext cx="8748464" cy="492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37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4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Lenovo\Pictures\урок читання\вівсян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" y="404664"/>
            <a:ext cx="7507286" cy="4979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3768" y="5701395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FF0000"/>
                </a:solidFill>
              </a:rPr>
              <a:t>Вівсянка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4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2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Lenovo\Pictures\урок читання\Без названия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57538"/>
            <a:ext cx="6516722" cy="48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3808" y="5453744"/>
            <a:ext cx="4068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</a:rPr>
              <a:t>Дятел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62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Lenovo\Pictures\урок читання\спывочий дрызд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7229039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5733256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Співочий дрізд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62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8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uk-UA" sz="34400" dirty="0" smtClean="0"/>
              <a:t>  Т </a:t>
            </a:r>
            <a:r>
              <a:rPr lang="uk-UA" sz="34400" dirty="0" err="1"/>
              <a:t>т</a:t>
            </a:r>
            <a:endParaRPr lang="ru-RU" sz="34400" dirty="0"/>
          </a:p>
          <a:p>
            <a:endParaRPr lang="ru-RU" sz="34400" dirty="0"/>
          </a:p>
        </p:txBody>
      </p:sp>
    </p:spTree>
    <p:extLst>
      <p:ext uri="{BB962C8B-B14F-4D97-AF65-F5344CB8AC3E}">
        <p14:creationId xmlns:p14="http://schemas.microsoft.com/office/powerpoint/2010/main" val="256926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Lenovo\Pictures\урок читання\az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2352600" cy="268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Lenovo\Pictures\урок читання\images (10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911" y="983779"/>
            <a:ext cx="2947089" cy="219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Lenovo\Pictures\урок читання\img2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635251"/>
            <a:ext cx="2116460" cy="301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Lenovo\Pictures\урок читання\img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50" y="3635251"/>
            <a:ext cx="3212008" cy="240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Lenovo\Pictures\урок читання\chuchel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184" y="1052736"/>
            <a:ext cx="3408040" cy="21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64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63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Lenovo\Pictures\урок читання\синиц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57" y="375676"/>
            <a:ext cx="681675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5517232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FF0000"/>
                </a:solidFill>
              </a:rPr>
              <a:t>Синиця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62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98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71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Lenovo\Pictures\integrovane-zanyattya-z-rozvitku-movlennya-zagadki-osinnogo-lis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Lenovo\Pictures\урок читання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573016"/>
            <a:ext cx="2494781" cy="288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93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Lenovo\Pictures\урок читання\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29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35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41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ovo\Pictures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976" y="0"/>
            <a:ext cx="9414161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Lenovo\Pictures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42" y="2595223"/>
            <a:ext cx="3456384" cy="400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6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Lenovo\Pictures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4026"/>
            <a:ext cx="5400600" cy="625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37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Lenovo\Pictures\8854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516" y="0"/>
            <a:ext cx="91810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431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5776" y="3429000"/>
            <a:ext cx="4968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FF0000"/>
                </a:solidFill>
                <a:hlinkClick r:id="rId3" action="ppaction://hlinkfile"/>
              </a:rPr>
              <a:t>відео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4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shablon-osenni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2924944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  <a:hlinkClick r:id="rId3" action="ppaction://hlinkfile"/>
              </a:rPr>
              <a:t>Відео 2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4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42316117SlideId25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42316117SlideId25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33</Words>
  <Application>Microsoft Office PowerPoint</Application>
  <PresentationFormat>Экран (4:3)</PresentationFormat>
  <Paragraphs>19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24</cp:revision>
  <dcterms:created xsi:type="dcterms:W3CDTF">2017-11-20T17:57:52Z</dcterms:created>
  <dcterms:modified xsi:type="dcterms:W3CDTF">2017-11-22T17:36:45Z</dcterms:modified>
</cp:coreProperties>
</file>