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70" r:id="rId14"/>
    <p:sldId id="271" r:id="rId15"/>
    <p:sldId id="272" r:id="rId16"/>
    <p:sldId id="273" r:id="rId17"/>
    <p:sldId id="274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156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156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ijour.com/istoriya-novogo-roku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школа\семінар\d2b007cb8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980728"/>
            <a:ext cx="6184776" cy="5256584"/>
          </a:xfrm>
        </p:spPr>
        <p:txBody>
          <a:bodyPr>
            <a:normAutofit lnSpcReduction="10000"/>
          </a:bodyPr>
          <a:lstStyle/>
          <a:p>
            <a:endParaRPr lang="uk-UA" b="1" dirty="0" smtClean="0">
              <a:solidFill>
                <a:schemeClr val="tx1"/>
              </a:solidFill>
              <a:hlinkClick r:id="rId3" tooltip="Історія Нового року"/>
            </a:endParaRPr>
          </a:p>
          <a:p>
            <a:r>
              <a:rPr lang="uk-UA" sz="3600" b="1" dirty="0" smtClean="0">
                <a:solidFill>
                  <a:schemeClr val="tx1"/>
                </a:solidFill>
                <a:hlinkClick r:id="rId3" tooltip="Історія Нового року"/>
              </a:rPr>
              <a:t>Новий рік</a:t>
            </a:r>
            <a:r>
              <a:rPr lang="uk-UA" sz="3600" b="1" dirty="0" smtClean="0">
                <a:solidFill>
                  <a:schemeClr val="tx1"/>
                </a:solidFill>
              </a:rPr>
              <a:t> - це найкраще, найулюбленіше і саме довгоочікуване свято в році. Дорослі як маленькі діти чекають новорічних подарунків і мріють швидше прикрасити </a:t>
            </a:r>
            <a:r>
              <a:rPr lang="uk-UA" sz="3600" b="1" smtClean="0">
                <a:solidFill>
                  <a:schemeClr val="tx1"/>
                </a:solidFill>
              </a:rPr>
              <a:t>новорічну ялинку-красуню</a:t>
            </a:r>
            <a:r>
              <a:rPr lang="uk-UA" sz="3600" b="1" dirty="0" smtClean="0">
                <a:solidFill>
                  <a:schemeClr val="tx1"/>
                </a:solidFill>
              </a:rPr>
              <a:t>. 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Bookman Old Style" pitchFamily="18" charset="0"/>
              </a:rPr>
              <a:t>ДЕКУПАЖ ПО СКЛУ</a:t>
            </a:r>
            <a:endParaRPr lang="uk-UA" dirty="0"/>
          </a:p>
        </p:txBody>
      </p:sp>
      <p:pic>
        <p:nvPicPr>
          <p:cNvPr id="24578" name="Picture 2" descr="Результат пошуку зображень за запитом &quot;декупаж по стеклу&quot;"/>
          <p:cNvPicPr>
            <a:picLocks noChangeAspect="1" noChangeArrowheads="1"/>
          </p:cNvPicPr>
          <p:nvPr/>
        </p:nvPicPr>
        <p:blipFill>
          <a:blip r:embed="rId2" cstate="print"/>
          <a:srcRect r="29441"/>
          <a:stretch>
            <a:fillRect/>
          </a:stretch>
        </p:blipFill>
        <p:spPr bwMode="auto">
          <a:xfrm>
            <a:off x="251520" y="1196752"/>
            <a:ext cx="8640960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8" name="Picture 4" descr="C:\Users\1\Desktop\школа\семінар\0a634089b1372845c5535b3de863a09b7dd93a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11" y="0"/>
            <a:ext cx="90895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школа\семінар\1413780496_christmas-gold-frames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9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52728" cy="5832648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rgbClr val="002060"/>
                </a:solidFill>
              </a:rPr>
              <a:t/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/>
            </a:r>
            <a:br>
              <a:rPr lang="uk-UA" sz="3200" b="1" dirty="0" smtClean="0">
                <a:solidFill>
                  <a:srgbClr val="002060"/>
                </a:solidFill>
              </a:rPr>
            </a:br>
            <a:r>
              <a:rPr lang="uk-UA" sz="3200" b="1" dirty="0" smtClean="0">
                <a:solidFill>
                  <a:srgbClr val="002060"/>
                </a:solidFill>
              </a:rPr>
              <a:t>          Матеріали та інструменти: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err="1" smtClean="0"/>
              <a:t>-</a:t>
            </a:r>
            <a:r>
              <a:rPr lang="uk-UA" sz="3200" b="1" dirty="0" err="1" smtClean="0"/>
              <a:t>предмет</a:t>
            </a:r>
            <a:r>
              <a:rPr lang="uk-UA" sz="3200" b="1" dirty="0" smtClean="0"/>
              <a:t> для декорування (лампочка);</a:t>
            </a:r>
            <a:br>
              <a:rPr lang="uk-UA" sz="3200" b="1" dirty="0" smtClean="0"/>
            </a:br>
            <a:r>
              <a:rPr lang="uk-UA" sz="3200" b="1" dirty="0" err="1" smtClean="0"/>
              <a:t>-картинка</a:t>
            </a:r>
            <a:r>
              <a:rPr lang="uk-UA" sz="3200" b="1" dirty="0" smtClean="0"/>
              <a:t>, яка використовується, як прикраса (частинка серветки);</a:t>
            </a:r>
            <a:br>
              <a:rPr lang="uk-UA" sz="3200" b="1" dirty="0" smtClean="0"/>
            </a:br>
            <a:r>
              <a:rPr lang="uk-UA" sz="3200" b="1" dirty="0" err="1" smtClean="0"/>
              <a:t>-ножиці</a:t>
            </a:r>
            <a:r>
              <a:rPr lang="uk-UA" sz="3200" b="1" dirty="0" smtClean="0"/>
              <a:t>;</a:t>
            </a:r>
            <a:br>
              <a:rPr lang="uk-UA" sz="3200" b="1" dirty="0" smtClean="0"/>
            </a:br>
            <a:r>
              <a:rPr lang="uk-UA" sz="3200" b="1" dirty="0" err="1" smtClean="0"/>
              <a:t>-пензлик</a:t>
            </a:r>
            <a:r>
              <a:rPr lang="uk-UA" sz="3200" b="1" dirty="0" smtClean="0"/>
              <a:t>;</a:t>
            </a:r>
            <a:br>
              <a:rPr lang="uk-UA" sz="3200" b="1" dirty="0" smtClean="0"/>
            </a:br>
            <a:r>
              <a:rPr lang="uk-UA" sz="3200" b="1" dirty="0" err="1" smtClean="0"/>
              <a:t>-клей</a:t>
            </a:r>
            <a:r>
              <a:rPr lang="uk-UA" sz="3200" b="1" dirty="0" smtClean="0"/>
              <a:t> (ПВА);</a:t>
            </a:r>
            <a:br>
              <a:rPr lang="uk-UA" sz="3200" b="1" dirty="0" smtClean="0"/>
            </a:br>
            <a:r>
              <a:rPr lang="uk-UA" sz="3200" b="1" dirty="0" err="1" smtClean="0"/>
              <a:t>-фарба</a:t>
            </a:r>
            <a:r>
              <a:rPr lang="uk-UA" sz="3200" b="1" dirty="0" smtClean="0"/>
              <a:t>;</a:t>
            </a:r>
            <a:br>
              <a:rPr lang="uk-UA" sz="3200" b="1" dirty="0" smtClean="0"/>
            </a:br>
            <a:r>
              <a:rPr lang="uk-UA" sz="3200" b="1" dirty="0" smtClean="0"/>
              <a:t>-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різні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аксесуари</a:t>
            </a:r>
            <a:r>
              <a:rPr lang="ru-RU" sz="3200" b="1" dirty="0" smtClean="0"/>
              <a:t> для </a:t>
            </a:r>
            <a:r>
              <a:rPr lang="ru-RU" sz="3200" b="1" dirty="0" err="1" smtClean="0"/>
              <a:t>декорування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блискітки</a:t>
            </a:r>
            <a:r>
              <a:rPr lang="ru-RU" sz="3200" b="1" dirty="0" smtClean="0"/>
              <a:t>, нитки, </a:t>
            </a:r>
            <a:r>
              <a:rPr lang="ru-RU" sz="3200" b="1" dirty="0" err="1" smtClean="0"/>
              <a:t>бісер</a:t>
            </a:r>
            <a:r>
              <a:rPr lang="ru-RU" sz="3200" b="1" dirty="0" smtClean="0"/>
              <a:t>);</a:t>
            </a:r>
            <a:br>
              <a:rPr lang="ru-RU" sz="3200" b="1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endParaRPr lang="uk-UA" sz="3200" dirty="0"/>
          </a:p>
        </p:txBody>
      </p:sp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77281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		</a:t>
            </a:r>
            <a:r>
              <a:rPr lang="uk-UA" sz="5400" dirty="0" smtClean="0"/>
              <a:t>Технологічна карта</a:t>
            </a:r>
            <a:br>
              <a:rPr lang="uk-UA" sz="5400" dirty="0" smtClean="0"/>
            </a:br>
            <a:r>
              <a:rPr lang="uk-UA" sz="5400" dirty="0" smtClean="0"/>
              <a:t>1.Беремо лампочку  2. Фарбуємо</a:t>
            </a:r>
            <a:endParaRPr lang="uk-UA" sz="5400" dirty="0"/>
          </a:p>
        </p:txBody>
      </p:sp>
      <p:pic>
        <p:nvPicPr>
          <p:cNvPr id="25602" name="Picture 2" descr="Результат пошуку зображень за запитом &quot;лампочки&quot;"/>
          <p:cNvPicPr>
            <a:picLocks noChangeAspect="1" noChangeArrowheads="1"/>
          </p:cNvPicPr>
          <p:nvPr/>
        </p:nvPicPr>
        <p:blipFill>
          <a:blip r:embed="rId2" cstate="print"/>
          <a:srcRect l="22443" t="4769" r="18495" b="9001"/>
          <a:stretch>
            <a:fillRect/>
          </a:stretch>
        </p:blipFill>
        <p:spPr bwMode="auto">
          <a:xfrm>
            <a:off x="539552" y="1916832"/>
            <a:ext cx="3008553" cy="4392488"/>
          </a:xfrm>
          <a:prstGeom prst="rect">
            <a:avLst/>
          </a:prstGeom>
          <a:noFill/>
        </p:spPr>
      </p:pic>
      <p:pic>
        <p:nvPicPr>
          <p:cNvPr id="25606" name="Picture 6" descr="Результат пошуку зображень за запитом &quot;лампочка пофарбована&quot;"/>
          <p:cNvPicPr>
            <a:picLocks noChangeAspect="1" noChangeArrowheads="1"/>
          </p:cNvPicPr>
          <p:nvPr/>
        </p:nvPicPr>
        <p:blipFill>
          <a:blip r:embed="rId3" cstate="print"/>
          <a:srcRect l="23036" r="5296"/>
          <a:stretch>
            <a:fillRect/>
          </a:stretch>
        </p:blipFill>
        <p:spPr bwMode="auto">
          <a:xfrm>
            <a:off x="4355976" y="2177480"/>
            <a:ext cx="4320480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417638"/>
          </a:xfrm>
        </p:spPr>
        <p:txBody>
          <a:bodyPr>
            <a:noAutofit/>
          </a:bodyPr>
          <a:lstStyle/>
          <a:p>
            <a:pPr algn="l"/>
            <a:r>
              <a:rPr lang="uk-UA" sz="5400" dirty="0" smtClean="0"/>
              <a:t>3. Вирізаємо або відриваємо необхідний  елемент</a:t>
            </a:r>
            <a:endParaRPr lang="uk-UA" sz="5400" dirty="0"/>
          </a:p>
        </p:txBody>
      </p:sp>
      <p:pic>
        <p:nvPicPr>
          <p:cNvPr id="29702" name="Picture 6" descr="Вырезание узора из салфетки"/>
          <p:cNvPicPr>
            <a:picLocks noChangeAspect="1" noChangeArrowheads="1"/>
          </p:cNvPicPr>
          <p:nvPr/>
        </p:nvPicPr>
        <p:blipFill>
          <a:blip r:embed="rId2" cstate="print"/>
          <a:srcRect t="14302" b="22358"/>
          <a:stretch>
            <a:fillRect/>
          </a:stretch>
        </p:blipFill>
        <p:spPr bwMode="auto">
          <a:xfrm>
            <a:off x="467544" y="1628800"/>
            <a:ext cx="813690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uk-UA" sz="5400" dirty="0" smtClean="0"/>
              <a:t>4. Відділяємо верхній шар серветки</a:t>
            </a:r>
            <a:endParaRPr lang="uk-UA" sz="5400" dirty="0"/>
          </a:p>
        </p:txBody>
      </p:sp>
      <p:pic>
        <p:nvPicPr>
          <p:cNvPr id="28676" name="Picture 4" descr="Отделение тонкого декоративного слоя салфетки от основы"/>
          <p:cNvPicPr>
            <a:picLocks noChangeAspect="1" noChangeArrowheads="1"/>
          </p:cNvPicPr>
          <p:nvPr/>
        </p:nvPicPr>
        <p:blipFill>
          <a:blip r:embed="rId2" cstate="print"/>
          <a:srcRect t="20432" b="20315"/>
          <a:stretch>
            <a:fillRect/>
          </a:stretch>
        </p:blipFill>
        <p:spPr bwMode="auto">
          <a:xfrm>
            <a:off x="275897" y="1628800"/>
            <a:ext cx="8868103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28800"/>
          </a:xfrm>
        </p:spPr>
        <p:txBody>
          <a:bodyPr>
            <a:normAutofit fontScale="90000"/>
          </a:bodyPr>
          <a:lstStyle/>
          <a:p>
            <a:r>
              <a:rPr lang="uk-UA" sz="6000" dirty="0" smtClean="0"/>
              <a:t>5. Приклеювання серветки на основу</a:t>
            </a:r>
            <a:endParaRPr lang="uk-UA" sz="6000" dirty="0"/>
          </a:p>
        </p:txBody>
      </p:sp>
      <p:sp>
        <p:nvSpPr>
          <p:cNvPr id="30722" name="AutoShape 2" descr="Наклеивание салфеток на основ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24" name="Picture 4" descr="Наклеивание салфеток на основу"/>
          <p:cNvPicPr>
            <a:picLocks noChangeAspect="1" noChangeArrowheads="1"/>
          </p:cNvPicPr>
          <p:nvPr/>
        </p:nvPicPr>
        <p:blipFill>
          <a:blip r:embed="rId2" cstate="print"/>
          <a:srcRect t="15250" b="21569"/>
          <a:stretch>
            <a:fillRect/>
          </a:stretch>
        </p:blipFill>
        <p:spPr bwMode="auto">
          <a:xfrm>
            <a:off x="323528" y="1556792"/>
            <a:ext cx="8473966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uk-UA" sz="5400" dirty="0" smtClean="0"/>
              <a:t>6. Оформлення</a:t>
            </a:r>
            <a:endParaRPr lang="uk-UA" sz="5400" dirty="0"/>
          </a:p>
        </p:txBody>
      </p:sp>
      <p:pic>
        <p:nvPicPr>
          <p:cNvPr id="317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20480" cy="5159897"/>
          </a:xfrm>
          <a:prstGeom prst="rect">
            <a:avLst/>
          </a:prstGeom>
          <a:noFill/>
        </p:spPr>
      </p:pic>
      <p:pic>
        <p:nvPicPr>
          <p:cNvPr id="31748" name="Picture 4" descr="Результат пошуку зображень за запитом &quot;лампочки блискіт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4519532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21" y="0"/>
            <a:ext cx="90835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154559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2">
                    <a:lumMod val="75000"/>
                  </a:schemeClr>
                </a:solidFill>
              </a:rPr>
              <a:t>ДО СВЯТА ГОТОВІ!!!</a:t>
            </a:r>
            <a:endParaRPr lang="uk-UA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med" advTm="5156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школа\семінар\94482623_Fram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648" y="-315416"/>
            <a:ext cx="11305256" cy="7776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5544616" cy="4680520"/>
          </a:xfrm>
        </p:spPr>
        <p:txBody>
          <a:bodyPr>
            <a:normAutofit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340768"/>
            <a:ext cx="50405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b="1" dirty="0" smtClean="0"/>
          </a:p>
          <a:p>
            <a:pPr algn="ctr"/>
            <a:r>
              <a:rPr lang="uk-UA" sz="2800" b="1" dirty="0" smtClean="0"/>
              <a:t>Це можна зробити як завжди - прикрасити традиційними скляними кульками, але набагато приємніше змайструвати новорічні прикраси на ялинку своїми руками, отримавши від цього процесу неймовірне задоволення.</a:t>
            </a:r>
            <a:endParaRPr lang="uk-UA" sz="2800" dirty="0"/>
          </a:p>
        </p:txBody>
      </p:sp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школа\семінар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707088" cy="5688632"/>
          </a:xfrm>
        </p:spPr>
        <p:txBody>
          <a:bodyPr>
            <a:normAutofit/>
          </a:bodyPr>
          <a:lstStyle/>
          <a:p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b="1" dirty="0" smtClean="0"/>
              <a:t/>
            </a:r>
            <a:br>
              <a:rPr lang="uk-UA" sz="2200" b="1" dirty="0" smtClean="0"/>
            </a:br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340768"/>
            <a:ext cx="56886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	</a:t>
            </a:r>
            <a:r>
              <a:rPr lang="uk-UA" sz="3200" b="1" dirty="0" smtClean="0"/>
              <a:t>У кожному будинку точно знайдеться купа різних непотрібних дрібниць. Це всякі відірвані ґудзики, намистинки, стрічки, красиве пір'ячко, шматочки тканини, яйця від </a:t>
            </a:r>
            <a:r>
              <a:rPr lang="uk-UA" sz="3200" b="1" dirty="0" err="1" smtClean="0"/>
              <a:t>Кіндер-сюрпризів</a:t>
            </a:r>
            <a:r>
              <a:rPr lang="uk-UA" sz="3200" b="1" dirty="0" smtClean="0"/>
              <a:t>, зіпсовані електричні </a:t>
            </a:r>
            <a:r>
              <a:rPr lang="uk-UA" sz="3200" b="1" dirty="0" err="1" smtClean="0"/>
              <a:t>лампочкиі</a:t>
            </a:r>
            <a:r>
              <a:rPr lang="uk-UA" sz="3200" b="1" dirty="0" smtClean="0"/>
              <a:t> т.д.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 r="5365" b="14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Саме з таких корисних-непотрібних речей можна створити оригінальні новорічні іграшки та прикраси для ялинки своїми руками, </a:t>
            </a:r>
          </a:p>
          <a:p>
            <a:pPr>
              <a:buNone/>
            </a:pPr>
            <a:r>
              <a:rPr lang="uk-UA" b="1" dirty="0" smtClean="0"/>
              <a:t>    що особливо сподобається </a:t>
            </a:r>
          </a:p>
          <a:p>
            <a:pPr>
              <a:buNone/>
            </a:pPr>
            <a:r>
              <a:rPr lang="uk-UA" b="1" dirty="0" smtClean="0"/>
              <a:t>    вашим діткам.</a:t>
            </a:r>
            <a:endParaRPr lang="uk-UA" dirty="0"/>
          </a:p>
        </p:txBody>
      </p:sp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\Desktop\школа\семінар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923928" cy="3429000"/>
          </a:xfrm>
          <a:prstGeom prst="rect">
            <a:avLst/>
          </a:prstGeom>
          <a:noFill/>
        </p:spPr>
      </p:pic>
      <p:pic>
        <p:nvPicPr>
          <p:cNvPr id="4100" name="Picture 4" descr="C:\Users\1\Desktop\школа\семінар\Elochnie_igrushki_iz_podruchnih_materialov_-_6_master-klas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17087" cy="3441352"/>
          </a:xfrm>
          <a:prstGeom prst="rect">
            <a:avLst/>
          </a:prstGeom>
          <a:noFill/>
        </p:spPr>
      </p:pic>
      <p:pic>
        <p:nvPicPr>
          <p:cNvPr id="4101" name="Picture 5" descr="C:\Users\1\Desktop\школа\семінар\prikrasi-na-noviy-2016-rk-mavpi-svoyimi-rukami-dlya-budinku-yalinki-deyi-foto_14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0300" y="3356992"/>
            <a:ext cx="5673700" cy="3501008"/>
          </a:xfrm>
          <a:prstGeom prst="rect">
            <a:avLst/>
          </a:prstGeom>
          <a:noFill/>
        </p:spPr>
      </p:pic>
      <p:pic>
        <p:nvPicPr>
          <p:cNvPr id="4102" name="Picture 6" descr="C:\Users\1\Desktop\школа\семінар\0_511e5_b483c049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1"/>
            <a:ext cx="3649981" cy="342899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школа\семінар\1260721946_0lik.ru_fac8fa871e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797552" cy="4536504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 err="1" smtClean="0">
                <a:solidFill>
                  <a:srgbClr val="C00000"/>
                </a:solidFill>
              </a:rPr>
              <a:t>Декупаж</a:t>
            </a:r>
            <a:r>
              <a:rPr lang="uk-UA" sz="3200" b="1" dirty="0" smtClean="0">
                <a:solidFill>
                  <a:srgbClr val="C00000"/>
                </a:solidFill>
              </a:rPr>
              <a:t> </a:t>
            </a:r>
            <a:r>
              <a:rPr lang="uk-UA" sz="3200" b="1" dirty="0" smtClean="0"/>
              <a:t> (від </a:t>
            </a:r>
            <a:r>
              <a:rPr lang="uk-UA" sz="3200" b="1" dirty="0" err="1" smtClean="0"/>
              <a:t>фр</a:t>
            </a:r>
            <a:r>
              <a:rPr lang="uk-UA" sz="3200" b="1" dirty="0" smtClean="0"/>
              <a:t>. </a:t>
            </a:r>
            <a:r>
              <a:rPr lang="en-US" sz="3200" b="1" dirty="0" err="1" smtClean="0"/>
              <a:t>decouper</a:t>
            </a:r>
            <a:r>
              <a:rPr lang="en-US" sz="3200" b="1" dirty="0" smtClean="0"/>
              <a:t> </a:t>
            </a:r>
            <a:r>
              <a:rPr lang="uk-UA" sz="3200" b="1" dirty="0" smtClean="0"/>
              <a:t>вирізати з паперу) — декоративна техніка по тканині, склу, дереву (та інших поверхнях), що полягає у вирізуванні візерунків із різних матеріалів та наклеюванні їх на поверхню, що декорується</a:t>
            </a:r>
            <a:r>
              <a:rPr lang="uk-UA" sz="2400" b="1" dirty="0" smtClean="0"/>
              <a:t>.</a:t>
            </a:r>
            <a:endParaRPr lang="uk-UA" sz="2400" dirty="0"/>
          </a:p>
        </p:txBody>
      </p:sp>
    </p:spTree>
  </p:cSld>
  <p:clrMapOvr>
    <a:masterClrMapping/>
  </p:clrMapOvr>
  <p:transition spd="med" advClick="0" advTm="5156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зультат пошуку зображень за запитом &quot;декупаж по тканині&quot;"/>
          <p:cNvPicPr>
            <a:picLocks noChangeAspect="1" noChangeArrowheads="1"/>
          </p:cNvPicPr>
          <p:nvPr/>
        </p:nvPicPr>
        <p:blipFill>
          <a:blip r:embed="rId2" cstate="print"/>
          <a:srcRect l="24840"/>
          <a:stretch>
            <a:fillRect/>
          </a:stretch>
        </p:blipFill>
        <p:spPr bwMode="auto">
          <a:xfrm>
            <a:off x="0" y="1052736"/>
            <a:ext cx="4663084" cy="58052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6876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latin typeface="Bookman Old Style" pitchFamily="18" charset="0"/>
              </a:rPr>
              <a:t>ДЕКУПАЖ ПО ТКАНИНІ</a:t>
            </a:r>
            <a:endParaRPr lang="uk-UA" sz="5400" b="1" dirty="0">
              <a:latin typeface="Bookman Old Style" pitchFamily="18" charset="0"/>
            </a:endParaRPr>
          </a:p>
        </p:txBody>
      </p:sp>
      <p:pic>
        <p:nvPicPr>
          <p:cNvPr id="23556" name="Picture 4" descr="Результат пошуку зображень за запитом &quot;декупаж по тканині&quot;"/>
          <p:cNvPicPr>
            <a:picLocks noChangeAspect="1" noChangeArrowheads="1"/>
          </p:cNvPicPr>
          <p:nvPr/>
        </p:nvPicPr>
        <p:blipFill>
          <a:blip r:embed="rId3" cstate="print"/>
          <a:srcRect l="3914" r="11948"/>
          <a:stretch>
            <a:fillRect/>
          </a:stretch>
        </p:blipFill>
        <p:spPr bwMode="auto">
          <a:xfrm>
            <a:off x="4499992" y="1052736"/>
            <a:ext cx="4644008" cy="580526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Bookman Old Style" pitchFamily="18" charset="0"/>
              </a:rPr>
              <a:t>ДЕКУПАЖ ПО ДЕРЕВУ</a:t>
            </a:r>
            <a:endParaRPr lang="uk-UA" dirty="0"/>
          </a:p>
        </p:txBody>
      </p:sp>
      <p:pic>
        <p:nvPicPr>
          <p:cNvPr id="22530" name="Picture 2" descr="Результат пошуку зображень за запитом &quot;декупаж по дерев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4788024" cy="5301208"/>
          </a:xfrm>
          <a:prstGeom prst="rect">
            <a:avLst/>
          </a:prstGeom>
          <a:noFill/>
        </p:spPr>
      </p:pic>
      <p:pic>
        <p:nvPicPr>
          <p:cNvPr id="22532" name="Picture 4" descr="Результат пошуку зображень за запитом &quot;декупаж по дереву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644008" cy="53012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Bookman Old Style" pitchFamily="18" charset="0"/>
              </a:rPr>
              <a:t>ДЕКУПАЖ ПО МЕТАЛУ</a:t>
            </a:r>
            <a:endParaRPr lang="uk-UA" dirty="0"/>
          </a:p>
        </p:txBody>
      </p:sp>
      <p:pic>
        <p:nvPicPr>
          <p:cNvPr id="21508" name="Picture 4" descr="Результат пошуку зображень за запитом &quot;декупаж по металл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712968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5156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63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</vt:lpstr>
      <vt:lpstr>    </vt:lpstr>
      <vt:lpstr>Слайд 4</vt:lpstr>
      <vt:lpstr>Слайд 5</vt:lpstr>
      <vt:lpstr>Декупаж  (від фр. decouper вирізати з паперу) — декоративна техніка по тканині, склу, дереву (та інших поверхнях), що полягає у вирізуванні візерунків із різних матеріалів та наклеюванні їх на поверхню, що декорується.</vt:lpstr>
      <vt:lpstr>ДЕКУПАЖ ПО ТКАНИНІ</vt:lpstr>
      <vt:lpstr>ДЕКУПАЖ ПО ДЕРЕВУ</vt:lpstr>
      <vt:lpstr>ДЕКУПАЖ ПО МЕТАЛУ</vt:lpstr>
      <vt:lpstr>ДЕКУПАЖ ПО СКЛУ</vt:lpstr>
      <vt:lpstr>Слайд 11</vt:lpstr>
      <vt:lpstr>            Матеріали та інструменти: -предмет для декорування (лампочка); -картинка, яка використовується, як прикраса (частинка серветки); -ножиці; -пензлик; -клей (ПВА); -фарба; - різні аксесуари для декорування (блискітки, нитки, бісер);  </vt:lpstr>
      <vt:lpstr>  Технологічна карта 1.Беремо лампочку  2. Фарбуємо</vt:lpstr>
      <vt:lpstr>3. Вирізаємо або відриваємо необхідний  елемент</vt:lpstr>
      <vt:lpstr>4. Відділяємо верхній шар серветки</vt:lpstr>
      <vt:lpstr>5. Приклеювання серветки на основу</vt:lpstr>
      <vt:lpstr>6. Оформлення</vt:lpstr>
      <vt:lpstr>ДО СВЯТА ГОТОВІ!!!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2017-10-21T04:35:44Z</dcterms:created>
  <dcterms:modified xsi:type="dcterms:W3CDTF">2017-11-28T16:58:39Z</dcterms:modified>
</cp:coreProperties>
</file>