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4" r:id="rId5"/>
    <p:sldId id="265" r:id="rId6"/>
    <p:sldId id="266" r:id="rId7"/>
    <p:sldId id="263" r:id="rId8"/>
    <p:sldId id="258" r:id="rId9"/>
    <p:sldId id="259" r:id="rId10"/>
    <p:sldId id="260" r:id="rId11"/>
    <p:sldId id="267" r:id="rId12"/>
    <p:sldId id="269"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hyperlink" Target="https://www.google.com.ua/url?sa=t&amp;rct=j&amp;q=&amp;esrc=s&amp;source=web&amp;cd=1&amp;cad=rja&amp;uact=8&amp;ved=0ahUKEwiVwsnr_vLYAhUJiCwKHd_rA9MQFggqMAA&amp;url=https://uk.wikipedia.org/wiki/Remember_Me&amp;usg=AOvVaw04yrrGNzdQvalH_inlNH4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996952"/>
            <a:ext cx="7772400" cy="1470025"/>
          </a:xfrm>
        </p:spPr>
        <p:txBody>
          <a:bodyPr/>
          <a:lstStyle/>
          <a:p>
            <a:r>
              <a:rPr lang="uk-UA" b="1" dirty="0" smtClean="0">
                <a:solidFill>
                  <a:schemeClr val="accent3">
                    <a:lumMod val="75000"/>
                  </a:schemeClr>
                </a:solidFill>
              </a:rPr>
              <a:t>Яким Він був – Тарас Шевченко?</a:t>
            </a:r>
            <a:endParaRPr lang="ru-RU" b="1" dirty="0">
              <a:solidFill>
                <a:schemeClr val="accent3">
                  <a:lumMod val="75000"/>
                </a:schemeClr>
              </a:solidFill>
            </a:endParaRPr>
          </a:p>
        </p:txBody>
      </p:sp>
      <p:sp>
        <p:nvSpPr>
          <p:cNvPr id="3" name="Подзаголовок 2"/>
          <p:cNvSpPr>
            <a:spLocks noGrp="1"/>
          </p:cNvSpPr>
          <p:nvPr>
            <p:ph type="subTitle" idx="1"/>
          </p:nvPr>
        </p:nvSpPr>
        <p:spPr>
          <a:xfrm>
            <a:off x="1259632" y="4653136"/>
            <a:ext cx="6400800" cy="1752600"/>
          </a:xfrm>
        </p:spPr>
        <p:txBody>
          <a:bodyPr/>
          <a:lstStyle/>
          <a:p>
            <a:r>
              <a:rPr lang="uk-UA" b="1" dirty="0" smtClean="0">
                <a:solidFill>
                  <a:schemeClr val="bg2">
                    <a:lumMod val="50000"/>
                  </a:schemeClr>
                </a:solidFill>
              </a:rPr>
              <a:t>Зовнішні риси та шарм Поета</a:t>
            </a:r>
            <a:endParaRPr lang="ru-RU" b="1" dirty="0">
              <a:solidFill>
                <a:schemeClr val="bg2">
                  <a:lumMod val="50000"/>
                </a:schemeClr>
              </a:solidFill>
            </a:endParaRPr>
          </a:p>
        </p:txBody>
      </p:sp>
      <p:pic>
        <p:nvPicPr>
          <p:cNvPr id="4" name="Рисунок 3" descr="665573.jpg"/>
          <p:cNvPicPr>
            <a:picLocks noChangeAspect="1"/>
          </p:cNvPicPr>
          <p:nvPr/>
        </p:nvPicPr>
        <p:blipFill>
          <a:blip r:embed="rId2" cstate="print"/>
          <a:srcRect r="17777" b="23628"/>
          <a:stretch>
            <a:fillRect/>
          </a:stretch>
        </p:blipFill>
        <p:spPr>
          <a:xfrm>
            <a:off x="0" y="0"/>
            <a:ext cx="4777333" cy="250239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Зі спогадів Катерини </a:t>
            </a:r>
            <a:r>
              <a:rPr lang="uk-UA" dirty="0" err="1" smtClean="0"/>
              <a:t>Піунової</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uk-UA" dirty="0" err="1" smtClean="0"/>
              <a:t>Піунова</a:t>
            </a:r>
            <a:r>
              <a:rPr lang="uk-UA" dirty="0" smtClean="0"/>
              <a:t> говорила про Шевченка, що він був веселою, цікавою людиною і тому їй подобався. Але її лякала його зовнішність: чоботи, помазані дьогтем, довгополий одяг і велика лисина. Зрозуміло, що після десятирічного ув’язнення поет не міг мати елегантного вигляду, … мав поганий одяг: у нього, крім кітеля та </a:t>
            </a:r>
            <a:r>
              <a:rPr lang="uk-UA" dirty="0" err="1" smtClean="0"/>
              <a:t>“чапана”</a:t>
            </a:r>
            <a:r>
              <a:rPr lang="uk-UA" dirty="0" smtClean="0"/>
              <a:t>, нічого не було. Йому в Астрахані знайомі дали плащ, штани, камізельку й чоботи. Але який вигляд мав той подарований одяг, сказати важко щось </a:t>
            </a:r>
            <a:r>
              <a:rPr lang="uk-UA" dirty="0" err="1" smtClean="0"/>
              <a:t>позитивне”</a:t>
            </a:r>
            <a:r>
              <a:rPr lang="uk-UA" dirty="0" smtClean="0"/>
              <a:t> </a:t>
            </a:r>
            <a:r>
              <a:rPr lang="en-US" dirty="0" smtClean="0"/>
              <a:t>[53]</a:t>
            </a:r>
            <a:r>
              <a:rPr lang="uk-UA" dirty="0" smtClean="0"/>
              <a:t>.</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t>Стояв на багато голів вище від своїх сучасників</a:t>
            </a:r>
            <a:endParaRPr lang="ru-RU" b="1" dirty="0"/>
          </a:p>
        </p:txBody>
      </p:sp>
      <p:sp>
        <p:nvSpPr>
          <p:cNvPr id="3" name="Содержимое 2"/>
          <p:cNvSpPr>
            <a:spLocks noGrp="1"/>
          </p:cNvSpPr>
          <p:nvPr>
            <p:ph idx="1"/>
          </p:nvPr>
        </p:nvSpPr>
        <p:spPr/>
        <p:txBody>
          <a:bodyPr>
            <a:normAutofit fontScale="92500" lnSpcReduction="20000"/>
          </a:bodyPr>
          <a:lstStyle/>
          <a:p>
            <a:pPr>
              <a:buNone/>
            </a:pPr>
            <a:r>
              <a:rPr lang="uk-UA" dirty="0" smtClean="0"/>
              <a:t>     За півроку до смерті Тарасові Шевченку було надано звання академіка гравюри. Тоді він написав і виставив автопортрет, створений  олійними фарбами. Митець зобразив себе у смушевій шапці, вишиваній сорочці, із сергою у вусі. Було створено образ лицаря, гетьмана України чи кошового Запорозької Січі, духовного провідника народу. Це був протест проти несправедливої влади, тому митець не дуже дбав про збереження подібності. Але (парадокс) саме таким він і увійшов в історію і наші шкільні </a:t>
            </a:r>
            <a:r>
              <a:rPr lang="uk-UA" dirty="0" smtClean="0"/>
              <a:t>кабінети.</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Автопортрет 1860 рік </a:t>
            </a:r>
            <a:endParaRPr lang="ru-RU" dirty="0"/>
          </a:p>
        </p:txBody>
      </p:sp>
      <p:pic>
        <p:nvPicPr>
          <p:cNvPr id="4" name="Содержимое 3" descr="053.jpg"/>
          <p:cNvPicPr>
            <a:picLocks noGrp="1" noChangeAspect="1"/>
          </p:cNvPicPr>
          <p:nvPr>
            <p:ph idx="1"/>
          </p:nvPr>
        </p:nvPicPr>
        <p:blipFill>
          <a:blip r:embed="rId2" cstate="print"/>
          <a:stretch>
            <a:fillRect/>
          </a:stretch>
        </p:blipFill>
        <p:spPr>
          <a:xfrm>
            <a:off x="2627784" y="1096494"/>
            <a:ext cx="4104456" cy="5632186"/>
          </a:xfrm>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980728"/>
          </a:xfrm>
        </p:spPr>
        <p:txBody>
          <a:bodyPr>
            <a:noAutofit/>
          </a:bodyPr>
          <a:lstStyle/>
          <a:p>
            <a:r>
              <a:rPr lang="uk-UA" sz="5400" b="1" dirty="0" smtClean="0">
                <a:hlinkClick r:id="rId2"/>
              </a:rPr>
              <a:t/>
            </a:r>
            <a:br>
              <a:rPr lang="uk-UA" sz="5400" b="1" dirty="0" smtClean="0">
                <a:hlinkClick r:id="rId2"/>
              </a:rPr>
            </a:br>
            <a:r>
              <a:rPr lang="en-US" sz="5400" b="1" dirty="0" smtClean="0">
                <a:solidFill>
                  <a:srgbClr val="FF0000"/>
                </a:solidFill>
                <a:hlinkClick r:id="rId2"/>
              </a:rPr>
              <a:t>Remember </a:t>
            </a:r>
            <a:r>
              <a:rPr lang="en-US" sz="5400" b="1" dirty="0" smtClean="0">
                <a:solidFill>
                  <a:srgbClr val="FF0000"/>
                </a:solidFill>
              </a:rPr>
              <a:t/>
            </a:r>
            <a:br>
              <a:rPr lang="en-US" sz="5400" b="1" dirty="0" smtClean="0">
                <a:solidFill>
                  <a:srgbClr val="FF0000"/>
                </a:solidFill>
              </a:rPr>
            </a:br>
            <a:endParaRPr lang="ru-RU" sz="5400" b="1" dirty="0">
              <a:solidFill>
                <a:srgbClr val="FF0000"/>
              </a:solidFill>
            </a:endParaRPr>
          </a:p>
        </p:txBody>
      </p:sp>
      <p:sp>
        <p:nvSpPr>
          <p:cNvPr id="3" name="Содержимое 2"/>
          <p:cNvSpPr>
            <a:spLocks noGrp="1"/>
          </p:cNvSpPr>
          <p:nvPr>
            <p:ph idx="1"/>
          </p:nvPr>
        </p:nvSpPr>
        <p:spPr>
          <a:xfrm>
            <a:off x="457200" y="1340768"/>
            <a:ext cx="8229600" cy="5517232"/>
          </a:xfrm>
        </p:spPr>
        <p:txBody>
          <a:bodyPr>
            <a:normAutofit fontScale="77500" lnSpcReduction="20000"/>
          </a:bodyPr>
          <a:lstStyle/>
          <a:p>
            <a:pPr>
              <a:buNone/>
            </a:pPr>
            <a:r>
              <a:rPr lang="uk-UA" dirty="0" smtClean="0"/>
              <a:t> Тарас Шевченко помер всього – </a:t>
            </a:r>
            <a:r>
              <a:rPr lang="uk-UA" dirty="0" err="1" smtClean="0"/>
              <a:t>на-</a:t>
            </a:r>
            <a:r>
              <a:rPr lang="uk-UA" dirty="0" smtClean="0"/>
              <a:t> всього у 47 років. У наш час чоловіки у такому віці досягають свого розквіту. Митець був виснажений складними умовами життя, тяжкими хворобами та нестерпними умовами солдатської служби. Але він ніколи не втрачав життєвого оптимізму і вміння кохати. Хотілося б, щоб на початку ХХІ століття ми змінили своє ставлення до Кобзаря. Адже це не просто підстаркуватий українець </a:t>
            </a:r>
          </a:p>
          <a:p>
            <a:pPr>
              <a:buNone/>
            </a:pPr>
            <a:r>
              <a:rPr lang="uk-UA" dirty="0" smtClean="0"/>
              <a:t>з вусами і в кудлатій шапці,</a:t>
            </a:r>
          </a:p>
          <a:p>
            <a:pPr>
              <a:buNone/>
            </a:pPr>
            <a:r>
              <a:rPr lang="uk-UA" dirty="0" smtClean="0"/>
              <a:t> а ГЕНІЙ ЛЮДСТВА, який,</a:t>
            </a:r>
          </a:p>
          <a:p>
            <a:pPr>
              <a:buNone/>
            </a:pPr>
            <a:r>
              <a:rPr lang="uk-UA" dirty="0" smtClean="0"/>
              <a:t> до того ж, не залишав байдужими </a:t>
            </a:r>
          </a:p>
          <a:p>
            <a:pPr>
              <a:buNone/>
            </a:pPr>
            <a:r>
              <a:rPr lang="uk-UA" dirty="0" smtClean="0"/>
              <a:t>своїх сучасників,</a:t>
            </a:r>
          </a:p>
          <a:p>
            <a:pPr>
              <a:buNone/>
            </a:pPr>
            <a:r>
              <a:rPr lang="uk-UA" dirty="0" smtClean="0"/>
              <a:t> запалюючи їхні серця </a:t>
            </a:r>
            <a:r>
              <a:rPr lang="uk-UA" smtClean="0"/>
              <a:t>любов’ю </a:t>
            </a:r>
          </a:p>
          <a:p>
            <a:pPr>
              <a:buNone/>
            </a:pPr>
            <a:r>
              <a:rPr lang="uk-UA" smtClean="0"/>
              <a:t>життєвою </a:t>
            </a:r>
            <a:r>
              <a:rPr lang="uk-UA" dirty="0" smtClean="0"/>
              <a:t>енергією.</a:t>
            </a:r>
            <a:endParaRPr lang="ru-RU" dirty="0"/>
          </a:p>
        </p:txBody>
      </p:sp>
      <p:pic>
        <p:nvPicPr>
          <p:cNvPr id="5" name="Рисунок 4" descr="507585519.gif"/>
          <p:cNvPicPr>
            <a:picLocks noChangeAspect="1"/>
          </p:cNvPicPr>
          <p:nvPr/>
        </p:nvPicPr>
        <p:blipFill>
          <a:blip r:embed="rId3" cstate="print"/>
          <a:stretch>
            <a:fillRect/>
          </a:stretch>
        </p:blipFill>
        <p:spPr>
          <a:xfrm>
            <a:off x="6876256" y="4221608"/>
            <a:ext cx="1976193" cy="263639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t>Молодий Шевченко у Петербурзі</a:t>
            </a:r>
            <a:endParaRPr lang="ru-RU" b="1" dirty="0"/>
          </a:p>
        </p:txBody>
      </p:sp>
      <p:pic>
        <p:nvPicPr>
          <p:cNvPr id="4" name="Содержимое 3" descr="index.jpg"/>
          <p:cNvPicPr>
            <a:picLocks noGrp="1" noChangeAspect="1"/>
          </p:cNvPicPr>
          <p:nvPr>
            <p:ph idx="1"/>
          </p:nvPr>
        </p:nvPicPr>
        <p:blipFill>
          <a:blip r:embed="rId2" cstate="print"/>
          <a:stretch>
            <a:fillRect/>
          </a:stretch>
        </p:blipFill>
        <p:spPr>
          <a:xfrm>
            <a:off x="755576" y="1596957"/>
            <a:ext cx="2952328" cy="3753463"/>
          </a:xfrm>
        </p:spPr>
      </p:pic>
      <p:pic>
        <p:nvPicPr>
          <p:cNvPr id="5" name="Рисунок 4" descr="1409729213_taras_shevchenko.jpg"/>
          <p:cNvPicPr>
            <a:picLocks noChangeAspect="1"/>
          </p:cNvPicPr>
          <p:nvPr/>
        </p:nvPicPr>
        <p:blipFill>
          <a:blip r:embed="rId3" cstate="print"/>
          <a:stretch>
            <a:fillRect/>
          </a:stretch>
        </p:blipFill>
        <p:spPr>
          <a:xfrm>
            <a:off x="6248214" y="2348880"/>
            <a:ext cx="2895786" cy="3861048"/>
          </a:xfrm>
          <a:prstGeom prst="rect">
            <a:avLst/>
          </a:prstGeom>
        </p:spPr>
      </p:pic>
      <p:graphicFrame>
        <p:nvGraphicFramePr>
          <p:cNvPr id="6" name="Таблица 5"/>
          <p:cNvGraphicFramePr>
            <a:graphicFrameLocks noGrp="1"/>
          </p:cNvGraphicFramePr>
          <p:nvPr/>
        </p:nvGraphicFramePr>
        <p:xfrm>
          <a:off x="683568" y="5733256"/>
          <a:ext cx="2088232" cy="365760"/>
        </p:xfrm>
        <a:graphic>
          <a:graphicData uri="http://schemas.openxmlformats.org/drawingml/2006/table">
            <a:tbl>
              <a:tblPr firstRow="1" bandRow="1">
                <a:tableStyleId>{5C22544A-7EE6-4342-B048-85BDC9FD1C3A}</a:tableStyleId>
              </a:tblPr>
              <a:tblGrid>
                <a:gridCol w="2088232"/>
              </a:tblGrid>
              <a:tr h="0">
                <a:tc>
                  <a:txBody>
                    <a:bodyPr/>
                    <a:lstStyle/>
                    <a:p>
                      <a:r>
                        <a:rPr lang="uk-UA" dirty="0" smtClean="0">
                          <a:solidFill>
                            <a:schemeClr val="tx1"/>
                          </a:solidFill>
                        </a:rPr>
                        <a:t>Автопортрет</a:t>
                      </a:r>
                      <a:endParaRPr lang="ru-RU" dirty="0">
                        <a:solidFill>
                          <a:schemeClr val="tx1"/>
                        </a:solidFill>
                      </a:endParaRPr>
                    </a:p>
                  </a:txBody>
                  <a:tcPr>
                    <a:solidFill>
                      <a:schemeClr val="bg2"/>
                    </a:solidFill>
                  </a:tcPr>
                </a:tc>
              </a:tr>
            </a:tbl>
          </a:graphicData>
        </a:graphic>
      </p:graphicFrame>
      <p:graphicFrame>
        <p:nvGraphicFramePr>
          <p:cNvPr id="7" name="Таблица 6"/>
          <p:cNvGraphicFramePr>
            <a:graphicFrameLocks noGrp="1"/>
          </p:cNvGraphicFramePr>
          <p:nvPr/>
        </p:nvGraphicFramePr>
        <p:xfrm>
          <a:off x="6084168" y="1839104"/>
          <a:ext cx="2880320" cy="365760"/>
        </p:xfrm>
        <a:graphic>
          <a:graphicData uri="http://schemas.openxmlformats.org/drawingml/2006/table">
            <a:tbl>
              <a:tblPr/>
              <a:tblGrid>
                <a:gridCol w="2880320"/>
              </a:tblGrid>
              <a:tr h="360040">
                <a:tc>
                  <a:txBody>
                    <a:bodyPr/>
                    <a:lstStyle/>
                    <a:p>
                      <a:r>
                        <a:rPr lang="uk-UA" b="1" dirty="0" smtClean="0"/>
                        <a:t>В</a:t>
                      </a:r>
                      <a:r>
                        <a:rPr lang="uk-UA" b="1" baseline="0" dirty="0" smtClean="0"/>
                        <a:t> уяві наших сучасників</a:t>
                      </a:r>
                      <a:endParaRPr lang="ru-RU" b="1" dirty="0"/>
                    </a:p>
                  </a:txBody>
                  <a:tcPr>
                    <a:lnL w="12700" cmpd="sng">
                      <a:solidFill>
                        <a:schemeClr val="tx2">
                          <a:lumMod val="60000"/>
                          <a:lumOff val="40000"/>
                        </a:schemeClr>
                      </a:solidFill>
                      <a:prstDash val="solid"/>
                    </a:lnL>
                    <a:lnR w="12700" cmpd="sng">
                      <a:solidFill>
                        <a:schemeClr val="tx2">
                          <a:lumMod val="60000"/>
                          <a:lumOff val="40000"/>
                        </a:schemeClr>
                      </a:solidFill>
                      <a:prstDash val="solid"/>
                    </a:lnR>
                    <a:lnT w="12700" cmpd="sng">
                      <a:solidFill>
                        <a:schemeClr val="tx2">
                          <a:lumMod val="60000"/>
                          <a:lumOff val="40000"/>
                        </a:schemeClr>
                      </a:solidFill>
                      <a:prstDash val="solid"/>
                    </a:lnT>
                    <a:lnB w="12700" cmpd="sng">
                      <a:solidFill>
                        <a:schemeClr val="tx2">
                          <a:lumMod val="60000"/>
                          <a:lumOff val="40000"/>
                        </a:schemeClr>
                      </a:solidFill>
                      <a:prstDash val="soli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Талановитий  художник</a:t>
            </a:r>
            <a:endParaRPr lang="ru-RU" b="1" dirty="0"/>
          </a:p>
        </p:txBody>
      </p:sp>
      <p:sp>
        <p:nvSpPr>
          <p:cNvPr id="3" name="Содержимое 2"/>
          <p:cNvSpPr>
            <a:spLocks noGrp="1"/>
          </p:cNvSpPr>
          <p:nvPr>
            <p:ph idx="1"/>
          </p:nvPr>
        </p:nvSpPr>
        <p:spPr/>
        <p:txBody>
          <a:bodyPr>
            <a:normAutofit fontScale="92500" lnSpcReduction="20000"/>
          </a:bodyPr>
          <a:lstStyle/>
          <a:p>
            <a:pPr>
              <a:buNone/>
            </a:pPr>
            <a:r>
              <a:rPr lang="uk-UA" dirty="0" smtClean="0"/>
              <a:t> Здобувши волю, Шевченко швидко міняє свій зовнішній вигляд, зокрема одяг. Він починає гарно зодягатися, навіть з претензією на елегантність, здобуває широке знайомство, буває на вечорах; його скрізь радо приймають і запрошують. Але страшенно не любив фрака. Часто мусив відвідувати аристократичні доми. У такому товаристві тримав себе вільно і з тактом. Прийшовши додому, бурчав собі під ніс: </a:t>
            </a:r>
            <a:r>
              <a:rPr lang="uk-UA" dirty="0" err="1" smtClean="0"/>
              <a:t>“Ні</a:t>
            </a:r>
            <a:r>
              <a:rPr lang="uk-UA" dirty="0" smtClean="0"/>
              <a:t>, не  люблю я у такій бесіді – ні чарки горілки, ні шматка хліба!”</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У 40-х роках</a:t>
            </a:r>
            <a:endParaRPr lang="ru-RU" dirty="0"/>
          </a:p>
        </p:txBody>
      </p:sp>
      <p:sp>
        <p:nvSpPr>
          <p:cNvPr id="3" name="Содержимое 2"/>
          <p:cNvSpPr>
            <a:spLocks noGrp="1"/>
          </p:cNvSpPr>
          <p:nvPr>
            <p:ph idx="1"/>
          </p:nvPr>
        </p:nvSpPr>
        <p:spPr/>
        <p:txBody>
          <a:bodyPr/>
          <a:lstStyle/>
          <a:p>
            <a:pPr>
              <a:buNone/>
            </a:pPr>
            <a:r>
              <a:rPr lang="uk-UA" dirty="0" err="1" smtClean="0"/>
              <a:t>“На</a:t>
            </a:r>
            <a:r>
              <a:rPr lang="uk-UA" dirty="0" smtClean="0"/>
              <a:t> зовнішній вигляд середнього зросту, русявий, в модному сурдуті столичного кравця, з високо пов’язаною </a:t>
            </a:r>
            <a:r>
              <a:rPr lang="uk-UA" dirty="0" err="1" smtClean="0"/>
              <a:t>краваткою”</a:t>
            </a:r>
            <a:r>
              <a:rPr lang="en-US" dirty="0" smtClean="0"/>
              <a:t>[</a:t>
            </a:r>
            <a:r>
              <a:rPr lang="uk-UA" dirty="0" smtClean="0"/>
              <a:t>17</a:t>
            </a:r>
            <a:r>
              <a:rPr lang="en-US" dirty="0" smtClean="0"/>
              <a:t>]</a:t>
            </a:r>
            <a:endParaRPr lang="ru-RU" dirty="0"/>
          </a:p>
        </p:txBody>
      </p:sp>
      <p:pic>
        <p:nvPicPr>
          <p:cNvPr id="4" name="Рисунок 3" descr="1027897_600.jpg"/>
          <p:cNvPicPr>
            <a:picLocks noChangeAspect="1"/>
          </p:cNvPicPr>
          <p:nvPr/>
        </p:nvPicPr>
        <p:blipFill>
          <a:blip r:embed="rId2" cstate="print"/>
          <a:srcRect l="20007" t="14187" r="14255"/>
          <a:stretch>
            <a:fillRect/>
          </a:stretch>
        </p:blipFill>
        <p:spPr>
          <a:xfrm>
            <a:off x="4427984" y="3129507"/>
            <a:ext cx="3888432" cy="357899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512168"/>
          </a:xfrm>
        </p:spPr>
        <p:txBody>
          <a:bodyPr>
            <a:normAutofit fontScale="90000"/>
          </a:bodyPr>
          <a:lstStyle/>
          <a:p>
            <a:r>
              <a:rPr lang="uk-UA" b="1" dirty="0" smtClean="0"/>
              <a:t>Зі спогадів Тургенєва, Тарас Шевченко після заслання 1847-1857 років</a:t>
            </a:r>
            <a:endParaRPr lang="ru-RU" b="1" dirty="0"/>
          </a:p>
        </p:txBody>
      </p:sp>
      <p:sp>
        <p:nvSpPr>
          <p:cNvPr id="3" name="Содержимое 2"/>
          <p:cNvSpPr>
            <a:spLocks noGrp="1"/>
          </p:cNvSpPr>
          <p:nvPr>
            <p:ph idx="1"/>
          </p:nvPr>
        </p:nvSpPr>
        <p:spPr>
          <a:xfrm>
            <a:off x="467544" y="2060848"/>
            <a:ext cx="8229600" cy="4525963"/>
          </a:xfrm>
        </p:spPr>
        <p:txBody>
          <a:bodyPr>
            <a:normAutofit fontScale="85000" lnSpcReduction="20000"/>
          </a:bodyPr>
          <a:lstStyle/>
          <a:p>
            <a:pPr>
              <a:buNone/>
            </a:pPr>
            <a:r>
              <a:rPr lang="uk-UA" dirty="0" err="1" smtClean="0"/>
              <a:t>“Шевченко</a:t>
            </a:r>
            <a:r>
              <a:rPr lang="uk-UA" dirty="0" smtClean="0"/>
              <a:t> був людиною міцної будови тіла, з широкими плечима, з високим чолом; у ньому висвітлювалась постать кремезного козака з помітними ознаками солдатської виправки і ломки. Голова гостроверха, майже лиса; високий зморшкуватий лоб, широкий, так званий качиний ніс, густі вуса, звислі на губи, невеликі сірі очі, погляд яких, завжди похмурий і недовірливий, іноді набирав виразу лагідного, майже ніжного, і супроводжувався гарною, доброю усмішкою, голос трохи хрипкий, рухи спокійні, хода поважна… у високій смушевій шапці, в довгій </a:t>
            </a:r>
            <a:r>
              <a:rPr lang="uk-UA" dirty="0" err="1" smtClean="0"/>
              <a:t>темно-</a:t>
            </a:r>
            <a:r>
              <a:rPr lang="uk-UA" dirty="0" smtClean="0"/>
              <a:t> сірій чумарці з чорним смушевим </a:t>
            </a:r>
            <a:r>
              <a:rPr lang="uk-UA" dirty="0" err="1" smtClean="0"/>
              <a:t>коміром</a:t>
            </a:r>
            <a:r>
              <a:rPr lang="uk-UA" dirty="0" err="1" smtClean="0"/>
              <a:t>”</a:t>
            </a:r>
            <a:r>
              <a:rPr lang="uk-UA" dirty="0" smtClean="0"/>
              <a:t>.</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t>За словами самого Шевченка, після заслання</a:t>
            </a:r>
            <a:endParaRPr lang="ru-RU" b="1" dirty="0"/>
          </a:p>
        </p:txBody>
      </p:sp>
      <p:sp>
        <p:nvSpPr>
          <p:cNvPr id="3" name="Содержимое 2"/>
          <p:cNvSpPr>
            <a:spLocks noGrp="1"/>
          </p:cNvSpPr>
          <p:nvPr>
            <p:ph idx="1"/>
          </p:nvPr>
        </p:nvSpPr>
        <p:spPr/>
        <p:txBody>
          <a:bodyPr/>
          <a:lstStyle/>
          <a:p>
            <a:pPr>
              <a:buNone/>
            </a:pPr>
            <a:r>
              <a:rPr lang="uk-UA" dirty="0" err="1" smtClean="0"/>
              <a:t>“Одно</a:t>
            </a:r>
            <a:r>
              <a:rPr lang="uk-UA" dirty="0" smtClean="0"/>
              <a:t> слово, </a:t>
            </a:r>
            <a:r>
              <a:rPr lang="uk-UA" dirty="0" err="1" smtClean="0"/>
              <a:t>салдат</a:t>
            </a:r>
            <a:r>
              <a:rPr lang="uk-UA" dirty="0" smtClean="0"/>
              <a:t>, та ще </a:t>
            </a:r>
            <a:r>
              <a:rPr lang="uk-UA" dirty="0" err="1" smtClean="0"/>
              <a:t>салдат</a:t>
            </a:r>
            <a:r>
              <a:rPr lang="uk-UA" dirty="0" smtClean="0"/>
              <a:t>, який просто пугало вороняче! </a:t>
            </a:r>
            <a:r>
              <a:rPr lang="uk-UA" dirty="0" err="1" smtClean="0"/>
              <a:t>Усища</a:t>
            </a:r>
            <a:r>
              <a:rPr lang="uk-UA" dirty="0" smtClean="0"/>
              <a:t> величезні, лисина, що твій гарбуз, </a:t>
            </a:r>
            <a:r>
              <a:rPr lang="uk-UA" dirty="0" err="1" smtClean="0"/>
              <a:t>точ-в</a:t>
            </a:r>
            <a:r>
              <a:rPr lang="uk-UA" dirty="0" smtClean="0"/>
              <a:t> </a:t>
            </a:r>
            <a:r>
              <a:rPr lang="uk-UA" dirty="0" err="1" smtClean="0"/>
              <a:t>-точ</a:t>
            </a:r>
            <a:r>
              <a:rPr lang="uk-UA" dirty="0" smtClean="0"/>
              <a:t> </a:t>
            </a:r>
            <a:r>
              <a:rPr lang="uk-UA" dirty="0" err="1" smtClean="0"/>
              <a:t>“Салдатський</a:t>
            </a:r>
            <a:r>
              <a:rPr lang="uk-UA" dirty="0" smtClean="0"/>
              <a:t> </a:t>
            </a:r>
            <a:r>
              <a:rPr lang="uk-UA" dirty="0" err="1" smtClean="0"/>
              <a:t>патрет”</a:t>
            </a:r>
            <a:r>
              <a:rPr lang="uk-UA" dirty="0" smtClean="0"/>
              <a:t> у Квітки – </a:t>
            </a:r>
            <a:r>
              <a:rPr lang="uk-UA" dirty="0" err="1" smtClean="0"/>
              <a:t>Основ’яненка”</a:t>
            </a:r>
            <a:r>
              <a:rPr lang="uk-UA" dirty="0" smtClean="0"/>
              <a:t> </a:t>
            </a:r>
            <a:r>
              <a:rPr lang="en-US" dirty="0" smtClean="0"/>
              <a:t>[19]</a:t>
            </a:r>
            <a:r>
              <a:rPr lang="uk-UA" dirty="0" smtClean="0"/>
              <a:t>.</a:t>
            </a:r>
            <a:endParaRPr lang="ru-RU" dirty="0"/>
          </a:p>
        </p:txBody>
      </p:sp>
      <p:pic>
        <p:nvPicPr>
          <p:cNvPr id="4" name="Рисунок 3" descr="index3.jpg"/>
          <p:cNvPicPr>
            <a:picLocks noChangeAspect="1"/>
          </p:cNvPicPr>
          <p:nvPr/>
        </p:nvPicPr>
        <p:blipFill>
          <a:blip r:embed="rId2" cstate="print"/>
          <a:stretch>
            <a:fillRect/>
          </a:stretch>
        </p:blipFill>
        <p:spPr>
          <a:xfrm>
            <a:off x="6444208" y="3056972"/>
            <a:ext cx="2699792" cy="3540033"/>
          </a:xfrm>
          <a:prstGeom prst="rect">
            <a:avLst/>
          </a:prstGeom>
        </p:spPr>
      </p:pic>
      <p:graphicFrame>
        <p:nvGraphicFramePr>
          <p:cNvPr id="5" name="Таблица 4"/>
          <p:cNvGraphicFramePr>
            <a:graphicFrameLocks noGrp="1"/>
          </p:cNvGraphicFramePr>
          <p:nvPr/>
        </p:nvGraphicFramePr>
        <p:xfrm>
          <a:off x="4644008" y="6093296"/>
          <a:ext cx="1631504" cy="370840"/>
        </p:xfrm>
        <a:graphic>
          <a:graphicData uri="http://schemas.openxmlformats.org/drawingml/2006/table">
            <a:tbl>
              <a:tblPr firstRow="1" bandRow="1">
                <a:tableStyleId>{5C22544A-7EE6-4342-B048-85BDC9FD1C3A}</a:tableStyleId>
              </a:tblPr>
              <a:tblGrid>
                <a:gridCol w="1631504"/>
              </a:tblGrid>
              <a:tr h="370840">
                <a:tc>
                  <a:txBody>
                    <a:bodyPr/>
                    <a:lstStyle/>
                    <a:p>
                      <a:r>
                        <a:rPr lang="uk-UA" b="1" dirty="0" smtClean="0">
                          <a:solidFill>
                            <a:schemeClr val="tx1"/>
                          </a:solidFill>
                        </a:rPr>
                        <a:t>Автопортрет</a:t>
                      </a:r>
                      <a:endParaRPr lang="ru-RU" b="1"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Особливий інтерес до Шевченка був серед жіноцтва</a:t>
            </a:r>
            <a:endParaRPr lang="ru-RU" dirty="0"/>
          </a:p>
        </p:txBody>
      </p:sp>
      <p:sp>
        <p:nvSpPr>
          <p:cNvPr id="3" name="Содержимое 2"/>
          <p:cNvSpPr>
            <a:spLocks noGrp="1"/>
          </p:cNvSpPr>
          <p:nvPr>
            <p:ph idx="1"/>
          </p:nvPr>
        </p:nvSpPr>
        <p:spPr/>
        <p:txBody>
          <a:bodyPr/>
          <a:lstStyle/>
          <a:p>
            <a:pPr>
              <a:buNone/>
            </a:pPr>
            <a:r>
              <a:rPr lang="uk-UA" dirty="0" smtClean="0"/>
              <a:t>Ходили чутки про те, як пристрасно закохалась у нього княжна Рєпніна, правнучка гетьмана Розумовського.</a:t>
            </a:r>
            <a:endParaRPr lang="ru-RU" dirty="0"/>
          </a:p>
        </p:txBody>
      </p:sp>
      <p:pic>
        <p:nvPicPr>
          <p:cNvPr id="4" name="Рисунок 3" descr="image_862908150933079068757.gif"/>
          <p:cNvPicPr>
            <a:picLocks noChangeAspect="1"/>
          </p:cNvPicPr>
          <p:nvPr/>
        </p:nvPicPr>
        <p:blipFill>
          <a:blip r:embed="rId2" cstate="print"/>
          <a:stretch>
            <a:fillRect/>
          </a:stretch>
        </p:blipFill>
        <p:spPr>
          <a:xfrm>
            <a:off x="4427984" y="3789040"/>
            <a:ext cx="4065282" cy="274890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solidFill>
                  <a:srgbClr val="FF0000"/>
                </a:solidFill>
              </a:rPr>
              <a:t>Шевченка не можна було не любити</a:t>
            </a:r>
            <a:endParaRPr lang="ru-RU" b="1" dirty="0">
              <a:solidFill>
                <a:srgbClr val="FF0000"/>
              </a:solidFill>
            </a:endParaRPr>
          </a:p>
        </p:txBody>
      </p:sp>
      <p:sp>
        <p:nvSpPr>
          <p:cNvPr id="3" name="Содержимое 2"/>
          <p:cNvSpPr>
            <a:spLocks noGrp="1"/>
          </p:cNvSpPr>
          <p:nvPr>
            <p:ph idx="1"/>
          </p:nvPr>
        </p:nvSpPr>
        <p:spPr/>
        <p:txBody>
          <a:bodyPr/>
          <a:lstStyle/>
          <a:p>
            <a:pPr>
              <a:buNone/>
            </a:pPr>
            <a:r>
              <a:rPr lang="ru-RU" dirty="0" smtClean="0"/>
              <a:t>Варвара </a:t>
            </a:r>
            <a:r>
              <a:rPr lang="ru-RU" dirty="0" err="1" smtClean="0"/>
              <a:t>Рєпніна</a:t>
            </a:r>
            <a:r>
              <a:rPr lang="ru-RU" dirty="0" smtClean="0"/>
              <a:t> подала </a:t>
            </a:r>
            <a:r>
              <a:rPr lang="ru-RU" dirty="0" err="1" smtClean="0"/>
              <a:t>живий</a:t>
            </a:r>
            <a:r>
              <a:rPr lang="ru-RU" dirty="0" smtClean="0"/>
              <a:t> образ </a:t>
            </a:r>
            <a:r>
              <a:rPr lang="ru-RU" dirty="0" err="1" smtClean="0"/>
              <a:t>Шевченка</a:t>
            </a:r>
            <a:r>
              <a:rPr lang="ru-RU" dirty="0" smtClean="0"/>
              <a:t> як </a:t>
            </a:r>
            <a:r>
              <a:rPr lang="ru-RU" dirty="0" err="1" smtClean="0"/>
              <a:t>поета</a:t>
            </a:r>
            <a:r>
              <a:rPr lang="ru-RU" dirty="0" smtClean="0"/>
              <a:t>: «</a:t>
            </a:r>
            <a:r>
              <a:rPr lang="ru-RU" dirty="0" err="1" smtClean="0"/>
              <a:t>він</a:t>
            </a:r>
            <a:r>
              <a:rPr lang="ru-RU" dirty="0" smtClean="0"/>
              <a:t> </a:t>
            </a:r>
            <a:r>
              <a:rPr lang="ru-RU" dirty="0" err="1" smtClean="0"/>
              <a:t>був</a:t>
            </a:r>
            <a:r>
              <a:rPr lang="ru-RU" dirty="0" smtClean="0"/>
              <a:t> </a:t>
            </a:r>
            <a:r>
              <a:rPr lang="ru-RU" dirty="0" err="1" smtClean="0"/>
              <a:t>добрим</a:t>
            </a:r>
            <a:r>
              <a:rPr lang="ru-RU" dirty="0" smtClean="0"/>
              <a:t> до </a:t>
            </a:r>
            <a:r>
              <a:rPr lang="ru-RU" dirty="0" err="1" smtClean="0"/>
              <a:t>слабості</a:t>
            </a:r>
            <a:r>
              <a:rPr lang="ru-RU" dirty="0" smtClean="0"/>
              <a:t>... </a:t>
            </a:r>
            <a:r>
              <a:rPr lang="ru-RU" dirty="0" err="1" smtClean="0"/>
              <a:t>нерішучим</a:t>
            </a:r>
            <a:r>
              <a:rPr lang="ru-RU" dirty="0" smtClean="0"/>
              <a:t> </a:t>
            </a:r>
            <a:r>
              <a:rPr lang="ru-RU" dirty="0" err="1" smtClean="0"/>
              <a:t>і</a:t>
            </a:r>
            <a:r>
              <a:rPr lang="ru-RU" dirty="0" smtClean="0"/>
              <a:t> </a:t>
            </a:r>
            <a:r>
              <a:rPr lang="ru-RU" dirty="0" err="1" smtClean="0"/>
              <a:t>заразом</a:t>
            </a:r>
            <a:r>
              <a:rPr lang="ru-RU" dirty="0" smtClean="0"/>
              <a:t> </a:t>
            </a:r>
            <a:r>
              <a:rPr lang="ru-RU" dirty="0" err="1" smtClean="0"/>
              <a:t>необрахованим</a:t>
            </a:r>
            <a:r>
              <a:rPr lang="ru-RU" dirty="0" smtClean="0"/>
              <a:t> у </a:t>
            </a:r>
            <a:r>
              <a:rPr lang="ru-RU" dirty="0" err="1" smtClean="0"/>
              <a:t>своїх</a:t>
            </a:r>
            <a:r>
              <a:rPr lang="ru-RU" dirty="0" smtClean="0"/>
              <a:t> </a:t>
            </a:r>
            <a:r>
              <a:rPr lang="ru-RU" dirty="0" err="1" smtClean="0"/>
              <a:t>діяннях</a:t>
            </a:r>
            <a:r>
              <a:rPr lang="ru-RU" dirty="0" smtClean="0"/>
              <a:t>. </a:t>
            </a:r>
            <a:r>
              <a:rPr lang="ru-RU" dirty="0" err="1" smtClean="0"/>
              <a:t>Його</a:t>
            </a:r>
            <a:r>
              <a:rPr lang="ru-RU" dirty="0" smtClean="0"/>
              <a:t> не </a:t>
            </a:r>
            <a:r>
              <a:rPr lang="ru-RU" dirty="0" err="1" smtClean="0"/>
              <a:t>можна</a:t>
            </a:r>
            <a:r>
              <a:rPr lang="ru-RU" dirty="0" smtClean="0"/>
              <a:t> </a:t>
            </a:r>
            <a:r>
              <a:rPr lang="ru-RU" dirty="0" err="1" smtClean="0"/>
              <a:t>було</a:t>
            </a:r>
            <a:r>
              <a:rPr lang="ru-RU" dirty="0" smtClean="0"/>
              <a:t> </a:t>
            </a:r>
            <a:r>
              <a:rPr lang="ru-RU" dirty="0" err="1" smtClean="0"/>
              <a:t>не</a:t>
            </a:r>
            <a:r>
              <a:rPr lang="ru-RU" dirty="0" smtClean="0"/>
              <a:t> </a:t>
            </a:r>
            <a:r>
              <a:rPr lang="ru-RU" dirty="0" err="1" smtClean="0"/>
              <a:t>любити</a:t>
            </a:r>
            <a:r>
              <a:rPr lang="ru-RU" dirty="0" smtClean="0"/>
              <a:t>; для тих, </a:t>
            </a:r>
            <a:r>
              <a:rPr lang="ru-RU" dirty="0" err="1" smtClean="0"/>
              <a:t>хто</a:t>
            </a:r>
            <a:r>
              <a:rPr lang="ru-RU" dirty="0" smtClean="0"/>
              <a:t> </a:t>
            </a:r>
            <a:r>
              <a:rPr lang="ru-RU" dirty="0" err="1" smtClean="0"/>
              <a:t>щиро</a:t>
            </a:r>
            <a:r>
              <a:rPr lang="ru-RU" dirty="0" smtClean="0"/>
              <a:t> любив </a:t>
            </a:r>
            <a:r>
              <a:rPr lang="ru-RU" dirty="0" err="1" smtClean="0"/>
              <a:t>його</a:t>
            </a:r>
            <a:r>
              <a:rPr lang="ru-RU" dirty="0" smtClean="0"/>
              <a:t>, </a:t>
            </a:r>
            <a:r>
              <a:rPr lang="ru-RU" dirty="0" err="1" smtClean="0"/>
              <a:t>він</a:t>
            </a:r>
            <a:r>
              <a:rPr lang="ru-RU" dirty="0" smtClean="0"/>
              <a:t> </a:t>
            </a:r>
            <a:r>
              <a:rPr lang="ru-RU" dirty="0" err="1" smtClean="0"/>
              <a:t>був</a:t>
            </a:r>
            <a:r>
              <a:rPr lang="ru-RU" dirty="0" smtClean="0"/>
              <a:t> </a:t>
            </a:r>
            <a:r>
              <a:rPr lang="ru-RU" dirty="0" err="1" smtClean="0"/>
              <a:t>джерелом</a:t>
            </a:r>
            <a:r>
              <a:rPr lang="ru-RU" dirty="0" smtClean="0"/>
              <a:t> </a:t>
            </a:r>
            <a:r>
              <a:rPr lang="ru-RU" dirty="0" err="1" smtClean="0"/>
              <a:t>клопотів</a:t>
            </a:r>
            <a:r>
              <a:rPr lang="ru-RU" dirty="0" smtClean="0"/>
              <a:t>, </a:t>
            </a:r>
            <a:r>
              <a:rPr lang="ru-RU" dirty="0" err="1" smtClean="0"/>
              <a:t>постійних</a:t>
            </a:r>
            <a:r>
              <a:rPr lang="ru-RU" dirty="0" smtClean="0"/>
              <a:t> </a:t>
            </a:r>
            <a:r>
              <a:rPr lang="ru-RU" dirty="0" err="1" smtClean="0"/>
              <a:t>переходів</a:t>
            </a:r>
            <a:r>
              <a:rPr lang="ru-RU" dirty="0" smtClean="0"/>
              <a:t> </a:t>
            </a:r>
            <a:r>
              <a:rPr lang="ru-RU" dirty="0" err="1" smtClean="0"/>
              <a:t>від</a:t>
            </a:r>
            <a:r>
              <a:rPr lang="ru-RU" dirty="0" smtClean="0"/>
              <a:t> </a:t>
            </a:r>
            <a:r>
              <a:rPr lang="ru-RU" dirty="0" err="1" smtClean="0"/>
              <a:t>захоплення</a:t>
            </a:r>
            <a:r>
              <a:rPr lang="ru-RU" dirty="0" smtClean="0"/>
              <a:t> до </a:t>
            </a:r>
            <a:r>
              <a:rPr lang="ru-RU" dirty="0" err="1" smtClean="0"/>
              <a:t>обурення</a:t>
            </a:r>
            <a:r>
              <a:rPr lang="ru-RU" dirty="0" smtClean="0"/>
              <a:t>».</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uk-UA" dirty="0" smtClean="0"/>
              <a:t>Зі спогадів</a:t>
            </a:r>
            <a:br>
              <a:rPr lang="uk-UA" dirty="0" smtClean="0"/>
            </a:br>
            <a:r>
              <a:rPr lang="uk-UA" dirty="0" smtClean="0"/>
              <a:t> Варвари Рєпніної </a:t>
            </a:r>
            <a:endParaRPr lang="ru-RU" dirty="0"/>
          </a:p>
        </p:txBody>
      </p:sp>
      <p:sp>
        <p:nvSpPr>
          <p:cNvPr id="3" name="Содержимое 2"/>
          <p:cNvSpPr>
            <a:spLocks noGrp="1"/>
          </p:cNvSpPr>
          <p:nvPr>
            <p:ph idx="1"/>
          </p:nvPr>
        </p:nvSpPr>
        <p:spPr/>
        <p:txBody>
          <a:bodyPr/>
          <a:lstStyle/>
          <a:p>
            <a:pPr>
              <a:buNone/>
            </a:pPr>
            <a:r>
              <a:rPr lang="uk-UA" dirty="0" err="1" smtClean="0"/>
              <a:t>“Читаючи</a:t>
            </a:r>
            <a:r>
              <a:rPr lang="uk-UA" dirty="0" smtClean="0"/>
              <a:t> свої чудові твори, він робився чарівним: його музичний голос переливав у серце слухачів усі глибокі почування, що тоді над ним панували. Він був наділений більше ніж талантом. Йому був даний геній, і його чула і добра душа настроювала його сопілку на високе й святе. Його всі любили й бажали йому щастя й успіху…” </a:t>
            </a:r>
            <a:endParaRPr lang="ru-RU" dirty="0"/>
          </a:p>
        </p:txBody>
      </p:sp>
      <p:pic>
        <p:nvPicPr>
          <p:cNvPr id="4" name="Рисунок 3" descr="15 - 1 (2).gif"/>
          <p:cNvPicPr>
            <a:picLocks noChangeAspect="1"/>
          </p:cNvPicPr>
          <p:nvPr/>
        </p:nvPicPr>
        <p:blipFill>
          <a:blip r:embed="rId2" cstate="print"/>
          <a:stretch>
            <a:fillRect/>
          </a:stretch>
        </p:blipFill>
        <p:spPr>
          <a:xfrm>
            <a:off x="7452320" y="0"/>
            <a:ext cx="1570484" cy="196310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TotalTime>
  <Words>747</Words>
  <Application>Microsoft Office PowerPoint</Application>
  <PresentationFormat>Экран (4:3)</PresentationFormat>
  <Paragraphs>33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Яким Він був – Тарас Шевченко?</vt:lpstr>
      <vt:lpstr>Молодий Шевченко у Петербурзі</vt:lpstr>
      <vt:lpstr>Талановитий  художник</vt:lpstr>
      <vt:lpstr>У 40-х роках</vt:lpstr>
      <vt:lpstr>Зі спогадів Тургенєва, Тарас Шевченко після заслання 1847-1857 років</vt:lpstr>
      <vt:lpstr>За словами самого Шевченка, після заслання</vt:lpstr>
      <vt:lpstr>Особливий інтерес до Шевченка був серед жіноцтва</vt:lpstr>
      <vt:lpstr>Шевченка не можна було не любити</vt:lpstr>
      <vt:lpstr>Зі спогадів  Варвари Рєпніної </vt:lpstr>
      <vt:lpstr>Зі спогадів Катерини Піунової</vt:lpstr>
      <vt:lpstr>Стояв на багато голів вище від своїх сучасників</vt:lpstr>
      <vt:lpstr>Автопортрет 1860 рік </vt:lpstr>
      <vt:lpstr> Remember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FuckYouBill</cp:lastModifiedBy>
  <cp:revision>38</cp:revision>
  <dcterms:modified xsi:type="dcterms:W3CDTF">2018-02-04T11:57:02Z</dcterms:modified>
</cp:coreProperties>
</file>