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CC00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кут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5" name="Пі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31" name="Місце для дати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A2DBA86-A4AD-4B92-9365-4E8278FDF861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18" name="Місце для нижнього колонтитула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A391F2F-9B9B-4F09-8429-03917378AD7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2DBA86-A4AD-4B92-9365-4E8278FDF861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91F2F-9B9B-4F09-8429-03917378AD7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A2DBA86-A4AD-4B92-9365-4E8278FDF861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A391F2F-9B9B-4F09-8429-03917378AD7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2DBA86-A4AD-4B92-9365-4E8278FDF861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91F2F-9B9B-4F09-8429-03917378AD7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2DBA86-A4AD-4B92-9365-4E8278FDF861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A391F2F-9B9B-4F09-8429-03917378AD7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2DBA86-A4AD-4B92-9365-4E8278FDF861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91F2F-9B9B-4F09-8429-03917378AD7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2DBA86-A4AD-4B92-9365-4E8278FDF861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91F2F-9B9B-4F09-8429-03917378AD7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2DBA86-A4AD-4B92-9365-4E8278FDF861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91F2F-9B9B-4F09-8429-03917378AD7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2DBA86-A4AD-4B92-9365-4E8278FDF861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91F2F-9B9B-4F09-8429-03917378AD7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2DBA86-A4AD-4B92-9365-4E8278FDF861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91F2F-9B9B-4F09-8429-03917378AD7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кут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кут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2DBA86-A4AD-4B92-9365-4E8278FDF861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391F2F-9B9B-4F09-8429-03917378AD74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Місце для зображення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кут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Місце для заголовка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1" name="Місце для тексту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27" name="Місце для дати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A2DBA86-A4AD-4B92-9365-4E8278FDF861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A391F2F-9B9B-4F09-8429-03917378AD7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320040"/>
            <a:ext cx="7848872" cy="1143000"/>
          </a:xfrm>
        </p:spPr>
        <p:txBody>
          <a:bodyPr>
            <a:noAutofit/>
          </a:bodyPr>
          <a:lstStyle/>
          <a:p>
            <a:pPr algn="ctr"/>
            <a:r>
              <a:rPr lang="uk-UA" sz="3200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Основи здоров'я у 2-Б класі.</a:t>
            </a:r>
            <a:endParaRPr lang="uk-UA" sz="3200" dirty="0">
              <a:solidFill>
                <a:schemeClr val="accent4">
                  <a:lumMod val="50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7" name="Picture 2" descr="E:\Down\Снимки 1-Б\IMG_006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04864"/>
            <a:ext cx="3610544" cy="3096344"/>
          </a:xfrm>
          <a:prstGeom prst="rect">
            <a:avLst/>
          </a:prstGeom>
          <a:noFill/>
        </p:spPr>
      </p:pic>
      <p:sp>
        <p:nvSpPr>
          <p:cNvPr id="6" name="Місце для вмісту 5"/>
          <p:cNvSpPr>
            <a:spLocks noGrp="1"/>
          </p:cNvSpPr>
          <p:nvPr>
            <p:ph sz="half" idx="2"/>
          </p:nvPr>
        </p:nvSpPr>
        <p:spPr>
          <a:xfrm>
            <a:off x="3995936" y="1988839"/>
            <a:ext cx="4248472" cy="3744417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1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Подивіться-но на нас,</a:t>
            </a:r>
          </a:p>
          <a:p>
            <a:pPr>
              <a:buNone/>
            </a:pPr>
            <a:r>
              <a:rPr lang="uk-UA" sz="1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Ось який хороший клас!</a:t>
            </a:r>
          </a:p>
          <a:p>
            <a:pPr>
              <a:buNone/>
            </a:pPr>
            <a:r>
              <a:rPr lang="uk-UA" sz="1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Приготувалися вчитися,</a:t>
            </a:r>
          </a:p>
          <a:p>
            <a:pPr>
              <a:buNone/>
            </a:pPr>
            <a:r>
              <a:rPr lang="uk-UA" sz="1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Ні хвилинки не лінитися.</a:t>
            </a:r>
          </a:p>
          <a:p>
            <a:pPr>
              <a:buNone/>
            </a:pPr>
            <a:r>
              <a:rPr lang="uk-UA" sz="1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Чи не стукати, не відволікатися,</a:t>
            </a:r>
          </a:p>
          <a:p>
            <a:pPr>
              <a:buNone/>
            </a:pPr>
            <a:r>
              <a:rPr lang="uk-UA" sz="1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А намагатися і намагатися!</a:t>
            </a:r>
            <a:endParaRPr lang="uk-UA" sz="1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Svitlana-PC\Рабочий стол\закаливание\ре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3096344" cy="1800200"/>
          </a:xfrm>
          <a:prstGeom prst="rect">
            <a:avLst/>
          </a:prstGeom>
          <a:noFill/>
        </p:spPr>
      </p:pic>
      <p:pic>
        <p:nvPicPr>
          <p:cNvPr id="7171" name="Picture 3" descr="C:\Documents and Settings\Svitlana-PC\Рабочий стол\закаливание\ванн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149080"/>
            <a:ext cx="3122434" cy="2160240"/>
          </a:xfrm>
          <a:prstGeom prst="rect">
            <a:avLst/>
          </a:prstGeom>
          <a:noFill/>
        </p:spPr>
      </p:pic>
      <p:pic>
        <p:nvPicPr>
          <p:cNvPr id="7172" name="Picture 4" descr="C:\Documents and Settings\Svitlana-PC\Рабочий стол\закаливание\форточ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149080"/>
            <a:ext cx="3096344" cy="2211338"/>
          </a:xfrm>
          <a:prstGeom prst="rect">
            <a:avLst/>
          </a:prstGeom>
          <a:noFill/>
        </p:spPr>
      </p:pic>
      <p:pic>
        <p:nvPicPr>
          <p:cNvPr id="7173" name="Picture 5" descr="C:\Documents and Settings\Svitlana-PC\Рабочий стол\закаливание\полотенце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32657"/>
            <a:ext cx="2952327" cy="1728191"/>
          </a:xfrm>
          <a:prstGeom prst="rect">
            <a:avLst/>
          </a:prstGeom>
          <a:noFill/>
        </p:spPr>
      </p:pic>
      <p:pic>
        <p:nvPicPr>
          <p:cNvPr id="7174" name="Picture 6" descr="C:\Documents and Settings\Svitlana-PC\Рабочий стол\закаливание\трав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2276872"/>
            <a:ext cx="3096344" cy="1601569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620688"/>
            <a:ext cx="3886058" cy="2579712"/>
          </a:xfrm>
        </p:spPr>
        <p:txBody>
          <a:bodyPr>
            <a:noAutofit/>
          </a:bodyPr>
          <a:lstStyle/>
          <a:p>
            <a:pPr algn="ctr"/>
            <a:r>
              <a:rPr lang="uk-UA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Робота в групах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3059832" y="4581128"/>
            <a:ext cx="5758266" cy="1944216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Гра</a:t>
            </a:r>
          </a:p>
          <a:p>
            <a:pPr algn="ctr"/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 «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Одягни ляльку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».</a:t>
            </a:r>
            <a:endParaRPr lang="uk-U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Svitlana-PC\Рабочий стол\закаливание\кукла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7247" b="724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Svitlana-PC\Рабочий стол\закаливание\дз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3974" y="1052736"/>
            <a:ext cx="6220784" cy="432048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51520" y="332656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i="1" spc="-100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Для допитливих</a:t>
            </a:r>
            <a:endParaRPr lang="ru-RU" sz="3600" spc="-100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520" y="5661248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i="1" spc="-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Для старанних</a:t>
            </a:r>
            <a:endParaRPr lang="ru-RU" sz="3600" spc="-1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2852936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i="1" spc="-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Для творчих</a:t>
            </a:r>
            <a:endParaRPr lang="ru-RU" sz="3600" spc="-1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4048" y="1143000"/>
            <a:ext cx="3814050" cy="2141984"/>
          </a:xfrm>
        </p:spPr>
        <p:txBody>
          <a:bodyPr anchor="ctr">
            <a:normAutofit/>
          </a:bodyPr>
          <a:lstStyle/>
          <a:p>
            <a:pPr algn="ctr"/>
            <a:r>
              <a:rPr lang="uk-UA" sz="3600" i="1" u="sng" dirty="0" smtClean="0"/>
              <a:t>Займи позицію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</a:b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Місце для тексту 6"/>
          <p:cNvSpPr>
            <a:spLocks noGrp="1"/>
          </p:cNvSpPr>
          <p:nvPr>
            <p:ph type="body" sz="half" idx="2"/>
          </p:nvPr>
        </p:nvSpPr>
        <p:spPr>
          <a:xfrm>
            <a:off x="5148064" y="3283634"/>
            <a:ext cx="3670034" cy="2665646"/>
          </a:xfrm>
        </p:spPr>
        <p:txBody>
          <a:bodyPr>
            <a:normAutofit/>
          </a:bodyPr>
          <a:lstStyle/>
          <a:p>
            <a:r>
              <a:rPr lang="uk-UA" sz="3600" dirty="0" smtClean="0">
                <a:solidFill>
                  <a:schemeClr val="tx2">
                    <a:lumMod val="10000"/>
                  </a:schemeClr>
                </a:solidFill>
              </a:rPr>
              <a:t>Поясни свій вибір</a:t>
            </a:r>
          </a:p>
        </p:txBody>
      </p:sp>
      <p:pic>
        <p:nvPicPr>
          <p:cNvPr id="8" name="Місце для зображення 7" descr="дороги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687" r="16687"/>
          <a:stretch>
            <a:fillRect/>
          </a:stretch>
        </p:blipFill>
        <p:spPr>
          <a:xfrm>
            <a:off x="539552" y="1484784"/>
            <a:ext cx="4548238" cy="4548238"/>
          </a:xfr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99592" y="4653136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Courier New" pitchFamily="49" charset="0"/>
              </a:rPr>
              <a:t>Гра «Так чи ні»</a:t>
            </a:r>
          </a:p>
          <a:p>
            <a:pPr algn="ctr"/>
            <a:endParaRPr lang="uk-UA" sz="2400" b="1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Courier New" pitchFamily="49" charset="0"/>
            </a:endParaRPr>
          </a:p>
          <a:p>
            <a:pPr algn="ctr"/>
            <a:r>
              <a:rPr lang="uk-UA" sz="24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Courier New" pitchFamily="49" charset="0"/>
              </a:rPr>
              <a:t>Гра «Щоб бути здоровішим, я ...»</a:t>
            </a:r>
            <a:endParaRPr lang="uk-UA" sz="24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Courier New" pitchFamily="49" charset="0"/>
            </a:endParaRPr>
          </a:p>
        </p:txBody>
      </p:sp>
      <p:pic>
        <p:nvPicPr>
          <p:cNvPr id="1027" name="Picture 3" descr="C:\Documents and Settings\Svitlana-PC\Рабочий стол\закаливание\д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4240136" cy="368104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211960" y="764704"/>
            <a:ext cx="4104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Перевірка домашнього завдання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Impact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нашого уроку:</a:t>
            </a:r>
            <a:endParaRPr lang="uk-UA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928" y="1844824"/>
            <a:ext cx="38884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spc="-1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гар</a:t>
            </a:r>
            <a:r>
              <a:rPr lang="uk-UA" sz="5400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</a:t>
            </a:r>
            <a:r>
              <a:rPr lang="uk-UA" sz="5400" spc="-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ву</a:t>
            </a:r>
            <a:r>
              <a:rPr lang="uk-UA" sz="5400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</a:t>
            </a:r>
            <a:r>
              <a:rPr lang="uk-UA" sz="5400" spc="-1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то</a:t>
            </a:r>
            <a:r>
              <a:rPr lang="uk-UA" sz="5400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</a:t>
            </a:r>
            <a:r>
              <a:rPr lang="uk-UA" sz="5400" spc="-1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</a:t>
            </a:r>
            <a:r>
              <a:rPr lang="uk-UA" sz="5400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</a:t>
            </a:r>
            <a:r>
              <a:rPr lang="uk-UA" sz="5400" spc="-100" dirty="0" err="1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ння</a:t>
            </a:r>
            <a:r>
              <a:rPr lang="uk-UA" sz="5400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</a:t>
            </a:r>
            <a:r>
              <a:rPr lang="uk-UA" sz="5400" spc="-1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ва</a:t>
            </a:r>
            <a:endParaRPr lang="ru-RU" sz="5400" spc="-1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027" name="Picture 3" descr="C:\Documents and Settings\Svitlana-PC\Рабочий стол\закаливание\леопольд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860689"/>
            <a:ext cx="3744416" cy="3137779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42048" cy="2376264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uk-UA" sz="4000" i="1" dirty="0" smtClean="0">
                <a:latin typeface="Georgia" pitchFamily="18" charset="0"/>
                <a:cs typeface="Times New Roman" pitchFamily="18" charset="0"/>
              </a:rPr>
              <a:t>Здоров’я</a:t>
            </a:r>
            <a:r>
              <a:rPr lang="uk-UA" sz="4000" b="0" dirty="0" smtClean="0">
                <a:latin typeface="Georgia" pitchFamily="18" charset="0"/>
                <a:cs typeface="Times New Roman" pitchFamily="18" charset="0"/>
              </a:rPr>
              <a:t> —</a:t>
            </a:r>
            <a:r>
              <a:rPr lang="uk-UA" sz="2000" b="0" dirty="0" smtClean="0">
                <a:latin typeface="Georgia" pitchFamily="18" charset="0"/>
                <a:cs typeface="Times New Roman" pitchFamily="18" charset="0"/>
              </a:rPr>
              <a:t/>
            </a:r>
            <a:br>
              <a:rPr lang="uk-UA" sz="2000" b="0" dirty="0" smtClean="0">
                <a:latin typeface="Georgia" pitchFamily="18" charset="0"/>
                <a:cs typeface="Times New Roman" pitchFamily="18" charset="0"/>
              </a:rPr>
            </a:br>
            <a:r>
              <a:rPr lang="uk-UA" sz="2000" b="0" dirty="0" smtClean="0">
                <a:latin typeface="Georgia" pitchFamily="18" charset="0"/>
                <a:cs typeface="Times New Roman" pitchFamily="18" charset="0"/>
              </a:rPr>
              <a:t/>
            </a:r>
            <a:br>
              <a:rPr lang="uk-UA" sz="2000" b="0" dirty="0" smtClean="0">
                <a:latin typeface="Georgia" pitchFamily="18" charset="0"/>
                <a:cs typeface="Times New Roman" pitchFamily="18" charset="0"/>
              </a:rPr>
            </a:br>
            <a:r>
              <a:rPr lang="uk-UA" sz="3100" b="0" dirty="0" smtClean="0">
                <a:latin typeface="Georgia" pitchFamily="18" charset="0"/>
                <a:cs typeface="Times New Roman" pitchFamily="18" charset="0"/>
              </a:rPr>
              <a:t>стан будь-якого живого організму, відсутність хвороби</a:t>
            </a:r>
            <a:endParaRPr lang="uk-UA" sz="3100" dirty="0">
              <a:latin typeface="Georgia" pitchFamily="18" charset="0"/>
            </a:endParaRPr>
          </a:p>
        </p:txBody>
      </p:sp>
      <p:pic>
        <p:nvPicPr>
          <p:cNvPr id="2050" name="Picture 2" descr="C:\Documents and Settings\Svitlana-PC\Рабочий стол\закаливание\Солнц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79958">
            <a:off x="594641" y="3469278"/>
            <a:ext cx="3024336" cy="2047728"/>
          </a:xfrm>
          <a:prstGeom prst="rect">
            <a:avLst/>
          </a:prstGeom>
          <a:noFill/>
        </p:spPr>
      </p:pic>
      <p:pic>
        <p:nvPicPr>
          <p:cNvPr id="2051" name="Picture 3" descr="C:\Documents and Settings\Svitlana-PC\Рабочий стол\закаливание\во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653136"/>
            <a:ext cx="3384376" cy="1960351"/>
          </a:xfrm>
          <a:prstGeom prst="rect">
            <a:avLst/>
          </a:prstGeom>
          <a:noFill/>
        </p:spPr>
      </p:pic>
      <p:pic>
        <p:nvPicPr>
          <p:cNvPr id="2052" name="Picture 4" descr="C:\Documents and Settings\Svitlana-PC\Рабочий стол\закаливание\вете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3140968"/>
            <a:ext cx="3698832" cy="1890514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Svitlana-PC\Рабочий стол\закаливание\босико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17316">
            <a:off x="395536" y="476672"/>
            <a:ext cx="2664296" cy="1998222"/>
          </a:xfrm>
          <a:prstGeom prst="rect">
            <a:avLst/>
          </a:prstGeom>
          <a:noFill/>
        </p:spPr>
      </p:pic>
      <p:pic>
        <p:nvPicPr>
          <p:cNvPr id="3075" name="Picture 3" descr="C:\Documents and Settings\Svitlana-PC\Рабочий стол\закаливание\возду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44855">
            <a:off x="5654328" y="1392479"/>
            <a:ext cx="2331444" cy="1680186"/>
          </a:xfrm>
          <a:prstGeom prst="rect">
            <a:avLst/>
          </a:prstGeom>
          <a:noFill/>
        </p:spPr>
      </p:pic>
      <p:pic>
        <p:nvPicPr>
          <p:cNvPr id="3076" name="Picture 4" descr="C:\Documents and Settings\Svitlana-PC\Рабочий стол\закаливание\душ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93595">
            <a:off x="323528" y="3501008"/>
            <a:ext cx="2474525" cy="1910333"/>
          </a:xfrm>
          <a:prstGeom prst="rect">
            <a:avLst/>
          </a:prstGeom>
          <a:noFill/>
        </p:spPr>
      </p:pic>
      <p:pic>
        <p:nvPicPr>
          <p:cNvPr id="3077" name="Picture 5" descr="C:\Documents and Settings\Svitlana-PC\Рабочий стол\закаливание\купани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2492896"/>
            <a:ext cx="2736304" cy="1819642"/>
          </a:xfrm>
          <a:prstGeom prst="rect">
            <a:avLst/>
          </a:prstGeom>
          <a:noFill/>
        </p:spPr>
      </p:pic>
      <p:pic>
        <p:nvPicPr>
          <p:cNvPr id="3078" name="Picture 6" descr="C:\Documents and Settings\Svitlana-PC\Рабочий стол\закаливание\обтирание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74578">
            <a:off x="3347864" y="404664"/>
            <a:ext cx="2369840" cy="1777380"/>
          </a:xfrm>
          <a:prstGeom prst="rect">
            <a:avLst/>
          </a:prstGeom>
          <a:noFill/>
        </p:spPr>
      </p:pic>
      <p:pic>
        <p:nvPicPr>
          <p:cNvPr id="3079" name="Picture 7" descr="C:\Documents and Settings\Svitlana-PC\Рабочий стол\закаливание\снег обтир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27784" y="4797152"/>
            <a:ext cx="2653667" cy="1817762"/>
          </a:xfrm>
          <a:prstGeom prst="rect">
            <a:avLst/>
          </a:prstGeom>
          <a:noFill/>
        </p:spPr>
      </p:pic>
      <p:pic>
        <p:nvPicPr>
          <p:cNvPr id="3080" name="Picture 8" descr="C:\Documents and Settings\Svitlana-PC\Рабочий стол\закаливание\облив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950611">
            <a:off x="5192256" y="3966513"/>
            <a:ext cx="2597274" cy="1740173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Svitlana-PC\Рабочий стол\закаливание\воздух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4457" r="14457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188640"/>
            <a:ext cx="4788024" cy="1584176"/>
          </a:xfrm>
        </p:spPr>
        <p:txBody>
          <a:bodyPr anchor="ctr">
            <a:normAutofit/>
          </a:bodyPr>
          <a:lstStyle/>
          <a:p>
            <a:pPr algn="ctr"/>
            <a:r>
              <a:rPr lang="uk-UA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правила загартовування повітрям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5076056" y="1772816"/>
            <a:ext cx="4067944" cy="5085184"/>
          </a:xfrm>
        </p:spPr>
        <p:txBody>
          <a:bodyPr>
            <a:noAutofit/>
          </a:bodyPr>
          <a:lstStyle/>
          <a:p>
            <a:pPr marL="457200" indent="-457200">
              <a:buClr>
                <a:schemeClr val="bg1">
                  <a:lumMod val="95000"/>
                  <a:lumOff val="5000"/>
                </a:schemeClr>
              </a:buClr>
              <a:buFont typeface="+mj-lt"/>
              <a:buAutoNum type="arabicPeriod"/>
            </a:pPr>
            <a:r>
              <a:rPr lang="uk-UA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Спи з відкритим віконцем (кватиркою).</a:t>
            </a:r>
          </a:p>
          <a:p>
            <a:pPr marL="457200" indent="-457200">
              <a:buClr>
                <a:schemeClr val="bg1">
                  <a:lumMod val="95000"/>
                  <a:lumOff val="5000"/>
                </a:schemeClr>
              </a:buClr>
              <a:buFont typeface="+mj-lt"/>
              <a:buAutoNum type="arabicPeriod"/>
            </a:pPr>
            <a:r>
              <a:rPr lang="uk-UA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Щодня гуляй на свіжому повітрі.</a:t>
            </a:r>
          </a:p>
          <a:p>
            <a:pPr marL="457200" indent="-457200">
              <a:buClr>
                <a:schemeClr val="bg1">
                  <a:lumMod val="95000"/>
                  <a:lumOff val="5000"/>
                </a:schemeClr>
              </a:buClr>
              <a:buFont typeface="+mj-lt"/>
              <a:buAutoNum type="arabicPeriod"/>
            </a:pPr>
            <a:r>
              <a:rPr lang="uk-UA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Одягайся по погоді – не перегрівай свій організм теплим одягом.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vitlana-PC\Рабочий стол\закаливание\загар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6654" r="16654"/>
          <a:stretch>
            <a:fillRect/>
          </a:stretch>
        </p:blipFill>
        <p:spPr bwMode="auto">
          <a:xfrm>
            <a:off x="663682" y="1041002"/>
            <a:ext cx="3980326" cy="42062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0"/>
            <a:ext cx="4536504" cy="1916832"/>
          </a:xfrm>
        </p:spPr>
        <p:txBody>
          <a:bodyPr anchor="ctr">
            <a:normAutofit/>
          </a:bodyPr>
          <a:lstStyle/>
          <a:p>
            <a:pPr algn="ctr"/>
            <a:r>
              <a:rPr lang="uk-UA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правила загартовування сонцем</a:t>
            </a:r>
            <a:r>
              <a:rPr lang="ru-RU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: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sz="half" idx="2"/>
          </p:nvPr>
        </p:nvSpPr>
        <p:spPr>
          <a:xfrm>
            <a:off x="4860032" y="1772816"/>
            <a:ext cx="4283968" cy="5085184"/>
          </a:xfrm>
        </p:spPr>
        <p:txBody>
          <a:bodyPr>
            <a:noAutofit/>
          </a:bodyPr>
          <a:lstStyle/>
          <a:p>
            <a:pPr marL="514350" indent="-514350">
              <a:buClr>
                <a:schemeClr val="bg1">
                  <a:lumMod val="95000"/>
                  <a:lumOff val="5000"/>
                </a:schemeClr>
              </a:buClr>
              <a:buFont typeface="+mj-lt"/>
              <a:buAutoNum type="arabicPeriod"/>
            </a:pPr>
            <a:r>
              <a:rPr lang="uk-UA" sz="2400" b="1" spc="-1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Не перегрівайся!</a:t>
            </a:r>
          </a:p>
          <a:p>
            <a:pPr marL="514350" indent="-514350">
              <a:buClr>
                <a:schemeClr val="bg1">
                  <a:lumMod val="95000"/>
                  <a:lumOff val="5000"/>
                </a:schemeClr>
              </a:buClr>
              <a:buFont typeface="+mj-lt"/>
              <a:buAutoNum type="arabicPeriod"/>
            </a:pPr>
            <a:r>
              <a:rPr lang="uk-UA" sz="2400" b="1" spc="-1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У перші дні засмагай на сонці не більш 10 хвилин.</a:t>
            </a:r>
          </a:p>
          <a:p>
            <a:pPr marL="514350" indent="-514350">
              <a:buClr>
                <a:schemeClr val="bg1">
                  <a:lumMod val="95000"/>
                  <a:lumOff val="5000"/>
                </a:schemeClr>
              </a:buClr>
              <a:buFont typeface="+mj-lt"/>
              <a:buAutoNum type="arabicPeriod"/>
            </a:pPr>
            <a:r>
              <a:rPr lang="uk-UA" sz="2400" b="1" spc="-1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Найкраще засмагай до 11:00 ранку й після 16 годин.</a:t>
            </a:r>
          </a:p>
          <a:p>
            <a:pPr marL="514350" indent="-514350">
              <a:buClr>
                <a:schemeClr val="bg1">
                  <a:lumMod val="95000"/>
                  <a:lumOff val="5000"/>
                </a:schemeClr>
              </a:buClr>
              <a:buFont typeface="+mj-lt"/>
              <a:buAutoNum type="arabicPeriod"/>
            </a:pPr>
            <a:r>
              <a:rPr lang="uk-UA" sz="2400" b="1" spc="-1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Захищай голову від сонячних променів.</a:t>
            </a:r>
            <a:endParaRPr lang="ru-RU" sz="2400" b="1" spc="-100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endParaRPr lang="ru-RU" sz="2800" dirty="0">
              <a:latin typeface="Calibri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Svitlana-PC\Рабочий стол\закаливание\вода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4653" r="14653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188640"/>
            <a:ext cx="4211960" cy="1440160"/>
          </a:xfrm>
        </p:spPr>
        <p:txBody>
          <a:bodyPr anchor="ctr">
            <a:normAutofit/>
          </a:bodyPr>
          <a:lstStyle/>
          <a:p>
            <a:pPr algn="ctr"/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правила загартовування водою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sz="half" idx="2"/>
          </p:nvPr>
        </p:nvSpPr>
        <p:spPr>
          <a:xfrm>
            <a:off x="4932040" y="1700808"/>
            <a:ext cx="4211960" cy="4536504"/>
          </a:xfrm>
        </p:spPr>
        <p:txBody>
          <a:bodyPr>
            <a:noAutofit/>
          </a:bodyPr>
          <a:lstStyle/>
          <a:p>
            <a:pPr marL="457200" indent="-457200">
              <a:buClr>
                <a:schemeClr val="bg1"/>
              </a:buClr>
              <a:buFont typeface="+mj-lt"/>
              <a:buAutoNum type="arabicPeriod"/>
            </a:pPr>
            <a:r>
              <a:rPr lang="uk-UA" sz="2400" b="1" spc="-1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Обтирай себе змоченими у воді рушниками. </a:t>
            </a:r>
          </a:p>
          <a:p>
            <a:pPr marL="457200" indent="-457200">
              <a:buClr>
                <a:schemeClr val="bg1"/>
              </a:buClr>
              <a:buFont typeface="+mj-lt"/>
              <a:buAutoNum type="arabicPeriod"/>
            </a:pPr>
            <a:r>
              <a:rPr lang="uk-UA" sz="2400" b="1" spc="-1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Для загартовування водою використовуй душ.</a:t>
            </a:r>
            <a:r>
              <a:rPr lang="uk-UA" sz="2400" b="1" i="1" spc="-1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</a:p>
          <a:p>
            <a:pPr marL="457200" indent="-457200">
              <a:buClr>
                <a:schemeClr val="bg1"/>
              </a:buClr>
              <a:buFont typeface="+mj-lt"/>
              <a:buAutoNum type="arabicPeriod"/>
            </a:pPr>
            <a:r>
              <a:rPr lang="uk-UA" sz="2400" b="1" i="1" spc="-1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Улітку купайся й плавай у водоймах</a:t>
            </a:r>
            <a:r>
              <a:rPr lang="uk-UA" sz="2400" b="1" i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.</a:t>
            </a:r>
            <a:endParaRPr lang="uk-UA" sz="2400" b="1" spc="-100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ишукана">
  <a:themeElements>
    <a:clrScheme name="Вишукана">
      <a:dk1>
        <a:sysClr val="windowText" lastClr="000000"/>
      </a:dk1>
      <a:lt1>
        <a:sysClr val="window" lastClr="E2FEE2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ишукана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Вишукана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429</TotalTime>
  <Words>169</Words>
  <Application>Microsoft Office PowerPoint</Application>
  <PresentationFormat>Екран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Вишукана</vt:lpstr>
      <vt:lpstr>Основи здоров'я у 2-Б класі.</vt:lpstr>
      <vt:lpstr>Займи позицію  </vt:lpstr>
      <vt:lpstr>Слайд 3</vt:lpstr>
      <vt:lpstr>Тема нашого уроку:</vt:lpstr>
      <vt:lpstr>Здоров’я —  стан будь-якого живого організму, відсутність хвороби</vt:lpstr>
      <vt:lpstr>Слайд 6</vt:lpstr>
      <vt:lpstr>правила загартовування повітрям:</vt:lpstr>
      <vt:lpstr>правила загартовування сонцем: </vt:lpstr>
      <vt:lpstr>правила загартовування водою:</vt:lpstr>
      <vt:lpstr>Слайд 10</vt:lpstr>
      <vt:lpstr>Робота в групах </vt:lpstr>
      <vt:lpstr>Слайд 12</vt:lpstr>
    </vt:vector>
  </TitlesOfParts>
  <Company>Svitlana-PC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Svitlana</dc:creator>
  <cp:lastModifiedBy>Svitlana</cp:lastModifiedBy>
  <cp:revision>76</cp:revision>
  <dcterms:created xsi:type="dcterms:W3CDTF">2017-11-14T19:54:18Z</dcterms:created>
  <dcterms:modified xsi:type="dcterms:W3CDTF">2018-02-06T16:10:57Z</dcterms:modified>
</cp:coreProperties>
</file>