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3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5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2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2971-7EA5-412B-A1F5-05E77A9BE4C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FC8C-F030-4546-8FE8-314316A4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0424" y="-315416"/>
            <a:ext cx="706315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ЧАРІВНА </a:t>
            </a:r>
          </a:p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СКРИНЬКА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Desktop\гра подорож до казки\sk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6" y="2981808"/>
            <a:ext cx="6929258" cy="38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5899436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srgbClr val="FF0000"/>
                </a:solidFill>
                <a:latin typeface="Arial"/>
              </a:rPr>
              <a:t>Підготувала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вихователь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 ГПД       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КЗ “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Нікопольська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 СЗШ І-ІІІ ст. № 6“ Бойченко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Таміла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 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Єгорівна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ПАН КОЦЬКИЙ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08912" cy="5627077"/>
          </a:xfrm>
        </p:spPr>
      </p:pic>
    </p:spTree>
    <p:extLst>
      <p:ext uri="{BB962C8B-B14F-4D97-AF65-F5344CB8AC3E}">
        <p14:creationId xmlns:p14="http://schemas.microsoft.com/office/powerpoint/2010/main" val="38636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КОТИГОРОШКО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9966"/>
            <a:ext cx="2376264" cy="5439004"/>
          </a:xfrm>
        </p:spPr>
      </p:pic>
      <p:pic>
        <p:nvPicPr>
          <p:cNvPr id="3074" name="Picture 2" descr="D:\Desktop\гра подорож до казки\11852317-zelené-hrách-v-luscích-zeleninové-jídlo-na-trhu-zahradní-sklizně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06" y="1374734"/>
            <a:ext cx="5445166" cy="54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</a:t>
            </a:r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 !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1273"/>
            <a:ext cx="3096344" cy="5516727"/>
          </a:xfrm>
        </p:spPr>
      </p:pic>
    </p:spTree>
    <p:extLst>
      <p:ext uri="{BB962C8B-B14F-4D97-AF65-F5344CB8AC3E}">
        <p14:creationId xmlns:p14="http://schemas.microsoft.com/office/powerpoint/2010/main" val="4041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СОЛОМ’ЯНИЙ БИЧОК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548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РУКАВИЧКА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9267"/>
            <a:ext cx="6264696" cy="5362580"/>
          </a:xfrm>
        </p:spPr>
      </p:pic>
    </p:spTree>
    <p:extLst>
      <p:ext uri="{BB962C8B-B14F-4D97-AF65-F5344CB8AC3E}">
        <p14:creationId xmlns:p14="http://schemas.microsoft.com/office/powerpoint/2010/main" val="15370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КОЛОБОК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5481"/>
            <a:ext cx="7233452" cy="5425088"/>
          </a:xfrm>
        </p:spPr>
      </p:pic>
    </p:spTree>
    <p:extLst>
      <p:ext uri="{BB962C8B-B14F-4D97-AF65-F5344CB8AC3E}">
        <p14:creationId xmlns:p14="http://schemas.microsoft.com/office/powerpoint/2010/main" val="12311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КИРИЛО КОЖУМ’ЯКА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8431387" cy="5439274"/>
          </a:xfrm>
        </p:spPr>
      </p:pic>
    </p:spTree>
    <p:extLst>
      <p:ext uri="{BB962C8B-B14F-4D97-AF65-F5344CB8AC3E}">
        <p14:creationId xmlns:p14="http://schemas.microsoft.com/office/powerpoint/2010/main" val="15256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33" y="1412776"/>
            <a:ext cx="3623442" cy="5328591"/>
          </a:xfrm>
        </p:spPr>
      </p:pic>
    </p:spTree>
    <p:extLst>
      <p:ext uri="{BB962C8B-B14F-4D97-AF65-F5344CB8AC3E}">
        <p14:creationId xmlns:p14="http://schemas.microsoft.com/office/powerpoint/2010/main" val="33761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КУРОЧКА РЯБА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6" y="1342902"/>
            <a:ext cx="5830514" cy="5830514"/>
          </a:xfrm>
        </p:spPr>
      </p:pic>
    </p:spTree>
    <p:extLst>
      <p:ext uri="{BB962C8B-B14F-4D97-AF65-F5344CB8AC3E}">
        <p14:creationId xmlns:p14="http://schemas.microsoft.com/office/powerpoint/2010/main" val="1901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ЛИСИЧКА ТА ЖУРАВЕЛЬ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7"/>
            <a:ext cx="5445224" cy="5445224"/>
          </a:xfrm>
        </p:spPr>
      </p:pic>
      <p:pic>
        <p:nvPicPr>
          <p:cNvPr id="1026" name="Picture 2" descr="D:\Desktop\гра подорож до казки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9010"/>
            <a:ext cx="3779912" cy="55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КОЗА ДЕРЕЗА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00"/>
            <a:ext cx="3923928" cy="5449900"/>
          </a:xfrm>
        </p:spPr>
      </p:pic>
      <p:pic>
        <p:nvPicPr>
          <p:cNvPr id="2050" name="Picture 2" descr="D:\Desktop\гра подорож до казки\Ishon_aka_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36" y="3356992"/>
            <a:ext cx="524776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СОЛОМ’ЯНИЙ БИЧОК</vt:lpstr>
      <vt:lpstr>РУКАВИЧКА</vt:lpstr>
      <vt:lpstr>КОЛОБОК</vt:lpstr>
      <vt:lpstr>КИРИЛО КОЖУМ’ЯКА</vt:lpstr>
      <vt:lpstr>РІПКА</vt:lpstr>
      <vt:lpstr>КУРОЧКА РЯБА</vt:lpstr>
      <vt:lpstr>ЛИСИЧКА ТА ЖУРАВЕЛЬ</vt:lpstr>
      <vt:lpstr>КОЗА ДЕРЕЗА</vt:lpstr>
      <vt:lpstr>ПАН КОЦЬКИЙ</vt:lpstr>
      <vt:lpstr>КОТИГОРОШКО</vt:lpstr>
      <vt:lpstr>МОЛОДЦІ 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7</cp:revision>
  <dcterms:created xsi:type="dcterms:W3CDTF">2018-01-28T20:49:01Z</dcterms:created>
  <dcterms:modified xsi:type="dcterms:W3CDTF">2018-02-20T22:39:11Z</dcterms:modified>
</cp:coreProperties>
</file>