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  <p:sldId id="267" r:id="rId9"/>
    <p:sldId id="271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4F4234-FD20-4BBC-A802-74C6F9EA3448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22BC39-F10C-4B4F-88CF-BD26AE15121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851648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uk-UA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uk-UA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uk-UA" dirty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uk-UA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КНИЖКА-РОЗМАЛЬОВКА</a:t>
            </a:r>
            <a:r>
              <a:rPr lang="uk-UA" dirty="0" smtClean="0">
                <a:solidFill>
                  <a:srgbClr val="002060"/>
                </a:solidFill>
              </a:rPr>
              <a:t/>
            </a:r>
            <a:br>
              <a:rPr lang="uk-UA" dirty="0" smtClean="0">
                <a:solidFill>
                  <a:srgbClr val="002060"/>
                </a:solidFill>
              </a:rPr>
            </a:br>
            <a:r>
              <a:rPr lang="uk-UA" sz="6600" dirty="0" smtClean="0">
                <a:solidFill>
                  <a:srgbClr val="FFFF00"/>
                </a:solidFill>
              </a:rPr>
              <a:t>«ЗИМУЮЧІ ПТАХИ»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348880"/>
            <a:ext cx="7488832" cy="3744416"/>
          </a:xfrm>
        </p:spPr>
        <p:txBody>
          <a:bodyPr>
            <a:noAutofit/>
          </a:bodyPr>
          <a:lstStyle/>
          <a:p>
            <a:endParaRPr lang="uk-UA" sz="1400" dirty="0"/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+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ДОДАТОК </a:t>
            </a:r>
          </a:p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"ОБ'ЄМНІ ФІГУРКИ ПТАХІВ СВОЇМИ РУКАМИ"</a:t>
            </a:r>
          </a:p>
          <a:p>
            <a:pPr algn="ctr"/>
            <a:endParaRPr lang="uk-UA" sz="20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</a:t>
            </a:r>
          </a:p>
          <a:p>
            <a:endParaRPr lang="uk-UA" sz="2000" b="1" dirty="0">
              <a:solidFill>
                <a:schemeClr val="bg1"/>
              </a:solidFill>
            </a:endParaRPr>
          </a:p>
          <a:p>
            <a:r>
              <a:rPr lang="uk-UA" sz="2000" b="1" dirty="0" smtClean="0">
                <a:solidFill>
                  <a:schemeClr val="bg1"/>
                </a:solidFill>
              </a:rPr>
              <a:t>Робота </a:t>
            </a:r>
            <a:r>
              <a:rPr lang="uk-UA" sz="2000" b="1" dirty="0" smtClean="0">
                <a:solidFill>
                  <a:schemeClr val="bg1"/>
                </a:solidFill>
              </a:rPr>
              <a:t>учнів 8 класу</a:t>
            </a:r>
          </a:p>
          <a:p>
            <a:r>
              <a:rPr lang="uk-UA" sz="2000" b="1" dirty="0">
                <a:solidFill>
                  <a:schemeClr val="bg1"/>
                </a:solidFill>
              </a:rPr>
              <a:t>к</a:t>
            </a:r>
            <a:r>
              <a:rPr lang="uk-UA" sz="2000" b="1" dirty="0" smtClean="0">
                <a:solidFill>
                  <a:schemeClr val="bg1"/>
                </a:solidFill>
              </a:rPr>
              <a:t>ласний керівник:</a:t>
            </a:r>
          </a:p>
          <a:p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Бесага</a:t>
            </a:r>
            <a:r>
              <a:rPr lang="uk-UA" sz="2000" b="1" dirty="0" smtClean="0">
                <a:solidFill>
                  <a:schemeClr val="bg1"/>
                </a:solidFill>
              </a:rPr>
              <a:t>  </a:t>
            </a:r>
            <a:r>
              <a:rPr lang="uk-UA" sz="2000" b="1" dirty="0" err="1" smtClean="0">
                <a:solidFill>
                  <a:schemeClr val="bg1"/>
                </a:solidFill>
              </a:rPr>
              <a:t>Альона</a:t>
            </a:r>
            <a:r>
              <a:rPr lang="uk-UA" sz="2000" b="1" dirty="0" smtClean="0">
                <a:solidFill>
                  <a:schemeClr val="bg1"/>
                </a:solidFill>
              </a:rPr>
              <a:t> Валеріївна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9855"/>
            <a:ext cx="4428529" cy="261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704088"/>
            <a:ext cx="65630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K:\зимуючі\из_бумаги_схема_соро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9360"/>
            <a:ext cx="7848872" cy="55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9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K:\зимуючі\из_бумаги_схема_дяте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07288" cy="529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1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/>
            </a:r>
            <a:br>
              <a:rPr lang="uk-UA" sz="5400" dirty="0" smtClean="0">
                <a:solidFill>
                  <a:schemeClr val="tx1"/>
                </a:solidFill>
              </a:rPr>
            </a:br>
            <a:r>
              <a:rPr lang="uk-UA" sz="5400" dirty="0">
                <a:solidFill>
                  <a:schemeClr val="tx1"/>
                </a:solidFill>
              </a:rPr>
              <a:t/>
            </a:r>
            <a:br>
              <a:rPr lang="uk-UA" sz="5400" dirty="0">
                <a:solidFill>
                  <a:schemeClr val="tx1"/>
                </a:solidFill>
              </a:rPr>
            </a:br>
            <a:r>
              <a:rPr lang="ru-RU" sz="5400" dirty="0">
                <a:solidFill>
                  <a:schemeClr val="tx1"/>
                </a:solidFill>
              </a:rPr>
              <a:t/>
            </a:r>
            <a:br>
              <a:rPr lang="ru-RU" sz="5400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4"/>
          <a:stretch/>
        </p:blipFill>
        <p:spPr bwMode="auto">
          <a:xfrm>
            <a:off x="1187624" y="1484784"/>
            <a:ext cx="6659771" cy="464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2656"/>
            <a:ext cx="53285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Матеріал для учнів </a:t>
            </a:r>
            <a:br>
              <a:rPr lang="uk-UA" sz="2800" b="1" dirty="0" smtClean="0">
                <a:solidFill>
                  <a:schemeClr val="tx1"/>
                </a:solidFill>
              </a:rPr>
            </a:br>
            <a:r>
              <a:rPr lang="uk-UA" sz="2800" b="1" dirty="0" smtClean="0">
                <a:solidFill>
                  <a:schemeClr val="tx1"/>
                </a:solidFill>
              </a:rPr>
              <a:t>молодшого шкільного віку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6746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>
                <a:solidFill>
                  <a:srgbClr val="FF0000"/>
                </a:solidFill>
              </a:rPr>
              <a:t>Сіра</a:t>
            </a:r>
            <a:r>
              <a:rPr lang="ru-RU" sz="1800" b="1" dirty="0">
                <a:solidFill>
                  <a:srgbClr val="FF0000"/>
                </a:solidFill>
              </a:rPr>
              <a:t> шубка </a:t>
            </a:r>
            <a:r>
              <a:rPr lang="ru-RU" sz="1800" b="1" dirty="0" err="1">
                <a:solidFill>
                  <a:srgbClr val="FF0000"/>
                </a:solidFill>
              </a:rPr>
              <a:t>із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пір’їн</a:t>
            </a:r>
            <a:r>
              <a:rPr lang="ru-RU" sz="1800" b="1" dirty="0">
                <a:solidFill>
                  <a:srgbClr val="FF0000"/>
                </a:solidFill>
              </a:rPr>
              <a:t>,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На </a:t>
            </a:r>
            <a:r>
              <a:rPr lang="ru-RU" sz="1800" b="1" dirty="0" err="1">
                <a:solidFill>
                  <a:srgbClr val="FF0000"/>
                </a:solidFill>
              </a:rPr>
              <a:t>морозі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жвавий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він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Не орел </a:t>
            </a:r>
            <a:r>
              <a:rPr lang="ru-RU" sz="1800" b="1" dirty="0" err="1">
                <a:solidFill>
                  <a:srgbClr val="FF0000"/>
                </a:solidFill>
              </a:rPr>
              <a:t>цей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стрибунець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 err="1">
                <a:solidFill>
                  <a:srgbClr val="FF0000"/>
                </a:solidFill>
              </a:rPr>
              <a:t>Хто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це</a:t>
            </a:r>
            <a:r>
              <a:rPr lang="ru-RU" sz="1800" b="1" dirty="0">
                <a:solidFill>
                  <a:srgbClr val="FF0000"/>
                </a:solidFill>
              </a:rPr>
              <a:t>, </a:t>
            </a:r>
            <a:r>
              <a:rPr lang="ru-RU" sz="1800" b="1" dirty="0" err="1">
                <a:solidFill>
                  <a:srgbClr val="FF0000"/>
                </a:solidFill>
              </a:rPr>
              <a:t>діти</a:t>
            </a:r>
            <a:r>
              <a:rPr lang="ru-RU" sz="1800" b="1" dirty="0">
                <a:solidFill>
                  <a:srgbClr val="FF0000"/>
                </a:solidFill>
              </a:rPr>
              <a:t>?…</a:t>
            </a:r>
            <a:r>
              <a:rPr lang="ru-RU" sz="1600" b="1" dirty="0">
                <a:solidFill>
                  <a:schemeClr val="tx1"/>
                </a:solidFill>
              </a:rPr>
              <a:t> </a:t>
            </a:r>
            <a:r>
              <a:rPr lang="ru-RU" sz="1600" b="1" i="1" dirty="0">
                <a:solidFill>
                  <a:schemeClr val="tx1"/>
                </a:solidFill>
              </a:rPr>
              <a:t>(</a:t>
            </a:r>
            <a:r>
              <a:rPr lang="ru-RU" sz="1600" b="1" i="1" dirty="0" err="1">
                <a:solidFill>
                  <a:schemeClr val="tx1"/>
                </a:solidFill>
              </a:rPr>
              <a:t>Горобець</a:t>
            </a:r>
            <a:r>
              <a:rPr lang="ru-RU" sz="1600" b="1" i="1" dirty="0">
                <a:solidFill>
                  <a:schemeClr val="tx1"/>
                </a:solidFill>
              </a:rPr>
              <a:t>).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K:\зимуючі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510216" cy="36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18" y="2060848"/>
            <a:ext cx="41995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512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513" y="101673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err="1" smtClean="0">
                <a:solidFill>
                  <a:srgbClr val="FF0000"/>
                </a:solidFill>
              </a:rPr>
              <a:t>Цілий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день </a:t>
            </a:r>
            <a:r>
              <a:rPr lang="ru-RU" sz="2000" b="1" dirty="0" err="1">
                <a:solidFill>
                  <a:srgbClr val="FF0000"/>
                </a:solidFill>
              </a:rPr>
              <a:t>працюю</a:t>
            </a:r>
            <a:r>
              <a:rPr lang="ru-RU" sz="2000" b="1" dirty="0">
                <a:solidFill>
                  <a:srgbClr val="FF0000"/>
                </a:solidFill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</a:rPr>
              <a:t>гаї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Діловито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дзьобом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б’ю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Я не </a:t>
            </a:r>
            <a:r>
              <a:rPr lang="ru-RU" sz="2000" b="1" dirty="0" err="1">
                <a:solidFill>
                  <a:srgbClr val="FF0000"/>
                </a:solidFill>
              </a:rPr>
              <a:t>цвяхи</a:t>
            </a:r>
            <a:r>
              <a:rPr lang="ru-RU" sz="2000" b="1" dirty="0">
                <a:solidFill>
                  <a:srgbClr val="FF0000"/>
                </a:solidFill>
              </a:rPr>
              <a:t> забиваю, 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Я </a:t>
            </a:r>
            <a:r>
              <a:rPr lang="ru-RU" sz="2000" b="1" dirty="0" err="1">
                <a:solidFill>
                  <a:srgbClr val="FF0000"/>
                </a:solidFill>
              </a:rPr>
              <a:t>комашок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дістаю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dirty="0">
                <a:solidFill>
                  <a:prstClr val="black"/>
                </a:solidFill>
              </a:rPr>
              <a:t>(Дятел)</a:t>
            </a:r>
            <a:r>
              <a:rPr lang="ru-RU" sz="1800" dirty="0">
                <a:solidFill>
                  <a:srgbClr val="04617B"/>
                </a:solidFill>
              </a:rPr>
              <a:t/>
            </a:r>
            <a:br>
              <a:rPr lang="ru-RU" sz="1800" dirty="0">
                <a:solidFill>
                  <a:srgbClr val="04617B"/>
                </a:solidFill>
              </a:rPr>
            </a:b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72" y="1484784"/>
            <a:ext cx="3385848" cy="4869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" descr="Результат пошуку зображень за запитом &quot;дятел&quot;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24089" cy="382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9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pPr algn="ctr"/>
            <a:r>
              <a:rPr lang="ru-RU" sz="1600" dirty="0" err="1">
                <a:solidFill>
                  <a:srgbClr val="FF0000"/>
                </a:solidFill>
              </a:rPr>
              <a:t>Жовтогруді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пташенята</a:t>
            </a:r>
            <a:r>
              <a:rPr lang="ru-RU" sz="1600" dirty="0">
                <a:solidFill>
                  <a:srgbClr val="FF0000"/>
                </a:solidFill>
              </a:rPr>
              <a:t/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 err="1">
                <a:solidFill>
                  <a:srgbClr val="FF0000"/>
                </a:solidFill>
              </a:rPr>
              <a:t>Просять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хліба</a:t>
            </a:r>
            <a:r>
              <a:rPr lang="ru-RU" sz="1600" dirty="0">
                <a:solidFill>
                  <a:srgbClr val="FF0000"/>
                </a:solidFill>
              </a:rPr>
              <a:t> в </a:t>
            </a:r>
            <a:r>
              <a:rPr lang="ru-RU" sz="1600" dirty="0" err="1">
                <a:solidFill>
                  <a:srgbClr val="FF0000"/>
                </a:solidFill>
              </a:rPr>
              <a:t>двір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їм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дати</a:t>
            </a:r>
            <a:r>
              <a:rPr lang="ru-RU" sz="1600" dirty="0">
                <a:solidFill>
                  <a:srgbClr val="FF0000"/>
                </a:solidFill>
              </a:rPr>
              <a:t>.</a:t>
            </a:r>
            <a:r>
              <a:rPr lang="ru-RU" sz="4500" dirty="0">
                <a:solidFill>
                  <a:srgbClr val="FF0000"/>
                </a:solidFill>
              </a:rPr>
              <a:t/>
            </a:r>
            <a:br>
              <a:rPr lang="ru-RU" sz="4500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rgbClr val="FF0000"/>
                </a:solidFill>
              </a:rPr>
              <a:t>На </a:t>
            </a:r>
            <a:r>
              <a:rPr lang="ru-RU" sz="1600" dirty="0" err="1">
                <a:solidFill>
                  <a:srgbClr val="FF0000"/>
                </a:solidFill>
              </a:rPr>
              <a:t>морозі</a:t>
            </a:r>
            <a:r>
              <a:rPr lang="ru-RU" sz="1600" dirty="0">
                <a:solidFill>
                  <a:srgbClr val="FF0000"/>
                </a:solidFill>
              </a:rPr>
              <a:t> мерзнуть </a:t>
            </a:r>
            <a:r>
              <a:rPr lang="ru-RU" sz="1600" dirty="0" err="1">
                <a:solidFill>
                  <a:srgbClr val="FF0000"/>
                </a:solidFill>
              </a:rPr>
              <a:t>щічки</a:t>
            </a:r>
            <a:r>
              <a:rPr lang="ru-RU" sz="1600" dirty="0">
                <a:solidFill>
                  <a:srgbClr val="FF0000"/>
                </a:solidFill>
              </a:rPr>
              <a:t>,</a:t>
            </a:r>
            <a:br>
              <a:rPr lang="ru-RU" sz="1600" dirty="0">
                <a:solidFill>
                  <a:srgbClr val="FF0000"/>
                </a:solidFill>
              </a:rPr>
            </a:br>
            <a:r>
              <a:rPr lang="ru-RU" sz="1600" dirty="0" err="1">
                <a:solidFill>
                  <a:srgbClr val="FF0000"/>
                </a:solidFill>
              </a:rPr>
              <a:t>Прилетіли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 err="1">
                <a:solidFill>
                  <a:srgbClr val="FF0000"/>
                </a:solidFill>
              </a:rPr>
              <a:t>це</a:t>
            </a:r>
            <a:r>
              <a:rPr lang="ru-RU" sz="1600" dirty="0">
                <a:solidFill>
                  <a:srgbClr val="FF0000"/>
                </a:solidFill>
              </a:rPr>
              <a:t> …</a:t>
            </a:r>
            <a:r>
              <a:rPr lang="ru-RU" sz="1600" dirty="0">
                <a:solidFill>
                  <a:prstClr val="black"/>
                </a:solidFill>
              </a:rPr>
              <a:t> </a:t>
            </a:r>
            <a:r>
              <a:rPr lang="ru-RU" sz="1600" b="1" i="1" dirty="0">
                <a:solidFill>
                  <a:prstClr val="black"/>
                </a:solidFill>
              </a:rPr>
              <a:t>(синички)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920874"/>
            <a:ext cx="3736324" cy="479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0888"/>
            <a:ext cx="4243790" cy="317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5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err="1">
                <a:solidFill>
                  <a:srgbClr val="FF0000"/>
                </a:solidFill>
                <a:latin typeface="Arial"/>
              </a:rPr>
              <a:t>Біла</a:t>
            </a:r>
            <a:r>
              <a:rPr lang="ru-RU" sz="1800" b="1" dirty="0">
                <a:solidFill>
                  <a:srgbClr val="FF0000"/>
                </a:solidFill>
                <a:latin typeface="Arial"/>
              </a:rPr>
              <a:t> латка,</a:t>
            </a: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 err="1">
                <a:solidFill>
                  <a:srgbClr val="FF0000"/>
                </a:solidFill>
                <a:latin typeface="Arial"/>
              </a:rPr>
              <a:t>Чорна</a:t>
            </a:r>
            <a:r>
              <a:rPr lang="ru-RU" sz="1800" b="1" dirty="0">
                <a:solidFill>
                  <a:srgbClr val="FF0000"/>
                </a:solidFill>
                <a:latin typeface="Arial"/>
              </a:rPr>
              <a:t> латка</a:t>
            </a: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  <a:latin typeface="Arial"/>
              </a:rPr>
              <a:t>По дереву </a:t>
            </a:r>
            <a:r>
              <a:rPr lang="ru-RU" sz="1800" b="1" dirty="0" err="1">
                <a:solidFill>
                  <a:srgbClr val="FF0000"/>
                </a:solidFill>
                <a:latin typeface="Arial"/>
              </a:rPr>
              <a:t>скаче</a:t>
            </a:r>
            <a:r>
              <a:rPr lang="ru-RU" sz="1800" b="1" dirty="0">
                <a:solidFill>
                  <a:srgbClr val="FF0000"/>
                </a:solidFill>
                <a:latin typeface="Arial"/>
              </a:rPr>
              <a:t>.</a:t>
            </a: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chemeClr val="tx1"/>
                </a:solidFill>
                <a:latin typeface="Arial"/>
              </a:rPr>
              <a:t>(Сорока)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3939287" cy="31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1"/>
          <a:stretch/>
        </p:blipFill>
        <p:spPr bwMode="auto">
          <a:xfrm>
            <a:off x="394226" y="1844824"/>
            <a:ext cx="4181109" cy="324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5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451" y="476672"/>
            <a:ext cx="8229600" cy="122413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Лісом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темряві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літає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, «Ху-</a:t>
            </a:r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гу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ху-гу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», — </a:t>
            </a:r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промовляє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. </a:t>
            </a:r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Велетенська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 голова. </a:t>
            </a:r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Здогадались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? </a:t>
            </a:r>
            <a:r>
              <a:rPr lang="ru-RU" sz="2000" b="1" dirty="0" err="1">
                <a:solidFill>
                  <a:srgbClr val="FF0000"/>
                </a:solidFill>
                <a:latin typeface="arial"/>
              </a:rPr>
              <a:t>Це</a:t>
            </a:r>
            <a:r>
              <a:rPr lang="ru-RU" sz="2000" b="1" dirty="0">
                <a:solidFill>
                  <a:srgbClr val="FF0000"/>
                </a:solidFill>
                <a:latin typeface="arial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/>
              </a:rPr>
              <a:t>…(Сова</a:t>
            </a:r>
            <a:r>
              <a:rPr lang="ru-RU" sz="2000" dirty="0" smtClean="0">
                <a:solidFill>
                  <a:srgbClr val="000000"/>
                </a:solidFill>
                <a:latin typeface="arial"/>
              </a:rPr>
              <a:t>)</a:t>
            </a:r>
            <a:r>
              <a:rPr lang="en-AU" dirty="0">
                <a:solidFill>
                  <a:srgbClr val="000000"/>
                </a:solidFill>
                <a:latin typeface="arial"/>
              </a:rPr>
              <a:t/>
            </a:r>
            <a:br>
              <a:rPr lang="en-A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038600" cy="4434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19064"/>
            <a:ext cx="3853321" cy="493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2132856"/>
            <a:ext cx="4405941" cy="33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679" y="404664"/>
            <a:ext cx="8229600" cy="122413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20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По асфальту </a:t>
            </a:r>
            <a:r>
              <a:rPr lang="ru-RU" sz="2000" b="1" dirty="0" err="1">
                <a:solidFill>
                  <a:srgbClr val="FF0000"/>
                </a:solidFill>
                <a:latin typeface="arial"/>
                <a:cs typeface="Aharoni" pitchFamily="2" charset="-79"/>
              </a:rPr>
              <a:t>чимчикує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arial"/>
                <a:cs typeface="Aharoni" pitchFamily="2" charset="-79"/>
              </a:rPr>
              <a:t>Із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 людьми про </a:t>
            </a:r>
            <a:r>
              <a:rPr lang="ru-RU" sz="2000" b="1" dirty="0" err="1">
                <a:solidFill>
                  <a:srgbClr val="FF0000"/>
                </a:solidFill>
                <a:latin typeface="arial"/>
                <a:cs typeface="Aharoni" pitchFamily="2" charset="-79"/>
              </a:rPr>
              <a:t>щось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/>
                <a:cs typeface="Aharoni" pitchFamily="2" charset="-79"/>
              </a:rPr>
              <a:t>воркує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… </a:t>
            </a:r>
            <a:r>
              <a:rPr lang="ru-RU" sz="2000" b="1" dirty="0" err="1">
                <a:solidFill>
                  <a:srgbClr val="FF0000"/>
                </a:solidFill>
                <a:latin typeface="arial"/>
                <a:cs typeface="Aharoni" pitchFamily="2" charset="-79"/>
              </a:rPr>
              <a:t>Сизокрилий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, </a:t>
            </a:r>
            <a:r>
              <a:rPr lang="ru-RU" sz="2000" b="1" dirty="0" err="1">
                <a:solidFill>
                  <a:srgbClr val="FF0000"/>
                </a:solidFill>
                <a:latin typeface="arial"/>
                <a:cs typeface="Aharoni" pitchFamily="2" charset="-79"/>
              </a:rPr>
              <a:t>добрий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 птах, </a:t>
            </a:r>
            <a:r>
              <a:rPr lang="ru-RU" sz="2000" b="1" dirty="0" err="1">
                <a:solidFill>
                  <a:srgbClr val="FF0000"/>
                </a:solidFill>
                <a:latin typeface="arial"/>
                <a:cs typeface="Aharoni" pitchFamily="2" charset="-79"/>
              </a:rPr>
              <a:t>Знається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arial"/>
                <a:cs typeface="Aharoni" pitchFamily="2" charset="-79"/>
              </a:rPr>
              <a:t>він</a:t>
            </a:r>
            <a:r>
              <a:rPr lang="ru-RU" sz="2000" b="1" dirty="0">
                <a:solidFill>
                  <a:srgbClr val="FF0000"/>
                </a:solidFill>
                <a:latin typeface="arial"/>
                <a:cs typeface="Aharoni" pitchFamily="2" charset="-79"/>
              </a:rPr>
              <a:t> на листах! </a:t>
            </a:r>
            <a:r>
              <a:rPr lang="ru-RU" sz="1600" dirty="0">
                <a:solidFill>
                  <a:srgbClr val="000000"/>
                </a:solidFill>
                <a:latin typeface="arial"/>
              </a:rPr>
              <a:t>(</a:t>
            </a:r>
            <a:r>
              <a:rPr lang="ru-RU" sz="1600" dirty="0" smtClean="0">
                <a:solidFill>
                  <a:srgbClr val="000000"/>
                </a:solidFill>
                <a:latin typeface="arial"/>
              </a:rPr>
              <a:t>Голуб)</a:t>
            </a:r>
            <a:r>
              <a:rPr lang="en-AU" dirty="0">
                <a:solidFill>
                  <a:srgbClr val="000000"/>
                </a:solidFill>
                <a:latin typeface="arial"/>
              </a:rPr>
              <a:t/>
            </a:r>
            <a:br>
              <a:rPr lang="en-AU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074031"/>
            <a:ext cx="4320481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3" y="1899352"/>
            <a:ext cx="4373253" cy="38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5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Autofit/>
          </a:bodyPr>
          <a:lstStyle/>
          <a:p>
            <a:pPr algn="ctr"/>
            <a:r>
              <a:rPr lang="uk-UA" sz="4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ОБ'ЄМНІ ФІГУРКИ ПТАХІВ З ПАПЕРУ </a:t>
            </a:r>
            <a:br>
              <a:rPr lang="uk-UA" sz="4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0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СВОЇМИ РУКАМИ</a:t>
            </a:r>
            <a:endParaRPr lang="ru-RU" sz="40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79" y="1909763"/>
            <a:ext cx="6883197" cy="439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5459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80</TotalTime>
  <Words>84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КНИЖКА-РОЗМАЛЬОВКА «ЗИМУЮЧІ ПТАХИ»</vt:lpstr>
      <vt:lpstr>   </vt:lpstr>
      <vt:lpstr>Сіра шубка із пір’їн, На морозі жвавий він. Не орел цей стрибунець. Хто це, діти?… (Горобець).</vt:lpstr>
      <vt:lpstr>                 Цілий день працюю в гаї,  Діловито дзьобом б’ю,  Я не цвяхи забиваю,  Я комашок дістаю. (Дятел) </vt:lpstr>
      <vt:lpstr>Жовтогруді пташенята Просять хліба в двір їм дати. На морозі мерзнуть щічки, Прилетіли це … (синички).</vt:lpstr>
      <vt:lpstr>Біла латка, Чорна латка По дереву скаче. (Сорока)</vt:lpstr>
      <vt:lpstr>Лісом в темряві літає, «Ху-гу, ху-гу», — промовляє. Велетенська голова. Здогадались? Це …(Сова) </vt:lpstr>
      <vt:lpstr>По асфальту чимчикує, Із людьми про щось воркує… Сизокрилий, добрий птах, Знається він на листах! (Голуб) </vt:lpstr>
      <vt:lpstr>ОБ'ЄМНІ ФІГУРКИ ПТАХІВ З ПАПЕРУ  СВОЇМИ РУКАМИ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9</cp:revision>
  <dcterms:created xsi:type="dcterms:W3CDTF">2018-02-06T17:26:07Z</dcterms:created>
  <dcterms:modified xsi:type="dcterms:W3CDTF">2018-02-07T19:28:18Z</dcterms:modified>
</cp:coreProperties>
</file>